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3" r:id="rId4"/>
    <p:sldMasterId id="2147483721" r:id="rId5"/>
  </p:sldMasterIdLst>
  <p:notesMasterIdLst>
    <p:notesMasterId r:id="rId162"/>
  </p:notesMasterIdLst>
  <p:sldIdLst>
    <p:sldId id="451" r:id="rId6"/>
    <p:sldId id="257" r:id="rId7"/>
    <p:sldId id="258" r:id="rId8"/>
    <p:sldId id="259" r:id="rId9"/>
    <p:sldId id="260" r:id="rId10"/>
    <p:sldId id="261" r:id="rId11"/>
    <p:sldId id="299" r:id="rId12"/>
    <p:sldId id="263" r:id="rId13"/>
    <p:sldId id="264" r:id="rId14"/>
    <p:sldId id="265" r:id="rId15"/>
    <p:sldId id="300" r:id="rId16"/>
    <p:sldId id="267" r:id="rId17"/>
    <p:sldId id="301" r:id="rId18"/>
    <p:sldId id="269" r:id="rId19"/>
    <p:sldId id="302" r:id="rId20"/>
    <p:sldId id="303" r:id="rId21"/>
    <p:sldId id="304" r:id="rId22"/>
    <p:sldId id="273" r:id="rId23"/>
    <p:sldId id="274" r:id="rId24"/>
    <p:sldId id="275" r:id="rId25"/>
    <p:sldId id="305" r:id="rId26"/>
    <p:sldId id="306" r:id="rId27"/>
    <p:sldId id="307" r:id="rId28"/>
    <p:sldId id="308" r:id="rId29"/>
    <p:sldId id="309" r:id="rId30"/>
    <p:sldId id="310" r:id="rId31"/>
    <p:sldId id="311" r:id="rId32"/>
    <p:sldId id="312" r:id="rId33"/>
    <p:sldId id="313" r:id="rId34"/>
    <p:sldId id="314" r:id="rId35"/>
    <p:sldId id="315" r:id="rId36"/>
    <p:sldId id="316" r:id="rId37"/>
    <p:sldId id="317" r:id="rId38"/>
    <p:sldId id="318" r:id="rId39"/>
    <p:sldId id="319" r:id="rId40"/>
    <p:sldId id="291" r:id="rId41"/>
    <p:sldId id="320" r:id="rId42"/>
    <p:sldId id="293" r:id="rId43"/>
    <p:sldId id="321" r:id="rId44"/>
    <p:sldId id="322" r:id="rId45"/>
    <p:sldId id="323" r:id="rId46"/>
    <p:sldId id="324" r:id="rId47"/>
    <p:sldId id="325" r:id="rId48"/>
    <p:sldId id="326" r:id="rId49"/>
    <p:sldId id="327" r:id="rId50"/>
    <p:sldId id="328" r:id="rId51"/>
    <p:sldId id="329" r:id="rId52"/>
    <p:sldId id="330" r:id="rId53"/>
    <p:sldId id="331" r:id="rId54"/>
    <p:sldId id="332" r:id="rId55"/>
    <p:sldId id="333" r:id="rId56"/>
    <p:sldId id="334" r:id="rId57"/>
    <p:sldId id="335" r:id="rId58"/>
    <p:sldId id="336" r:id="rId59"/>
    <p:sldId id="337" r:id="rId60"/>
    <p:sldId id="338" r:id="rId61"/>
    <p:sldId id="339" r:id="rId62"/>
    <p:sldId id="340" r:id="rId63"/>
    <p:sldId id="341" r:id="rId64"/>
    <p:sldId id="342" r:id="rId65"/>
    <p:sldId id="343" r:id="rId66"/>
    <p:sldId id="344" r:id="rId67"/>
    <p:sldId id="345" r:id="rId68"/>
    <p:sldId id="346" r:id="rId69"/>
    <p:sldId id="347" r:id="rId70"/>
    <p:sldId id="348" r:id="rId71"/>
    <p:sldId id="349" r:id="rId72"/>
    <p:sldId id="350" r:id="rId73"/>
    <p:sldId id="351" r:id="rId74"/>
    <p:sldId id="352" r:id="rId75"/>
    <p:sldId id="353" r:id="rId76"/>
    <p:sldId id="354" r:id="rId77"/>
    <p:sldId id="355" r:id="rId78"/>
    <p:sldId id="356" r:id="rId79"/>
    <p:sldId id="357" r:id="rId80"/>
    <p:sldId id="358" r:id="rId81"/>
    <p:sldId id="359" r:id="rId82"/>
    <p:sldId id="360" r:id="rId83"/>
    <p:sldId id="361" r:id="rId84"/>
    <p:sldId id="362" r:id="rId85"/>
    <p:sldId id="363" r:id="rId86"/>
    <p:sldId id="364" r:id="rId87"/>
    <p:sldId id="365" r:id="rId88"/>
    <p:sldId id="366" r:id="rId89"/>
    <p:sldId id="367" r:id="rId90"/>
    <p:sldId id="368" r:id="rId91"/>
    <p:sldId id="369" r:id="rId92"/>
    <p:sldId id="370" r:id="rId93"/>
    <p:sldId id="371" r:id="rId94"/>
    <p:sldId id="372" r:id="rId95"/>
    <p:sldId id="373" r:id="rId96"/>
    <p:sldId id="374" r:id="rId97"/>
    <p:sldId id="375" r:id="rId98"/>
    <p:sldId id="376" r:id="rId99"/>
    <p:sldId id="377" r:id="rId100"/>
    <p:sldId id="378" r:id="rId101"/>
    <p:sldId id="379" r:id="rId102"/>
    <p:sldId id="380" r:id="rId103"/>
    <p:sldId id="381" r:id="rId104"/>
    <p:sldId id="382" r:id="rId105"/>
    <p:sldId id="383" r:id="rId106"/>
    <p:sldId id="384" r:id="rId107"/>
    <p:sldId id="385" r:id="rId108"/>
    <p:sldId id="386" r:id="rId109"/>
    <p:sldId id="387" r:id="rId110"/>
    <p:sldId id="388" r:id="rId111"/>
    <p:sldId id="389" r:id="rId112"/>
    <p:sldId id="390" r:id="rId113"/>
    <p:sldId id="391" r:id="rId114"/>
    <p:sldId id="392" r:id="rId115"/>
    <p:sldId id="393" r:id="rId116"/>
    <p:sldId id="394" r:id="rId117"/>
    <p:sldId id="395" r:id="rId118"/>
    <p:sldId id="396" r:id="rId119"/>
    <p:sldId id="397" r:id="rId120"/>
    <p:sldId id="398" r:id="rId121"/>
    <p:sldId id="399" r:id="rId122"/>
    <p:sldId id="400" r:id="rId123"/>
    <p:sldId id="401" r:id="rId124"/>
    <p:sldId id="402" r:id="rId125"/>
    <p:sldId id="403" r:id="rId126"/>
    <p:sldId id="404" r:id="rId127"/>
    <p:sldId id="405" r:id="rId128"/>
    <p:sldId id="406" r:id="rId129"/>
    <p:sldId id="407" r:id="rId130"/>
    <p:sldId id="408" r:id="rId131"/>
    <p:sldId id="409" r:id="rId132"/>
    <p:sldId id="410" r:id="rId133"/>
    <p:sldId id="411" r:id="rId134"/>
    <p:sldId id="412" r:id="rId135"/>
    <p:sldId id="413" r:id="rId136"/>
    <p:sldId id="414" r:id="rId137"/>
    <p:sldId id="415" r:id="rId138"/>
    <p:sldId id="416" r:id="rId139"/>
    <p:sldId id="417" r:id="rId140"/>
    <p:sldId id="418" r:id="rId141"/>
    <p:sldId id="419" r:id="rId142"/>
    <p:sldId id="420" r:id="rId143"/>
    <p:sldId id="421" r:id="rId144"/>
    <p:sldId id="422" r:id="rId145"/>
    <p:sldId id="423" r:id="rId146"/>
    <p:sldId id="424" r:id="rId147"/>
    <p:sldId id="425" r:id="rId148"/>
    <p:sldId id="440" r:id="rId149"/>
    <p:sldId id="427" r:id="rId150"/>
    <p:sldId id="441" r:id="rId151"/>
    <p:sldId id="442" r:id="rId152"/>
    <p:sldId id="443" r:id="rId153"/>
    <p:sldId id="444" r:id="rId154"/>
    <p:sldId id="445" r:id="rId155"/>
    <p:sldId id="446" r:id="rId156"/>
    <p:sldId id="447" r:id="rId157"/>
    <p:sldId id="448" r:id="rId158"/>
    <p:sldId id="449" r:id="rId159"/>
    <p:sldId id="450" r:id="rId160"/>
    <p:sldId id="439" r:id="rId161"/>
  </p:sldIdLst>
  <p:sldSz cx="16256000" cy="9144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modifyVerifier cryptProviderType="rsaAES" cryptAlgorithmClass="hash" cryptAlgorithmType="typeAny" cryptAlgorithmSid="14" spinCount="100000" saltData="0AEuN058VXhLNQD6ex4BQQ==" hashData="DEBtpmFNr0n3UlByTCCE8VOBtdsGyucYmsfIT5s8zyAJuGU4iC5IOx+ix/Aca9YDvejyAZygS6HkxDzxKQuz+A=="/>
  <p:extLst>
    <p:ext uri="{EFAFB233-063F-42B5-8137-9DF3F51BA10A}">
      <p15:sldGuideLst xmlns:p15="http://schemas.microsoft.com/office/powerpoint/2012/main">
        <p15:guide id="7" pos="5120">
          <p15:clr>
            <a:srgbClr val="A4A3A4"/>
          </p15:clr>
        </p15:guide>
        <p15:guide id="8" orient="horz" pos="960" userDrawn="1">
          <p15:clr>
            <a:srgbClr val="A4A3A4"/>
          </p15:clr>
        </p15:guide>
        <p15:guide id="9" pos="2120" userDrawn="1">
          <p15:clr>
            <a:srgbClr val="A4A3A4"/>
          </p15:clr>
        </p15:guide>
        <p15:guide id="10" orient="horz" pos="408" userDrawn="1">
          <p15:clr>
            <a:srgbClr val="A4A3A4"/>
          </p15:clr>
        </p15:guide>
        <p15:guide id="11" orient="horz" pos="504" userDrawn="1">
          <p15:clr>
            <a:srgbClr val="A4A3A4"/>
          </p15:clr>
        </p15:guide>
        <p15:guide id="12" orient="horz" pos="1296" userDrawn="1">
          <p15:clr>
            <a:srgbClr val="A4A3A4"/>
          </p15:clr>
        </p15:guide>
        <p15:guide id="13" orient="horz" pos="2064" userDrawn="1">
          <p15:clr>
            <a:srgbClr val="A4A3A4"/>
          </p15:clr>
        </p15:guide>
        <p15:guide id="14" orient="horz" pos="3816" userDrawn="1">
          <p15:clr>
            <a:srgbClr val="A4A3A4"/>
          </p15:clr>
        </p15:guide>
        <p15:guide id="15" orient="horz" pos="247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24F93"/>
    <a:srgbClr val="3D9CD8"/>
    <a:srgbClr val="A8D3E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8664" autoAdjust="0"/>
  </p:normalViewPr>
  <p:slideViewPr>
    <p:cSldViewPr snapToGrid="0" showGuides="1">
      <p:cViewPr varScale="1">
        <p:scale>
          <a:sx n="43" d="100"/>
          <a:sy n="43" d="100"/>
        </p:scale>
        <p:origin x="1206" y="42"/>
      </p:cViewPr>
      <p:guideLst>
        <p:guide pos="5120"/>
        <p:guide orient="horz" pos="960"/>
        <p:guide pos="2120"/>
        <p:guide orient="horz" pos="408"/>
        <p:guide orient="horz" pos="504"/>
        <p:guide orient="horz" pos="1296"/>
        <p:guide orient="horz" pos="2064"/>
        <p:guide orient="horz" pos="3816"/>
        <p:guide orient="horz" pos="2472"/>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2.xml"/><Relationship Id="rId21" Type="http://schemas.openxmlformats.org/officeDocument/2006/relationships/slide" Target="slides/slide16.xml"/><Relationship Id="rId42" Type="http://schemas.openxmlformats.org/officeDocument/2006/relationships/slide" Target="slides/slide37.xml"/><Relationship Id="rId63" Type="http://schemas.openxmlformats.org/officeDocument/2006/relationships/slide" Target="slides/slide58.xml"/><Relationship Id="rId84" Type="http://schemas.openxmlformats.org/officeDocument/2006/relationships/slide" Target="slides/slide79.xml"/><Relationship Id="rId138" Type="http://schemas.openxmlformats.org/officeDocument/2006/relationships/slide" Target="slides/slide133.xml"/><Relationship Id="rId159" Type="http://schemas.openxmlformats.org/officeDocument/2006/relationships/slide" Target="slides/slide154.xml"/><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53" Type="http://schemas.openxmlformats.org/officeDocument/2006/relationships/slide" Target="slides/slide48.xml"/><Relationship Id="rId74" Type="http://schemas.openxmlformats.org/officeDocument/2006/relationships/slide" Target="slides/slide69.xml"/><Relationship Id="rId128" Type="http://schemas.openxmlformats.org/officeDocument/2006/relationships/slide" Target="slides/slide123.xml"/><Relationship Id="rId149" Type="http://schemas.openxmlformats.org/officeDocument/2006/relationships/slide" Target="slides/slide144.xml"/><Relationship Id="rId5" Type="http://schemas.openxmlformats.org/officeDocument/2006/relationships/slideMaster" Target="slideMasters/slideMaster2.xml"/><Relationship Id="rId95" Type="http://schemas.openxmlformats.org/officeDocument/2006/relationships/slide" Target="slides/slide90.xml"/><Relationship Id="rId160" Type="http://schemas.openxmlformats.org/officeDocument/2006/relationships/slide" Target="slides/slide155.xml"/><Relationship Id="rId22" Type="http://schemas.openxmlformats.org/officeDocument/2006/relationships/slide" Target="slides/slide17.xml"/><Relationship Id="rId43" Type="http://schemas.openxmlformats.org/officeDocument/2006/relationships/slide" Target="slides/slide38.xml"/><Relationship Id="rId64" Type="http://schemas.openxmlformats.org/officeDocument/2006/relationships/slide" Target="slides/slide59.xml"/><Relationship Id="rId118" Type="http://schemas.openxmlformats.org/officeDocument/2006/relationships/slide" Target="slides/slide113.xml"/><Relationship Id="rId139" Type="http://schemas.openxmlformats.org/officeDocument/2006/relationships/slide" Target="slides/slide134.xml"/><Relationship Id="rId85" Type="http://schemas.openxmlformats.org/officeDocument/2006/relationships/slide" Target="slides/slide80.xml"/><Relationship Id="rId150" Type="http://schemas.openxmlformats.org/officeDocument/2006/relationships/slide" Target="slides/slide145.xml"/><Relationship Id="rId12" Type="http://schemas.openxmlformats.org/officeDocument/2006/relationships/slide" Target="slides/slide7.xml"/><Relationship Id="rId17" Type="http://schemas.openxmlformats.org/officeDocument/2006/relationships/slide" Target="slides/slide12.xml"/><Relationship Id="rId33" Type="http://schemas.openxmlformats.org/officeDocument/2006/relationships/slide" Target="slides/slide28.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08" Type="http://schemas.openxmlformats.org/officeDocument/2006/relationships/slide" Target="slides/slide103.xml"/><Relationship Id="rId124" Type="http://schemas.openxmlformats.org/officeDocument/2006/relationships/slide" Target="slides/slide119.xml"/><Relationship Id="rId129" Type="http://schemas.openxmlformats.org/officeDocument/2006/relationships/slide" Target="slides/slide124.xml"/><Relationship Id="rId54" Type="http://schemas.openxmlformats.org/officeDocument/2006/relationships/slide" Target="slides/slide49.xml"/><Relationship Id="rId70" Type="http://schemas.openxmlformats.org/officeDocument/2006/relationships/slide" Target="slides/slide65.xml"/><Relationship Id="rId75" Type="http://schemas.openxmlformats.org/officeDocument/2006/relationships/slide" Target="slides/slide70.xml"/><Relationship Id="rId91" Type="http://schemas.openxmlformats.org/officeDocument/2006/relationships/slide" Target="slides/slide86.xml"/><Relationship Id="rId96" Type="http://schemas.openxmlformats.org/officeDocument/2006/relationships/slide" Target="slides/slide91.xml"/><Relationship Id="rId140" Type="http://schemas.openxmlformats.org/officeDocument/2006/relationships/slide" Target="slides/slide135.xml"/><Relationship Id="rId145" Type="http://schemas.openxmlformats.org/officeDocument/2006/relationships/slide" Target="slides/slide140.xml"/><Relationship Id="rId161" Type="http://schemas.openxmlformats.org/officeDocument/2006/relationships/slide" Target="slides/slide156.xml"/><Relationship Id="rId166"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1.xml"/><Relationship Id="rId23" Type="http://schemas.openxmlformats.org/officeDocument/2006/relationships/slide" Target="slides/slide18.xml"/><Relationship Id="rId28" Type="http://schemas.openxmlformats.org/officeDocument/2006/relationships/slide" Target="slides/slide23.xml"/><Relationship Id="rId49" Type="http://schemas.openxmlformats.org/officeDocument/2006/relationships/slide" Target="slides/slide44.xml"/><Relationship Id="rId114" Type="http://schemas.openxmlformats.org/officeDocument/2006/relationships/slide" Target="slides/slide109.xml"/><Relationship Id="rId119" Type="http://schemas.openxmlformats.org/officeDocument/2006/relationships/slide" Target="slides/slide114.xml"/><Relationship Id="rId44" Type="http://schemas.openxmlformats.org/officeDocument/2006/relationships/slide" Target="slides/slide39.xml"/><Relationship Id="rId60" Type="http://schemas.openxmlformats.org/officeDocument/2006/relationships/slide" Target="slides/slide55.xml"/><Relationship Id="rId65" Type="http://schemas.openxmlformats.org/officeDocument/2006/relationships/slide" Target="slides/slide60.xml"/><Relationship Id="rId81" Type="http://schemas.openxmlformats.org/officeDocument/2006/relationships/slide" Target="slides/slide76.xml"/><Relationship Id="rId86" Type="http://schemas.openxmlformats.org/officeDocument/2006/relationships/slide" Target="slides/slide81.xml"/><Relationship Id="rId130" Type="http://schemas.openxmlformats.org/officeDocument/2006/relationships/slide" Target="slides/slide125.xml"/><Relationship Id="rId135" Type="http://schemas.openxmlformats.org/officeDocument/2006/relationships/slide" Target="slides/slide130.xml"/><Relationship Id="rId151" Type="http://schemas.openxmlformats.org/officeDocument/2006/relationships/slide" Target="slides/slide146.xml"/><Relationship Id="rId156" Type="http://schemas.openxmlformats.org/officeDocument/2006/relationships/slide" Target="slides/slide151.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slide" Target="slides/slide10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120" Type="http://schemas.openxmlformats.org/officeDocument/2006/relationships/slide" Target="slides/slide115.xml"/><Relationship Id="rId125" Type="http://schemas.openxmlformats.org/officeDocument/2006/relationships/slide" Target="slides/slide120.xml"/><Relationship Id="rId141" Type="http://schemas.openxmlformats.org/officeDocument/2006/relationships/slide" Target="slides/slide136.xml"/><Relationship Id="rId146" Type="http://schemas.openxmlformats.org/officeDocument/2006/relationships/slide" Target="slides/slide141.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162" Type="http://schemas.openxmlformats.org/officeDocument/2006/relationships/notesMaster" Target="notesMasters/notesMaster1.xml"/><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15" Type="http://schemas.openxmlformats.org/officeDocument/2006/relationships/slide" Target="slides/slide110.xml"/><Relationship Id="rId131" Type="http://schemas.openxmlformats.org/officeDocument/2006/relationships/slide" Target="slides/slide126.xml"/><Relationship Id="rId136" Type="http://schemas.openxmlformats.org/officeDocument/2006/relationships/slide" Target="slides/slide131.xml"/><Relationship Id="rId157" Type="http://schemas.openxmlformats.org/officeDocument/2006/relationships/slide" Target="slides/slide152.xml"/><Relationship Id="rId61" Type="http://schemas.openxmlformats.org/officeDocument/2006/relationships/slide" Target="slides/slide56.xml"/><Relationship Id="rId82" Type="http://schemas.openxmlformats.org/officeDocument/2006/relationships/slide" Target="slides/slide77.xml"/><Relationship Id="rId152" Type="http://schemas.openxmlformats.org/officeDocument/2006/relationships/slide" Target="slides/slide147.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126" Type="http://schemas.openxmlformats.org/officeDocument/2006/relationships/slide" Target="slides/slide121.xml"/><Relationship Id="rId147" Type="http://schemas.openxmlformats.org/officeDocument/2006/relationships/slide" Target="slides/slide142.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121" Type="http://schemas.openxmlformats.org/officeDocument/2006/relationships/slide" Target="slides/slide116.xml"/><Relationship Id="rId142" Type="http://schemas.openxmlformats.org/officeDocument/2006/relationships/slide" Target="slides/slide137.xml"/><Relationship Id="rId163" Type="http://schemas.openxmlformats.org/officeDocument/2006/relationships/presProps" Target="presProps.xml"/><Relationship Id="rId3" Type="http://schemas.openxmlformats.org/officeDocument/2006/relationships/customXml" Target="../customXml/item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116" Type="http://schemas.openxmlformats.org/officeDocument/2006/relationships/slide" Target="slides/slide111.xml"/><Relationship Id="rId137" Type="http://schemas.openxmlformats.org/officeDocument/2006/relationships/slide" Target="slides/slide132.xml"/><Relationship Id="rId158" Type="http://schemas.openxmlformats.org/officeDocument/2006/relationships/slide" Target="slides/slide153.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88" Type="http://schemas.openxmlformats.org/officeDocument/2006/relationships/slide" Target="slides/slide83.xml"/><Relationship Id="rId111" Type="http://schemas.openxmlformats.org/officeDocument/2006/relationships/slide" Target="slides/slide106.xml"/><Relationship Id="rId132" Type="http://schemas.openxmlformats.org/officeDocument/2006/relationships/slide" Target="slides/slide127.xml"/><Relationship Id="rId153" Type="http://schemas.openxmlformats.org/officeDocument/2006/relationships/slide" Target="slides/slide148.xml"/><Relationship Id="rId15" Type="http://schemas.openxmlformats.org/officeDocument/2006/relationships/slide" Target="slides/slide10.xml"/><Relationship Id="rId36" Type="http://schemas.openxmlformats.org/officeDocument/2006/relationships/slide" Target="slides/slide31.xml"/><Relationship Id="rId57" Type="http://schemas.openxmlformats.org/officeDocument/2006/relationships/slide" Target="slides/slide52.xml"/><Relationship Id="rId106" Type="http://schemas.openxmlformats.org/officeDocument/2006/relationships/slide" Target="slides/slide101.xml"/><Relationship Id="rId127" Type="http://schemas.openxmlformats.org/officeDocument/2006/relationships/slide" Target="slides/slide122.xml"/><Relationship Id="rId10" Type="http://schemas.openxmlformats.org/officeDocument/2006/relationships/slide" Target="slides/slide5.xml"/><Relationship Id="rId31" Type="http://schemas.openxmlformats.org/officeDocument/2006/relationships/slide" Target="slides/slide26.xml"/><Relationship Id="rId52" Type="http://schemas.openxmlformats.org/officeDocument/2006/relationships/slide" Target="slides/slide47.xml"/><Relationship Id="rId73" Type="http://schemas.openxmlformats.org/officeDocument/2006/relationships/slide" Target="slides/slide68.xml"/><Relationship Id="rId78" Type="http://schemas.openxmlformats.org/officeDocument/2006/relationships/slide" Target="slides/slide73.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122" Type="http://schemas.openxmlformats.org/officeDocument/2006/relationships/slide" Target="slides/slide117.xml"/><Relationship Id="rId143" Type="http://schemas.openxmlformats.org/officeDocument/2006/relationships/slide" Target="slides/slide138.xml"/><Relationship Id="rId148" Type="http://schemas.openxmlformats.org/officeDocument/2006/relationships/slide" Target="slides/slide143.xml"/><Relationship Id="rId164"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47" Type="http://schemas.openxmlformats.org/officeDocument/2006/relationships/slide" Target="slides/slide42.xml"/><Relationship Id="rId68" Type="http://schemas.openxmlformats.org/officeDocument/2006/relationships/slide" Target="slides/slide63.xml"/><Relationship Id="rId89" Type="http://schemas.openxmlformats.org/officeDocument/2006/relationships/slide" Target="slides/slide84.xml"/><Relationship Id="rId112" Type="http://schemas.openxmlformats.org/officeDocument/2006/relationships/slide" Target="slides/slide107.xml"/><Relationship Id="rId133" Type="http://schemas.openxmlformats.org/officeDocument/2006/relationships/slide" Target="slides/slide128.xml"/><Relationship Id="rId154" Type="http://schemas.openxmlformats.org/officeDocument/2006/relationships/slide" Target="slides/slide149.xml"/><Relationship Id="rId16" Type="http://schemas.openxmlformats.org/officeDocument/2006/relationships/slide" Target="slides/slide11.xml"/><Relationship Id="rId37" Type="http://schemas.openxmlformats.org/officeDocument/2006/relationships/slide" Target="slides/slide32.xml"/><Relationship Id="rId58" Type="http://schemas.openxmlformats.org/officeDocument/2006/relationships/slide" Target="slides/slide53.xml"/><Relationship Id="rId79" Type="http://schemas.openxmlformats.org/officeDocument/2006/relationships/slide" Target="slides/slide74.xml"/><Relationship Id="rId102" Type="http://schemas.openxmlformats.org/officeDocument/2006/relationships/slide" Target="slides/slide97.xml"/><Relationship Id="rId123" Type="http://schemas.openxmlformats.org/officeDocument/2006/relationships/slide" Target="slides/slide118.xml"/><Relationship Id="rId144" Type="http://schemas.openxmlformats.org/officeDocument/2006/relationships/slide" Target="slides/slide139.xml"/><Relationship Id="rId90" Type="http://schemas.openxmlformats.org/officeDocument/2006/relationships/slide" Target="slides/slide85.xml"/><Relationship Id="rId165" Type="http://schemas.openxmlformats.org/officeDocument/2006/relationships/theme" Target="theme/theme1.xml"/><Relationship Id="rId27" Type="http://schemas.openxmlformats.org/officeDocument/2006/relationships/slide" Target="slides/slide22.xml"/><Relationship Id="rId48" Type="http://schemas.openxmlformats.org/officeDocument/2006/relationships/slide" Target="slides/slide43.xml"/><Relationship Id="rId69" Type="http://schemas.openxmlformats.org/officeDocument/2006/relationships/slide" Target="slides/slide64.xml"/><Relationship Id="rId113" Type="http://schemas.openxmlformats.org/officeDocument/2006/relationships/slide" Target="slides/slide108.xml"/><Relationship Id="rId134" Type="http://schemas.openxmlformats.org/officeDocument/2006/relationships/slide" Target="slides/slide129.xml"/><Relationship Id="rId80" Type="http://schemas.openxmlformats.org/officeDocument/2006/relationships/slide" Target="slides/slide75.xml"/><Relationship Id="rId155" Type="http://schemas.openxmlformats.org/officeDocument/2006/relationships/slide" Target="slides/slide15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481794-B535-4C48-BBE8-526578888544}" type="datetimeFigureOut">
              <a:rPr lang="en-US" smtClean="0"/>
              <a:t>12/7/2023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C900C1-7326-4B4D-9C4E-22E7230B62CC}" type="slidenum">
              <a:rPr lang="en-US" smtClean="0"/>
              <a:t>‹#›</a:t>
            </a:fld>
            <a:endParaRPr lang="en-US"/>
          </a:p>
        </p:txBody>
      </p:sp>
    </p:spTree>
    <p:extLst>
      <p:ext uri="{BB962C8B-B14F-4D97-AF65-F5344CB8AC3E}">
        <p14:creationId xmlns:p14="http://schemas.microsoft.com/office/powerpoint/2010/main" val="37381479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IN" b="1"/>
              <a:t>Trainer Notes:</a:t>
            </a:r>
          </a:p>
          <a:p>
            <a:pPr marL="0" lvl="0" indent="0" algn="l" rtl="0">
              <a:lnSpc>
                <a:spcPct val="100000"/>
              </a:lnSpc>
              <a:spcBef>
                <a:spcPts val="0"/>
              </a:spcBef>
              <a:spcAft>
                <a:spcPts val="0"/>
              </a:spcAft>
              <a:buSzPts val="1400"/>
              <a:buNone/>
            </a:pPr>
            <a:endParaRPr lang="en-IN" b="1"/>
          </a:p>
          <a:p>
            <a:pPr marL="0" lvl="0" indent="0" algn="l" rtl="0">
              <a:lnSpc>
                <a:spcPct val="100000"/>
              </a:lnSpc>
              <a:spcBef>
                <a:spcPts val="0"/>
              </a:spcBef>
              <a:spcAft>
                <a:spcPts val="0"/>
              </a:spcAft>
              <a:buSzPts val="1400"/>
              <a:buNone/>
            </a:pPr>
            <a:r>
              <a:rPr lang="en-IN" b="0"/>
              <a:t>This slide is self-explanatory, trainer notes not required.</a:t>
            </a:r>
          </a:p>
        </p:txBody>
      </p:sp>
      <p:sp>
        <p:nvSpPr>
          <p:cNvPr id="269" name="Google Shape;269;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p5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4" name="Google Shape;314;p5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r>
              <a:rPr lang="en-US"/>
              <a:t>Self-explanatory</a:t>
            </a:r>
            <a:endParaRPr/>
          </a:p>
          <a:p>
            <a:pPr marL="457200" marR="0" lvl="0" indent="-228600" algn="l" rtl="0">
              <a:lnSpc>
                <a:spcPct val="100000"/>
              </a:lnSpc>
              <a:spcBef>
                <a:spcPts val="0"/>
              </a:spcBef>
              <a:spcAft>
                <a:spcPts val="0"/>
              </a:spcAft>
              <a:buClr>
                <a:srgbClr val="000000"/>
              </a:buClr>
              <a:buSzPts val="1400"/>
              <a:buFont typeface="Arial"/>
              <a:buNone/>
            </a:pPr>
            <a:endParaRPr/>
          </a:p>
        </p:txBody>
      </p:sp>
      <p:sp>
        <p:nvSpPr>
          <p:cNvPr id="315" name="Google Shape;315;p5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800"/>
              <a:buFont typeface="Arial"/>
              <a:buNone/>
            </a:pPr>
            <a:fld id="{00000000-1234-1234-1234-123412341234}" type="slidenum">
              <a:rPr lang="en-US" sz="1800" b="0" i="0" u="none" strike="noStrike" cap="none">
                <a:solidFill>
                  <a:srgbClr val="000000"/>
                </a:solidFill>
              </a:rPr>
              <a:t>10</a:t>
            </a:fld>
            <a:endParaRPr sz="1800" b="0" i="0" u="none" strike="noStrike" cap="none">
              <a:solidFill>
                <a:srgbClr val="000000"/>
              </a:solidFill>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8"/>
        <p:cNvGrpSpPr/>
        <p:nvPr/>
      </p:nvGrpSpPr>
      <p:grpSpPr>
        <a:xfrm>
          <a:off x="0" y="0"/>
          <a:ext cx="0" cy="0"/>
          <a:chOff x="0" y="0"/>
          <a:chExt cx="0" cy="0"/>
        </a:xfrm>
      </p:grpSpPr>
      <p:sp>
        <p:nvSpPr>
          <p:cNvPr id="1849" name="Google Shape;1849;p14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50" name="Google Shape;1850;p1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5"/>
        <p:cNvGrpSpPr/>
        <p:nvPr/>
      </p:nvGrpSpPr>
      <p:grpSpPr>
        <a:xfrm>
          <a:off x="0" y="0"/>
          <a:ext cx="0" cy="0"/>
          <a:chOff x="0" y="0"/>
          <a:chExt cx="0" cy="0"/>
        </a:xfrm>
      </p:grpSpPr>
      <p:sp>
        <p:nvSpPr>
          <p:cNvPr id="1856" name="Google Shape;1856;p14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57" name="Google Shape;1857;p1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0"/>
        <p:cNvGrpSpPr/>
        <p:nvPr/>
      </p:nvGrpSpPr>
      <p:grpSpPr>
        <a:xfrm>
          <a:off x="0" y="0"/>
          <a:ext cx="0" cy="0"/>
          <a:chOff x="0" y="0"/>
          <a:chExt cx="0" cy="0"/>
        </a:xfrm>
      </p:grpSpPr>
      <p:sp>
        <p:nvSpPr>
          <p:cNvPr id="1861" name="Google Shape;1861;p14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The.form-control class is used to style textual form controls such as input&gt;s, select&gt;s, and textarea&gt;s. Styles for general appearance, focus state, sizing, and more are included.</a:t>
            </a:r>
            <a:endParaRPr/>
          </a:p>
        </p:txBody>
      </p:sp>
      <p:sp>
        <p:nvSpPr>
          <p:cNvPr id="1862" name="Google Shape;1862;p1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3"/>
        <p:cNvGrpSpPr/>
        <p:nvPr/>
      </p:nvGrpSpPr>
      <p:grpSpPr>
        <a:xfrm>
          <a:off x="0" y="0"/>
          <a:ext cx="0" cy="0"/>
          <a:chOff x="0" y="0"/>
          <a:chExt cx="0" cy="0"/>
        </a:xfrm>
      </p:grpSpPr>
      <p:sp>
        <p:nvSpPr>
          <p:cNvPr id="1874" name="Google Shape;1874;p14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With classes, Bootstrap form controls extend on Rebooted form styles. Use these classes to enable customized rendering across browsers and devices.</a:t>
            </a:r>
            <a:endParaRPr/>
          </a:p>
        </p:txBody>
      </p:sp>
      <p:sp>
        <p:nvSpPr>
          <p:cNvPr id="1875" name="Google Shape;1875;p1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8"/>
        <p:cNvGrpSpPr/>
        <p:nvPr/>
      </p:nvGrpSpPr>
      <p:grpSpPr>
        <a:xfrm>
          <a:off x="0" y="0"/>
          <a:ext cx="0" cy="0"/>
          <a:chOff x="0" y="0"/>
          <a:chExt cx="0" cy="0"/>
        </a:xfrm>
      </p:grpSpPr>
      <p:sp>
        <p:nvSpPr>
          <p:cNvPr id="1889" name="Google Shape;1889;p14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ctr" rtl="0">
              <a:lnSpc>
                <a:spcPct val="114000"/>
              </a:lnSpc>
              <a:spcBef>
                <a:spcPts val="0"/>
              </a:spcBef>
              <a:spcAft>
                <a:spcPts val="0"/>
              </a:spcAft>
              <a:buClr>
                <a:srgbClr val="000000"/>
              </a:buClr>
              <a:buSzPts val="2200"/>
              <a:buFont typeface="Arial"/>
              <a:buNone/>
            </a:pPr>
            <a:r>
              <a:rPr lang="en-US" sz="1200" b="0" i="0" u="none" strike="noStrike" cap="none">
                <a:solidFill>
                  <a:srgbClr val="3F3F3F"/>
                </a:solidFill>
                <a:latin typeface="Open Sans"/>
                <a:ea typeface="Open Sans"/>
                <a:cs typeface="Open Sans"/>
                <a:sym typeface="Open Sans"/>
              </a:rPr>
              <a:t>Custom forms are HTML elements that replace default elements of a browser to allow customization and consistency across browsers.</a:t>
            </a:r>
            <a:endParaRPr sz="900" b="0" i="0" u="none" strike="noStrike" cap="none">
              <a:solidFill>
                <a:srgbClr val="3F3F3F"/>
              </a:solidFill>
              <a:latin typeface="Arial"/>
              <a:ea typeface="Arial"/>
              <a:cs typeface="Arial"/>
              <a:sym typeface="Arial"/>
            </a:endParaRPr>
          </a:p>
        </p:txBody>
      </p:sp>
      <p:sp>
        <p:nvSpPr>
          <p:cNvPr id="1890" name="Google Shape;1890;p1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1"/>
        <p:cNvGrpSpPr/>
        <p:nvPr/>
      </p:nvGrpSpPr>
      <p:grpSpPr>
        <a:xfrm>
          <a:off x="0" y="0"/>
          <a:ext cx="0" cy="0"/>
          <a:chOff x="0" y="0"/>
          <a:chExt cx="0" cy="0"/>
        </a:xfrm>
      </p:grpSpPr>
      <p:sp>
        <p:nvSpPr>
          <p:cNvPr id="1902" name="Google Shape;1902;p15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200" b="0" i="0" u="none" strike="noStrike" cap="none">
                <a:solidFill>
                  <a:srgbClr val="3F3F3F"/>
                </a:solidFill>
                <a:latin typeface="Open Sans"/>
                <a:ea typeface="Open Sans"/>
                <a:cs typeface="Open Sans"/>
                <a:sym typeface="Open Sans"/>
              </a:rPr>
              <a:t>Form control sizes can be set using </a:t>
            </a:r>
            <a:r>
              <a:rPr lang="en-US" sz="1200" b="0" i="1" u="none" strike="noStrike" cap="none">
                <a:solidFill>
                  <a:srgbClr val="3F3F3F"/>
                </a:solidFill>
                <a:latin typeface="Open Sans"/>
                <a:ea typeface="Open Sans"/>
                <a:cs typeface="Open Sans"/>
                <a:sym typeface="Open Sans"/>
              </a:rPr>
              <a:t>.form-control-lg </a:t>
            </a:r>
            <a:r>
              <a:rPr lang="en-US" sz="1200" b="0" i="0" u="none" strike="noStrike" cap="none">
                <a:solidFill>
                  <a:srgbClr val="3F3F3F"/>
                </a:solidFill>
                <a:latin typeface="Open Sans"/>
                <a:ea typeface="Open Sans"/>
                <a:cs typeface="Open Sans"/>
                <a:sym typeface="Open Sans"/>
              </a:rPr>
              <a:t>and </a:t>
            </a:r>
            <a:r>
              <a:rPr lang="en-US" sz="1200" b="0" i="1" u="none" strike="noStrike" cap="none">
                <a:solidFill>
                  <a:srgbClr val="3F3F3F"/>
                </a:solidFill>
                <a:latin typeface="Open Sans"/>
                <a:ea typeface="Open Sans"/>
                <a:cs typeface="Open Sans"/>
                <a:sym typeface="Open Sans"/>
              </a:rPr>
              <a:t>.form-control-sm.</a:t>
            </a:r>
            <a:endParaRPr sz="1200" b="0" i="0" u="none" strike="noStrike" cap="none">
              <a:solidFill>
                <a:srgbClr val="3F3F3F"/>
              </a:solidFill>
              <a:latin typeface="Open Sans"/>
              <a:ea typeface="Open Sans"/>
              <a:cs typeface="Open Sans"/>
              <a:sym typeface="Open Sans"/>
            </a:endParaRPr>
          </a:p>
          <a:p>
            <a:pPr marL="0" lvl="0" indent="0" algn="l" rtl="0">
              <a:lnSpc>
                <a:spcPct val="100000"/>
              </a:lnSpc>
              <a:spcBef>
                <a:spcPts val="0"/>
              </a:spcBef>
              <a:spcAft>
                <a:spcPts val="0"/>
              </a:spcAft>
              <a:buSzPts val="1400"/>
              <a:buNone/>
            </a:pPr>
            <a:endParaRPr/>
          </a:p>
        </p:txBody>
      </p:sp>
      <p:sp>
        <p:nvSpPr>
          <p:cNvPr id="1903" name="Google Shape;1903;p15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4"/>
        <p:cNvGrpSpPr/>
        <p:nvPr/>
      </p:nvGrpSpPr>
      <p:grpSpPr>
        <a:xfrm>
          <a:off x="0" y="0"/>
          <a:ext cx="0" cy="0"/>
          <a:chOff x="0" y="0"/>
          <a:chExt cx="0" cy="0"/>
        </a:xfrm>
      </p:grpSpPr>
      <p:sp>
        <p:nvSpPr>
          <p:cNvPr id="1915" name="Google Shape;1915;p15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200" b="0" i="0" u="none" strike="noStrike" cap="none">
                <a:solidFill>
                  <a:srgbClr val="3F3F3F"/>
                </a:solidFill>
                <a:latin typeface="Open Sans"/>
                <a:ea typeface="Open Sans"/>
                <a:cs typeface="Open Sans"/>
                <a:sym typeface="Open Sans"/>
              </a:rPr>
              <a:t>Checkboxes and radios can be placed horizontally by adding </a:t>
            </a:r>
            <a:r>
              <a:rPr lang="en-US" sz="1200" b="0" i="1" u="none" strike="noStrike" cap="none">
                <a:solidFill>
                  <a:srgbClr val="3F3F3F"/>
                </a:solidFill>
                <a:latin typeface="Open Sans"/>
                <a:ea typeface="Open Sans"/>
                <a:cs typeface="Open Sans"/>
                <a:sym typeface="Open Sans"/>
              </a:rPr>
              <a:t>.form-check-inline</a:t>
            </a:r>
            <a:r>
              <a:rPr lang="en-US" sz="1200" b="0" i="0" u="none" strike="noStrike" cap="none">
                <a:solidFill>
                  <a:srgbClr val="3F3F3F"/>
                </a:solidFill>
                <a:latin typeface="Open Sans"/>
                <a:ea typeface="Open Sans"/>
                <a:cs typeface="Open Sans"/>
                <a:sym typeface="Open Sans"/>
              </a:rPr>
              <a:t> to any </a:t>
            </a:r>
            <a:r>
              <a:rPr lang="en-US" sz="1200" b="0" i="1" u="none" strike="noStrike" cap="none">
                <a:solidFill>
                  <a:srgbClr val="3F3F3F"/>
                </a:solidFill>
                <a:latin typeface="Open Sans"/>
                <a:ea typeface="Open Sans"/>
                <a:cs typeface="Open Sans"/>
                <a:sym typeface="Open Sans"/>
              </a:rPr>
              <a:t>.form-check</a:t>
            </a:r>
            <a:r>
              <a:rPr lang="en-US" sz="1200" b="0" i="0" u="none" strike="noStrike" cap="none">
                <a:solidFill>
                  <a:srgbClr val="3F3F3F"/>
                </a:solidFill>
                <a:latin typeface="Open Sans"/>
                <a:ea typeface="Open Sans"/>
                <a:cs typeface="Open Sans"/>
                <a:sym typeface="Open Sans"/>
              </a:rPr>
              <a:t>.</a:t>
            </a:r>
            <a:endParaRPr sz="900" b="0" i="0" u="none" strike="noStrike" cap="none">
              <a:solidFill>
                <a:srgbClr val="3F3F3F"/>
              </a:solidFill>
              <a:latin typeface="Arial"/>
              <a:ea typeface="Arial"/>
              <a:cs typeface="Arial"/>
              <a:sym typeface="Arial"/>
            </a:endParaRPr>
          </a:p>
          <a:p>
            <a:pPr marL="0" lvl="0" indent="0" algn="l" rtl="0">
              <a:lnSpc>
                <a:spcPct val="100000"/>
              </a:lnSpc>
              <a:spcBef>
                <a:spcPts val="0"/>
              </a:spcBef>
              <a:spcAft>
                <a:spcPts val="0"/>
              </a:spcAft>
              <a:buSzPts val="1400"/>
              <a:buNone/>
            </a:pPr>
            <a:endParaRPr/>
          </a:p>
        </p:txBody>
      </p:sp>
      <p:sp>
        <p:nvSpPr>
          <p:cNvPr id="1916" name="Google Shape;1916;p1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8"/>
        <p:cNvGrpSpPr/>
        <p:nvPr/>
      </p:nvGrpSpPr>
      <p:grpSpPr>
        <a:xfrm>
          <a:off x="0" y="0"/>
          <a:ext cx="0" cy="0"/>
          <a:chOff x="0" y="0"/>
          <a:chExt cx="0" cy="0"/>
        </a:xfrm>
      </p:grpSpPr>
      <p:sp>
        <p:nvSpPr>
          <p:cNvPr id="1929" name="Google Shape;1929;p15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1200" b="0" i="0" u="none" strike="noStrike" cap="none">
                <a:solidFill>
                  <a:srgbClr val="3F3F3F"/>
                </a:solidFill>
                <a:latin typeface="Open Sans"/>
                <a:ea typeface="Open Sans"/>
                <a:cs typeface="Open Sans"/>
                <a:sym typeface="Open Sans"/>
              </a:rPr>
              <a:t>Form grids are used to build complex forms.</a:t>
            </a:r>
            <a:endParaRPr sz="900" b="0" i="0" u="none" strike="noStrike" cap="none">
              <a:solidFill>
                <a:srgbClr val="3F3F3F"/>
              </a:solidFill>
              <a:latin typeface="Arial"/>
              <a:ea typeface="Arial"/>
              <a:cs typeface="Arial"/>
              <a:sym typeface="Arial"/>
            </a:endParaRPr>
          </a:p>
        </p:txBody>
      </p:sp>
      <p:sp>
        <p:nvSpPr>
          <p:cNvPr id="1930" name="Google Shape;1930;p15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2"/>
        <p:cNvGrpSpPr/>
        <p:nvPr/>
      </p:nvGrpSpPr>
      <p:grpSpPr>
        <a:xfrm>
          <a:off x="0" y="0"/>
          <a:ext cx="0" cy="0"/>
          <a:chOff x="0" y="0"/>
          <a:chExt cx="0" cy="0"/>
        </a:xfrm>
      </p:grpSpPr>
      <p:sp>
        <p:nvSpPr>
          <p:cNvPr id="1943" name="Google Shape;1943;p15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The primary goal of typeahead is to improve the user experience by providing hints or a list of possible choices based on the text entered while filling out a form.</a:t>
            </a:r>
            <a:endParaRPr/>
          </a:p>
        </p:txBody>
      </p:sp>
      <p:sp>
        <p:nvSpPr>
          <p:cNvPr id="1944" name="Google Shape;1944;p15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6"/>
        <p:cNvGrpSpPr/>
        <p:nvPr/>
      </p:nvGrpSpPr>
      <p:grpSpPr>
        <a:xfrm>
          <a:off x="0" y="0"/>
          <a:ext cx="0" cy="0"/>
          <a:chOff x="0" y="0"/>
          <a:chExt cx="0" cy="0"/>
        </a:xfrm>
      </p:grpSpPr>
      <p:sp>
        <p:nvSpPr>
          <p:cNvPr id="1957" name="Google Shape;1957;p15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ctr" rtl="0">
              <a:lnSpc>
                <a:spcPct val="115000"/>
              </a:lnSpc>
              <a:spcBef>
                <a:spcPts val="0"/>
              </a:spcBef>
              <a:spcAft>
                <a:spcPts val="0"/>
              </a:spcAft>
              <a:buClr>
                <a:srgbClr val="000000"/>
              </a:buClr>
              <a:buSzPts val="2200"/>
              <a:buFont typeface="Arial"/>
              <a:buNone/>
            </a:pPr>
            <a:r>
              <a:rPr lang="en-US" sz="1200" b="0" i="0" u="none" strike="noStrike" cap="none">
                <a:solidFill>
                  <a:srgbClr val="3F3F3F"/>
                </a:solidFill>
                <a:latin typeface="Open Sans"/>
                <a:ea typeface="Open Sans"/>
                <a:cs typeface="Open Sans"/>
                <a:sym typeface="Open Sans"/>
              </a:rPr>
              <a:t>Forms can be disabled from user interactions using the </a:t>
            </a:r>
            <a:r>
              <a:rPr lang="en-US" sz="1200" b="0" i="1" u="none" strike="noStrike" cap="none">
                <a:solidFill>
                  <a:srgbClr val="3F3F3F"/>
                </a:solidFill>
                <a:latin typeface="Open Sans"/>
                <a:ea typeface="Open Sans"/>
                <a:cs typeface="Open Sans"/>
                <a:sym typeface="Open Sans"/>
              </a:rPr>
              <a:t>disabled</a:t>
            </a:r>
            <a:r>
              <a:rPr lang="en-US" sz="1200" b="0" i="0" u="none" strike="noStrike" cap="none">
                <a:solidFill>
                  <a:srgbClr val="3F3F3F"/>
                </a:solidFill>
                <a:latin typeface="Open Sans"/>
                <a:ea typeface="Open Sans"/>
                <a:cs typeface="Open Sans"/>
                <a:sym typeface="Open Sans"/>
              </a:rPr>
              <a:t> boolean attribute. It can be used to a </a:t>
            </a:r>
            <a:r>
              <a:rPr lang="en-US" sz="1200" b="0" i="1" u="none" strike="noStrike" cap="none">
                <a:solidFill>
                  <a:srgbClr val="3F3F3F"/>
                </a:solidFill>
                <a:latin typeface="Open Sans"/>
                <a:ea typeface="Open Sans"/>
                <a:cs typeface="Open Sans"/>
                <a:sym typeface="Open Sans"/>
              </a:rPr>
              <a:t>&lt;fieldset&gt;</a:t>
            </a:r>
            <a:r>
              <a:rPr lang="en-US" sz="1200" b="0" i="0" u="none" strike="noStrike" cap="none">
                <a:solidFill>
                  <a:srgbClr val="3F3F3F"/>
                </a:solidFill>
                <a:latin typeface="Open Sans"/>
                <a:ea typeface="Open Sans"/>
                <a:cs typeface="Open Sans"/>
                <a:sym typeface="Open Sans"/>
              </a:rPr>
              <a:t> to disable form controls.</a:t>
            </a:r>
            <a:endParaRPr sz="900" b="0" i="0" u="none" strike="noStrike" cap="none">
              <a:solidFill>
                <a:srgbClr val="3F3F3F"/>
              </a:solidFill>
              <a:latin typeface="Arial"/>
              <a:ea typeface="Arial"/>
              <a:cs typeface="Arial"/>
              <a:sym typeface="Arial"/>
            </a:endParaRPr>
          </a:p>
        </p:txBody>
      </p:sp>
      <p:sp>
        <p:nvSpPr>
          <p:cNvPr id="1958" name="Google Shape;1958;p1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p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7" name="Google Shape;327;p5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r>
              <a:rPr lang="en-US"/>
              <a:t>Self-explanatory</a:t>
            </a:r>
            <a:endParaRPr/>
          </a:p>
          <a:p>
            <a:pPr marL="457200" marR="0" lvl="0" indent="-228600" algn="l" rtl="0">
              <a:lnSpc>
                <a:spcPct val="100000"/>
              </a:lnSpc>
              <a:spcBef>
                <a:spcPts val="0"/>
              </a:spcBef>
              <a:spcAft>
                <a:spcPts val="0"/>
              </a:spcAft>
              <a:buClr>
                <a:srgbClr val="000000"/>
              </a:buClr>
              <a:buSzPts val="1400"/>
              <a:buFont typeface="Arial"/>
              <a:buNone/>
            </a:pPr>
            <a:endParaRPr/>
          </a:p>
        </p:txBody>
      </p:sp>
      <p:sp>
        <p:nvSpPr>
          <p:cNvPr id="328" name="Google Shape;328;p5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800"/>
              <a:buFont typeface="Arial"/>
              <a:buNone/>
            </a:pPr>
            <a:fld id="{00000000-1234-1234-1234-123412341234}" type="slidenum">
              <a:rPr lang="en-US" sz="1800" b="0" i="0" u="none" strike="noStrike" cap="none">
                <a:solidFill>
                  <a:srgbClr val="000000"/>
                </a:solidFill>
              </a:rPr>
              <a:t>11</a:t>
            </a:fld>
            <a:endParaRPr sz="1800" b="0" i="0" u="none" strike="noStrike" cap="none">
              <a:solidFill>
                <a:srgbClr val="000000"/>
              </a:solidFill>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7"/>
        <p:cNvGrpSpPr/>
        <p:nvPr/>
      </p:nvGrpSpPr>
      <p:grpSpPr>
        <a:xfrm>
          <a:off x="0" y="0"/>
          <a:ext cx="0" cy="0"/>
          <a:chOff x="0" y="0"/>
          <a:chExt cx="0" cy="0"/>
        </a:xfrm>
      </p:grpSpPr>
      <p:sp>
        <p:nvSpPr>
          <p:cNvPr id="1968" name="Google Shape;1968;p15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SzPts val="1400"/>
              <a:buNone/>
            </a:pPr>
            <a:r>
              <a:rPr lang="en-US" sz="1200">
                <a:solidFill>
                  <a:srgbClr val="3F3F3F"/>
                </a:solidFill>
                <a:latin typeface="Open Sans"/>
                <a:ea typeface="Open Sans"/>
                <a:cs typeface="Open Sans"/>
                <a:sym typeface="Open Sans"/>
              </a:rPr>
              <a:t>Forms validation is a method by which the server checks if a user has entered all the necessary data in the required format.</a:t>
            </a:r>
            <a:endParaRPr>
              <a:solidFill>
                <a:srgbClr val="3F3F3F"/>
              </a:solidFill>
            </a:endParaRPr>
          </a:p>
        </p:txBody>
      </p:sp>
      <p:sp>
        <p:nvSpPr>
          <p:cNvPr id="1969" name="Google Shape;1969;p15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5"/>
        <p:cNvGrpSpPr/>
        <p:nvPr/>
      </p:nvGrpSpPr>
      <p:grpSpPr>
        <a:xfrm>
          <a:off x="0" y="0"/>
          <a:ext cx="0" cy="0"/>
          <a:chOff x="0" y="0"/>
          <a:chExt cx="0" cy="0"/>
        </a:xfrm>
      </p:grpSpPr>
      <p:sp>
        <p:nvSpPr>
          <p:cNvPr id="1976" name="Google Shape;1976;p15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1200" b="0" i="0" u="none" strike="noStrike" cap="none">
                <a:solidFill>
                  <a:srgbClr val="3F3F3F"/>
                </a:solidFill>
                <a:latin typeface="Open Sans"/>
                <a:ea typeface="Open Sans"/>
                <a:cs typeface="Open Sans"/>
                <a:sym typeface="Open Sans"/>
              </a:rPr>
              <a:t>A form is checked for any missing data in mandatory fields.</a:t>
            </a:r>
            <a:endParaRPr/>
          </a:p>
          <a:p>
            <a:pPr marL="0" marR="0" lvl="0" indent="0" algn="l" rtl="0">
              <a:lnSpc>
                <a:spcPct val="100000"/>
              </a:lnSpc>
              <a:spcBef>
                <a:spcPts val="0"/>
              </a:spcBef>
              <a:spcAft>
                <a:spcPts val="0"/>
              </a:spcAft>
              <a:buClr>
                <a:srgbClr val="000000"/>
              </a:buClr>
              <a:buSzPts val="2200"/>
              <a:buFont typeface="Arial"/>
              <a:buNone/>
            </a:pPr>
            <a:r>
              <a:rPr lang="en-US" sz="1200" b="0" i="0" u="none" strike="noStrike" cap="none">
                <a:solidFill>
                  <a:srgbClr val="3F3F3F"/>
                </a:solidFill>
                <a:latin typeface="Open Sans"/>
                <a:ea typeface="Open Sans"/>
                <a:cs typeface="Open Sans"/>
                <a:sym typeface="Open Sans"/>
              </a:rPr>
              <a:t>A form is checked for data accuracy.</a:t>
            </a:r>
            <a:endParaRPr/>
          </a:p>
          <a:p>
            <a:pPr marL="0" marR="0" lvl="0" indent="0" algn="l" rtl="0">
              <a:lnSpc>
                <a:spcPct val="100000"/>
              </a:lnSpc>
              <a:spcBef>
                <a:spcPts val="0"/>
              </a:spcBef>
              <a:spcAft>
                <a:spcPts val="0"/>
              </a:spcAft>
              <a:buClr>
                <a:srgbClr val="000000"/>
              </a:buClr>
              <a:buSzPts val="2200"/>
              <a:buFont typeface="Arial"/>
              <a:buNone/>
            </a:pPr>
            <a:endParaRPr sz="1200" b="0" i="0" u="none" strike="noStrike" cap="none">
              <a:solidFill>
                <a:srgbClr val="3F3F3F"/>
              </a:solidFill>
              <a:latin typeface="Open Sans"/>
              <a:ea typeface="Open Sans"/>
              <a:cs typeface="Open Sans"/>
              <a:sym typeface="Open Sans"/>
            </a:endParaRPr>
          </a:p>
        </p:txBody>
      </p:sp>
      <p:sp>
        <p:nvSpPr>
          <p:cNvPr id="1977" name="Google Shape;1977;p1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6"/>
        <p:cNvGrpSpPr/>
        <p:nvPr/>
      </p:nvGrpSpPr>
      <p:grpSpPr>
        <a:xfrm>
          <a:off x="0" y="0"/>
          <a:ext cx="0" cy="0"/>
          <a:chOff x="0" y="0"/>
          <a:chExt cx="0" cy="0"/>
        </a:xfrm>
      </p:grpSpPr>
      <p:sp>
        <p:nvSpPr>
          <p:cNvPr id="1987" name="Google Shape;1987;p15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15000"/>
              </a:lnSpc>
              <a:spcBef>
                <a:spcPts val="0"/>
              </a:spcBef>
              <a:spcAft>
                <a:spcPts val="0"/>
              </a:spcAft>
              <a:buClr>
                <a:srgbClr val="000000"/>
              </a:buClr>
              <a:buSzPts val="2200"/>
              <a:buFont typeface="Arial"/>
              <a:buNone/>
            </a:pPr>
            <a:r>
              <a:rPr lang="en-US" sz="1200" b="0" i="0" u="none" strike="noStrike" cap="none">
                <a:solidFill>
                  <a:srgbClr val="3F3F3F"/>
                </a:solidFill>
                <a:latin typeface="Open Sans"/>
                <a:ea typeface="Open Sans"/>
                <a:cs typeface="Open Sans"/>
                <a:sym typeface="Open Sans"/>
              </a:rPr>
              <a:t>Tabs are components in which content or links are placed in separate panes to open different pages and sections.</a:t>
            </a:r>
            <a:endParaRPr sz="900" b="0" i="0" u="none" strike="noStrike" cap="none">
              <a:solidFill>
                <a:srgbClr val="3F3F3F"/>
              </a:solidFill>
              <a:latin typeface="Arial"/>
              <a:ea typeface="Arial"/>
              <a:cs typeface="Arial"/>
              <a:sym typeface="Arial"/>
            </a:endParaRPr>
          </a:p>
        </p:txBody>
      </p:sp>
      <p:sp>
        <p:nvSpPr>
          <p:cNvPr id="1988" name="Google Shape;1988;p15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9"/>
        <p:cNvGrpSpPr/>
        <p:nvPr/>
      </p:nvGrpSpPr>
      <p:grpSpPr>
        <a:xfrm>
          <a:off x="0" y="0"/>
          <a:ext cx="0" cy="0"/>
          <a:chOff x="0" y="0"/>
          <a:chExt cx="0" cy="0"/>
        </a:xfrm>
      </p:grpSpPr>
      <p:sp>
        <p:nvSpPr>
          <p:cNvPr id="2000" name="Google Shape;2000;p15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input groups Add text, buttons, or button groups on either side of textual inputs, custom selects, and custom file inputs to easily extend form controls.</a:t>
            </a:r>
            <a:endParaRPr/>
          </a:p>
        </p:txBody>
      </p:sp>
      <p:sp>
        <p:nvSpPr>
          <p:cNvPr id="2001" name="Google Shape;2001;p15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7"/>
        <p:cNvGrpSpPr/>
        <p:nvPr/>
      </p:nvGrpSpPr>
      <p:grpSpPr>
        <a:xfrm>
          <a:off x="0" y="0"/>
          <a:ext cx="0" cy="0"/>
          <a:chOff x="0" y="0"/>
          <a:chExt cx="0" cy="0"/>
        </a:xfrm>
      </p:grpSpPr>
      <p:sp>
        <p:nvSpPr>
          <p:cNvPr id="2018" name="Google Shape;2018;p15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19" name="Google Shape;2019;p1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4"/>
        <p:cNvGrpSpPr/>
        <p:nvPr/>
      </p:nvGrpSpPr>
      <p:grpSpPr>
        <a:xfrm>
          <a:off x="0" y="0"/>
          <a:ext cx="0" cy="0"/>
          <a:chOff x="0" y="0"/>
          <a:chExt cx="0" cy="0"/>
        </a:xfrm>
      </p:grpSpPr>
      <p:sp>
        <p:nvSpPr>
          <p:cNvPr id="2025" name="Google Shape;2025;p16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26" name="Google Shape;2026;p1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1"/>
        <p:cNvGrpSpPr/>
        <p:nvPr/>
      </p:nvGrpSpPr>
      <p:grpSpPr>
        <a:xfrm>
          <a:off x="0" y="0"/>
          <a:ext cx="0" cy="0"/>
          <a:chOff x="0" y="0"/>
          <a:chExt cx="0" cy="0"/>
        </a:xfrm>
      </p:grpSpPr>
      <p:sp>
        <p:nvSpPr>
          <p:cNvPr id="2032" name="Google Shape;2032;p16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33" name="Google Shape;2033;p16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6"/>
        <p:cNvGrpSpPr/>
        <p:nvPr/>
      </p:nvGrpSpPr>
      <p:grpSpPr>
        <a:xfrm>
          <a:off x="0" y="0"/>
          <a:ext cx="0" cy="0"/>
          <a:chOff x="0" y="0"/>
          <a:chExt cx="0" cy="0"/>
        </a:xfrm>
      </p:grpSpPr>
      <p:sp>
        <p:nvSpPr>
          <p:cNvPr id="2037" name="Google Shape;2037;p16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To add dialogs to your site for lightboxes, user notifications, or completely custom content, use Bootstrap's JavaScript modal plugin.</a:t>
            </a:r>
            <a:endParaRPr/>
          </a:p>
        </p:txBody>
      </p:sp>
      <p:sp>
        <p:nvSpPr>
          <p:cNvPr id="2038" name="Google Shape;2038;p16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7"/>
        <p:cNvGrpSpPr/>
        <p:nvPr/>
      </p:nvGrpSpPr>
      <p:grpSpPr>
        <a:xfrm>
          <a:off x="0" y="0"/>
          <a:ext cx="0" cy="0"/>
          <a:chOff x="0" y="0"/>
          <a:chExt cx="0" cy="0"/>
        </a:xfrm>
      </p:grpSpPr>
      <p:sp>
        <p:nvSpPr>
          <p:cNvPr id="2048" name="Google Shape;2048;p16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Self explanatory</a:t>
            </a:r>
            <a:endParaRPr/>
          </a:p>
        </p:txBody>
      </p:sp>
      <p:sp>
        <p:nvSpPr>
          <p:cNvPr id="2049" name="Google Shape;2049;p16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5"/>
        <p:cNvGrpSpPr/>
        <p:nvPr/>
      </p:nvGrpSpPr>
      <p:grpSpPr>
        <a:xfrm>
          <a:off x="0" y="0"/>
          <a:ext cx="0" cy="0"/>
          <a:chOff x="0" y="0"/>
          <a:chExt cx="0" cy="0"/>
        </a:xfrm>
      </p:grpSpPr>
      <p:sp>
        <p:nvSpPr>
          <p:cNvPr id="2056" name="Google Shape;2056;p16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SzPts val="1400"/>
              <a:buNone/>
            </a:pPr>
            <a:r>
              <a:rPr lang="en-US" sz="1200">
                <a:solidFill>
                  <a:srgbClr val="3F3F3F"/>
                </a:solidFill>
                <a:latin typeface="Open Sans"/>
                <a:ea typeface="Open Sans"/>
                <a:cs typeface="Open Sans"/>
                <a:sym typeface="Open Sans"/>
              </a:rPr>
              <a:t>A tooltip is a pop-up to display a message when users hover or click on objects such as an images, buttons, links, or tags.</a:t>
            </a:r>
            <a:endParaRPr sz="1200">
              <a:solidFill>
                <a:srgbClr val="3F3F3F"/>
              </a:solidFill>
              <a:latin typeface="Open Sans"/>
              <a:ea typeface="Open Sans"/>
              <a:cs typeface="Open Sans"/>
              <a:sym typeface="Open Sans"/>
            </a:endParaRPr>
          </a:p>
        </p:txBody>
      </p:sp>
      <p:sp>
        <p:nvSpPr>
          <p:cNvPr id="2057" name="Google Shape;2057;p16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p5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9" name="Google Shape;339;p5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SzPts val="1400"/>
              <a:buChar char="•"/>
            </a:pPr>
            <a:r>
              <a:rPr lang="en-US"/>
              <a:t>While Foundation focuses on the visual and customizability aspects of a project, Bootstrap focuses on functionality rather than the appearance of the final project.</a:t>
            </a:r>
            <a:endParaRPr/>
          </a:p>
          <a:p>
            <a:pPr marL="457200" lvl="0" indent="-228600" algn="l" rtl="0">
              <a:lnSpc>
                <a:spcPct val="100000"/>
              </a:lnSpc>
              <a:spcBef>
                <a:spcPts val="0"/>
              </a:spcBef>
              <a:spcAft>
                <a:spcPts val="0"/>
              </a:spcAft>
              <a:buSzPts val="1400"/>
              <a:buChar char="•"/>
            </a:pPr>
            <a:r>
              <a:rPr lang="en-US"/>
              <a:t>Skeleton is a small CSS file collection that can help you quickly create sites that look great at any size, whether it's a 17" laptop screen or an iPhone.</a:t>
            </a:r>
            <a:endParaRPr/>
          </a:p>
        </p:txBody>
      </p:sp>
      <p:sp>
        <p:nvSpPr>
          <p:cNvPr id="340" name="Google Shape;340;p5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800"/>
              <a:buFont typeface="Arial"/>
              <a:buNone/>
            </a:pPr>
            <a:fld id="{00000000-1234-1234-1234-123412341234}" type="slidenum">
              <a:rPr lang="en-US" sz="1800" b="0" i="0" u="none" strike="noStrike" cap="none">
                <a:solidFill>
                  <a:srgbClr val="000000"/>
                </a:solidFill>
              </a:rPr>
              <a:t>12</a:t>
            </a:fld>
            <a:endParaRPr sz="1800" b="0" i="0" u="none" strike="noStrike" cap="none">
              <a:solidFill>
                <a:srgbClr val="000000"/>
              </a:solidFill>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3"/>
        <p:cNvGrpSpPr/>
        <p:nvPr/>
      </p:nvGrpSpPr>
      <p:grpSpPr>
        <a:xfrm>
          <a:off x="0" y="0"/>
          <a:ext cx="0" cy="0"/>
          <a:chOff x="0" y="0"/>
          <a:chExt cx="0" cy="0"/>
        </a:xfrm>
      </p:grpSpPr>
      <p:sp>
        <p:nvSpPr>
          <p:cNvPr id="2064" name="Google Shape;2064;p16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Documentation and examples for adding custom Bootstrap tooltips with CSS and JavaScript using CSS3 for animations and data-attributes for local title storage are provided in tooltips.</a:t>
            </a:r>
            <a:endParaRPr/>
          </a:p>
        </p:txBody>
      </p:sp>
      <p:sp>
        <p:nvSpPr>
          <p:cNvPr id="2065" name="Google Shape;2065;p16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1"/>
        <p:cNvGrpSpPr/>
        <p:nvPr/>
      </p:nvGrpSpPr>
      <p:grpSpPr>
        <a:xfrm>
          <a:off x="0" y="0"/>
          <a:ext cx="0" cy="0"/>
          <a:chOff x="0" y="0"/>
          <a:chExt cx="0" cy="0"/>
        </a:xfrm>
      </p:grpSpPr>
      <p:sp>
        <p:nvSpPr>
          <p:cNvPr id="2082" name="Google Shape;2082;p16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Documentation and examples for adding custom Bootstrap tooltips with CSS and JavaScript using CSS3 for animations and data-attributes for local title storage are provided in tooltips.</a:t>
            </a:r>
            <a:endParaRPr/>
          </a:p>
        </p:txBody>
      </p:sp>
      <p:sp>
        <p:nvSpPr>
          <p:cNvPr id="2083" name="Google Shape;2083;p16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9"/>
        <p:cNvGrpSpPr/>
        <p:nvPr/>
      </p:nvGrpSpPr>
      <p:grpSpPr>
        <a:xfrm>
          <a:off x="0" y="0"/>
          <a:ext cx="0" cy="0"/>
          <a:chOff x="0" y="0"/>
          <a:chExt cx="0" cy="0"/>
        </a:xfrm>
      </p:grpSpPr>
      <p:sp>
        <p:nvSpPr>
          <p:cNvPr id="2100" name="Google Shape;2100;p16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01" name="Google Shape;2101;p16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6"/>
        <p:cNvGrpSpPr/>
        <p:nvPr/>
      </p:nvGrpSpPr>
      <p:grpSpPr>
        <a:xfrm>
          <a:off x="0" y="0"/>
          <a:ext cx="0" cy="0"/>
          <a:chOff x="0" y="0"/>
          <a:chExt cx="0" cy="0"/>
        </a:xfrm>
      </p:grpSpPr>
      <p:sp>
        <p:nvSpPr>
          <p:cNvPr id="2107" name="Google Shape;2107;p16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08" name="Google Shape;2108;p16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3"/>
        <p:cNvGrpSpPr/>
        <p:nvPr/>
      </p:nvGrpSpPr>
      <p:grpSpPr>
        <a:xfrm>
          <a:off x="0" y="0"/>
          <a:ext cx="0" cy="0"/>
          <a:chOff x="0" y="0"/>
          <a:chExt cx="0" cy="0"/>
        </a:xfrm>
      </p:grpSpPr>
      <p:sp>
        <p:nvSpPr>
          <p:cNvPr id="2114" name="Google Shape;2114;p16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15" name="Google Shape;2115;p16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8"/>
        <p:cNvGrpSpPr/>
        <p:nvPr/>
      </p:nvGrpSpPr>
      <p:grpSpPr>
        <a:xfrm>
          <a:off x="0" y="0"/>
          <a:ext cx="0" cy="0"/>
          <a:chOff x="0" y="0"/>
          <a:chExt cx="0" cy="0"/>
        </a:xfrm>
      </p:grpSpPr>
      <p:sp>
        <p:nvSpPr>
          <p:cNvPr id="2119" name="Google Shape;2119;p17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Navbar navigation links are built on our.nav options and require the use of toggler classes for proper responsive styling. To keep your navbar contents securely aligned, navigation in navbars will also grow to occupy as much horizontal space as possible.</a:t>
            </a:r>
            <a:endParaRPr/>
          </a:p>
        </p:txBody>
      </p:sp>
      <p:sp>
        <p:nvSpPr>
          <p:cNvPr id="2120" name="Google Shape;2120;p17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1"/>
        <p:cNvGrpSpPr/>
        <p:nvPr/>
      </p:nvGrpSpPr>
      <p:grpSpPr>
        <a:xfrm>
          <a:off x="0" y="0"/>
          <a:ext cx="0" cy="0"/>
          <a:chOff x="0" y="0"/>
          <a:chExt cx="0" cy="0"/>
        </a:xfrm>
      </p:grpSpPr>
      <p:sp>
        <p:nvSpPr>
          <p:cNvPr id="2132" name="Google Shape;2132;p17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14000"/>
              </a:lnSpc>
              <a:spcBef>
                <a:spcPts val="0"/>
              </a:spcBef>
              <a:spcAft>
                <a:spcPts val="0"/>
              </a:spcAft>
              <a:buSzPts val="1400"/>
              <a:buNone/>
            </a:pPr>
            <a:r>
              <a:rPr lang="en-US" sz="1200" b="0" i="0" u="none" strike="noStrike" cap="none">
                <a:solidFill>
                  <a:srgbClr val="3F3F3F"/>
                </a:solidFill>
                <a:latin typeface="Open Sans"/>
                <a:ea typeface="Open Sans"/>
                <a:cs typeface="Open Sans"/>
                <a:sym typeface="Open Sans"/>
              </a:rPr>
              <a:t>A navigation bar is a set of buttons or links used to connect to different sections of the website. Each link can have different features like dropdowns and variation in sizes, colors, and fonts.</a:t>
            </a:r>
            <a:endParaRPr sz="1200" b="0" i="0" u="none" strike="noStrike" cap="none">
              <a:solidFill>
                <a:srgbClr val="3F3F3F"/>
              </a:solidFill>
              <a:latin typeface="Open Sans"/>
              <a:ea typeface="Open Sans"/>
              <a:cs typeface="Open Sans"/>
              <a:sym typeface="Open Sans"/>
            </a:endParaRPr>
          </a:p>
        </p:txBody>
      </p:sp>
      <p:sp>
        <p:nvSpPr>
          <p:cNvPr id="2133" name="Google Shape;2133;p17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9"/>
        <p:cNvGrpSpPr/>
        <p:nvPr/>
      </p:nvGrpSpPr>
      <p:grpSpPr>
        <a:xfrm>
          <a:off x="0" y="0"/>
          <a:ext cx="0" cy="0"/>
          <a:chOff x="0" y="0"/>
          <a:chExt cx="0" cy="0"/>
        </a:xfrm>
      </p:grpSpPr>
      <p:sp>
        <p:nvSpPr>
          <p:cNvPr id="2140" name="Google Shape;2140;p17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Self explanatory</a:t>
            </a:r>
            <a:endParaRPr/>
          </a:p>
        </p:txBody>
      </p:sp>
      <p:sp>
        <p:nvSpPr>
          <p:cNvPr id="2141" name="Google Shape;2141;p17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2"/>
        <p:cNvGrpSpPr/>
        <p:nvPr/>
      </p:nvGrpSpPr>
      <p:grpSpPr>
        <a:xfrm>
          <a:off x="0" y="0"/>
          <a:ext cx="0" cy="0"/>
          <a:chOff x="0" y="0"/>
          <a:chExt cx="0" cy="0"/>
        </a:xfrm>
      </p:grpSpPr>
      <p:sp>
        <p:nvSpPr>
          <p:cNvPr id="2153" name="Google Shape;2153;p17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1200" b="0" i="0" u="none" strike="noStrike" cap="none">
                <a:solidFill>
                  <a:srgbClr val="3F3F3F"/>
                </a:solidFill>
                <a:latin typeface="Open Sans"/>
                <a:ea typeface="Open Sans"/>
                <a:cs typeface="Open Sans"/>
                <a:sym typeface="Open Sans"/>
              </a:rPr>
              <a:t>A breadcrumb is a scheme for navigation that shows the full path to the current page on the website.</a:t>
            </a:r>
            <a:endParaRPr/>
          </a:p>
        </p:txBody>
      </p:sp>
      <p:sp>
        <p:nvSpPr>
          <p:cNvPr id="2154" name="Google Shape;2154;p17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5"/>
        <p:cNvGrpSpPr/>
        <p:nvPr/>
      </p:nvGrpSpPr>
      <p:grpSpPr>
        <a:xfrm>
          <a:off x="0" y="0"/>
          <a:ext cx="0" cy="0"/>
          <a:chOff x="0" y="0"/>
          <a:chExt cx="0" cy="0"/>
        </a:xfrm>
      </p:grpSpPr>
      <p:sp>
        <p:nvSpPr>
          <p:cNvPr id="2166" name="Google Shape;2166;p17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200" b="0" i="0" u="none" strike="noStrike" cap="none">
                <a:solidFill>
                  <a:srgbClr val="3F3F3F"/>
                </a:solidFill>
                <a:latin typeface="Open Sans"/>
                <a:ea typeface="Open Sans"/>
                <a:cs typeface="Open Sans"/>
                <a:sym typeface="Open Sans"/>
              </a:rPr>
              <a:t>Pills are like tabs, where the links are placed to navigate to different sections of the website.</a:t>
            </a:r>
            <a:endParaRPr/>
          </a:p>
          <a:p>
            <a:pPr marL="0" lvl="0" indent="0" algn="l" rtl="0">
              <a:lnSpc>
                <a:spcPct val="100000"/>
              </a:lnSpc>
              <a:spcBef>
                <a:spcPts val="0"/>
              </a:spcBef>
              <a:spcAft>
                <a:spcPts val="0"/>
              </a:spcAft>
              <a:buSzPts val="1400"/>
              <a:buNone/>
            </a:pPr>
            <a:endParaRPr/>
          </a:p>
        </p:txBody>
      </p:sp>
      <p:sp>
        <p:nvSpPr>
          <p:cNvPr id="2167" name="Google Shape;2167;p17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p5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1" name="Google Shape;351;p5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r>
              <a:rPr lang="en-US"/>
              <a:t>The goal of responsive web design is to create web pages that look good on all devices A responsive web design will adapt to different screen sizes and viewports automatically.</a:t>
            </a:r>
            <a:endParaRPr/>
          </a:p>
        </p:txBody>
      </p:sp>
      <p:sp>
        <p:nvSpPr>
          <p:cNvPr id="352" name="Google Shape;352;p5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800"/>
              <a:buFont typeface="Arial"/>
              <a:buNone/>
            </a:pPr>
            <a:fld id="{00000000-1234-1234-1234-123412341234}" type="slidenum">
              <a:rPr lang="en-US" sz="1800" b="0" i="0" u="none" strike="noStrike" cap="none">
                <a:solidFill>
                  <a:srgbClr val="000000"/>
                </a:solidFill>
              </a:rPr>
              <a:t>13</a:t>
            </a:fld>
            <a:endParaRPr sz="1800" b="0" i="0" u="none" strike="noStrike" cap="none">
              <a:solidFill>
                <a:srgbClr val="000000"/>
              </a:solidFill>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8"/>
        <p:cNvGrpSpPr/>
        <p:nvPr/>
      </p:nvGrpSpPr>
      <p:grpSpPr>
        <a:xfrm>
          <a:off x="0" y="0"/>
          <a:ext cx="0" cy="0"/>
          <a:chOff x="0" y="0"/>
          <a:chExt cx="0" cy="0"/>
        </a:xfrm>
      </p:grpSpPr>
      <p:sp>
        <p:nvSpPr>
          <p:cNvPr id="2179" name="Google Shape;2179;p17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15000"/>
              </a:lnSpc>
              <a:spcBef>
                <a:spcPts val="0"/>
              </a:spcBef>
              <a:spcAft>
                <a:spcPts val="0"/>
              </a:spcAft>
              <a:buClr>
                <a:srgbClr val="000000"/>
              </a:buClr>
              <a:buSzPts val="2200"/>
              <a:buFont typeface="Arial"/>
              <a:buNone/>
            </a:pPr>
            <a:r>
              <a:rPr lang="en-US" sz="1200" b="0" i="0" u="none" strike="noStrike" cap="none">
                <a:solidFill>
                  <a:srgbClr val="3F3F3F"/>
                </a:solidFill>
                <a:latin typeface="Open Sans"/>
                <a:ea typeface="Open Sans"/>
                <a:cs typeface="Open Sans"/>
                <a:sym typeface="Open Sans"/>
              </a:rPr>
              <a:t>A scrollspy is a navigation scheme that highlights the navigation links based on the scroll position to show where the user is currently in the page.</a:t>
            </a:r>
            <a:endParaRPr sz="900" b="0" i="0" u="none" strike="noStrike" cap="none">
              <a:solidFill>
                <a:srgbClr val="3F3F3F"/>
              </a:solidFill>
              <a:latin typeface="Arial"/>
              <a:ea typeface="Arial"/>
              <a:cs typeface="Arial"/>
              <a:sym typeface="Arial"/>
            </a:endParaRPr>
          </a:p>
        </p:txBody>
      </p:sp>
      <p:sp>
        <p:nvSpPr>
          <p:cNvPr id="2180" name="Google Shape;2180;p17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1"/>
        <p:cNvGrpSpPr/>
        <p:nvPr/>
      </p:nvGrpSpPr>
      <p:grpSpPr>
        <a:xfrm>
          <a:off x="0" y="0"/>
          <a:ext cx="0" cy="0"/>
          <a:chOff x="0" y="0"/>
          <a:chExt cx="0" cy="0"/>
        </a:xfrm>
      </p:grpSpPr>
      <p:sp>
        <p:nvSpPr>
          <p:cNvPr id="2192" name="Google Shape;2192;p17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200" b="0" i="0" u="none" strike="noStrike" cap="none">
                <a:solidFill>
                  <a:srgbClr val="3F3F3F"/>
                </a:solidFill>
                <a:latin typeface="Open Sans"/>
                <a:ea typeface="Open Sans"/>
                <a:cs typeface="Open Sans"/>
                <a:sym typeface="Open Sans"/>
              </a:rPr>
              <a:t>The Affix plugin enables an element to be locked to a specific area of the page. It is used with navigation menus to keep them in place while scrolling up and down the page.</a:t>
            </a:r>
            <a:endParaRPr sz="900" b="0" i="0" u="none" strike="noStrike" cap="none">
              <a:solidFill>
                <a:srgbClr val="3F3F3F"/>
              </a:solidFill>
              <a:latin typeface="Arial"/>
              <a:ea typeface="Arial"/>
              <a:cs typeface="Arial"/>
              <a:sym typeface="Arial"/>
            </a:endParaRPr>
          </a:p>
          <a:p>
            <a:pPr marL="0" lvl="0" indent="0" algn="l" rtl="0">
              <a:lnSpc>
                <a:spcPct val="100000"/>
              </a:lnSpc>
              <a:spcBef>
                <a:spcPts val="0"/>
              </a:spcBef>
              <a:spcAft>
                <a:spcPts val="0"/>
              </a:spcAft>
              <a:buSzPts val="1400"/>
              <a:buNone/>
            </a:pPr>
            <a:endParaRPr/>
          </a:p>
        </p:txBody>
      </p:sp>
      <p:sp>
        <p:nvSpPr>
          <p:cNvPr id="2193" name="Google Shape;2193;p17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3"/>
        <p:cNvGrpSpPr/>
        <p:nvPr/>
      </p:nvGrpSpPr>
      <p:grpSpPr>
        <a:xfrm>
          <a:off x="0" y="0"/>
          <a:ext cx="0" cy="0"/>
          <a:chOff x="0" y="0"/>
          <a:chExt cx="0" cy="0"/>
        </a:xfrm>
      </p:grpSpPr>
      <p:sp>
        <p:nvSpPr>
          <p:cNvPr id="2204" name="Google Shape;2204;p17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205" name="Google Shape;2205;p17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0"/>
        <p:cNvGrpSpPr/>
        <p:nvPr/>
      </p:nvGrpSpPr>
      <p:grpSpPr>
        <a:xfrm>
          <a:off x="0" y="0"/>
          <a:ext cx="0" cy="0"/>
          <a:chOff x="0" y="0"/>
          <a:chExt cx="0" cy="0"/>
        </a:xfrm>
      </p:grpSpPr>
      <p:sp>
        <p:nvSpPr>
          <p:cNvPr id="2211" name="Google Shape;2211;p17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212" name="Google Shape;2212;p17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7"/>
        <p:cNvGrpSpPr/>
        <p:nvPr/>
      </p:nvGrpSpPr>
      <p:grpSpPr>
        <a:xfrm>
          <a:off x="0" y="0"/>
          <a:ext cx="0" cy="0"/>
          <a:chOff x="0" y="0"/>
          <a:chExt cx="0" cy="0"/>
        </a:xfrm>
      </p:grpSpPr>
      <p:sp>
        <p:nvSpPr>
          <p:cNvPr id="2218" name="Google Shape;2218;p17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219" name="Google Shape;2219;p17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2"/>
        <p:cNvGrpSpPr/>
        <p:nvPr/>
      </p:nvGrpSpPr>
      <p:grpSpPr>
        <a:xfrm>
          <a:off x="0" y="0"/>
          <a:ext cx="0" cy="0"/>
          <a:chOff x="0" y="0"/>
          <a:chExt cx="0" cy="0"/>
        </a:xfrm>
      </p:grpSpPr>
      <p:sp>
        <p:nvSpPr>
          <p:cNvPr id="2223" name="Google Shape;2223;p18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Pagination links can be customized for specific situations. For links that appear unclickable, use.disabled, and for the current page, use.active.</a:t>
            </a:r>
            <a:endParaRPr/>
          </a:p>
        </p:txBody>
      </p:sp>
      <p:sp>
        <p:nvSpPr>
          <p:cNvPr id="2224" name="Google Shape;2224;p18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1"/>
        <p:cNvGrpSpPr/>
        <p:nvPr/>
      </p:nvGrpSpPr>
      <p:grpSpPr>
        <a:xfrm>
          <a:off x="0" y="0"/>
          <a:ext cx="0" cy="0"/>
          <a:chOff x="0" y="0"/>
          <a:chExt cx="0" cy="0"/>
        </a:xfrm>
      </p:grpSpPr>
      <p:sp>
        <p:nvSpPr>
          <p:cNvPr id="2242" name="Google Shape;2242;p18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1200" b="0" i="0" u="none" strike="noStrike" cap="none">
                <a:solidFill>
                  <a:srgbClr val="3F3F3F"/>
                </a:solidFill>
                <a:latin typeface="Open Sans"/>
                <a:ea typeface="Open Sans"/>
                <a:cs typeface="Open Sans"/>
                <a:sym typeface="Open Sans"/>
              </a:rPr>
              <a:t>Progress bars are colored stripes that display the amount of progress a user has made in a process.</a:t>
            </a:r>
            <a:endParaRPr sz="900" b="0" i="0" u="none" strike="noStrike" cap="none">
              <a:solidFill>
                <a:srgbClr val="3F3F3F"/>
              </a:solidFill>
              <a:latin typeface="Arial"/>
              <a:ea typeface="Arial"/>
              <a:cs typeface="Arial"/>
              <a:sym typeface="Arial"/>
            </a:endParaRPr>
          </a:p>
        </p:txBody>
      </p:sp>
      <p:sp>
        <p:nvSpPr>
          <p:cNvPr id="2243" name="Google Shape;2243;p18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4"/>
        <p:cNvGrpSpPr/>
        <p:nvPr/>
      </p:nvGrpSpPr>
      <p:grpSpPr>
        <a:xfrm>
          <a:off x="0" y="0"/>
          <a:ext cx="0" cy="0"/>
          <a:chOff x="0" y="0"/>
          <a:chExt cx="0" cy="0"/>
        </a:xfrm>
      </p:grpSpPr>
      <p:sp>
        <p:nvSpPr>
          <p:cNvPr id="2255" name="Google Shape;2255;p18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200" b="0" i="0" u="none" strike="noStrike" cap="none">
                <a:solidFill>
                  <a:srgbClr val="3F3F3F"/>
                </a:solidFill>
                <a:latin typeface="Open Sans"/>
                <a:ea typeface="Open Sans"/>
                <a:cs typeface="Open Sans"/>
                <a:sym typeface="Open Sans"/>
              </a:rPr>
              <a:t>Icons are images grouped in libraries. Options are provided for better usability and scalability.</a:t>
            </a:r>
            <a:endParaRPr/>
          </a:p>
          <a:p>
            <a:pPr marL="0" lvl="0" indent="0" algn="l" rtl="0">
              <a:lnSpc>
                <a:spcPct val="100000"/>
              </a:lnSpc>
              <a:spcBef>
                <a:spcPts val="0"/>
              </a:spcBef>
              <a:spcAft>
                <a:spcPts val="0"/>
              </a:spcAft>
              <a:buSzPts val="1400"/>
              <a:buNone/>
            </a:pPr>
            <a:endParaRPr/>
          </a:p>
        </p:txBody>
      </p:sp>
      <p:sp>
        <p:nvSpPr>
          <p:cNvPr id="2256" name="Google Shape;2256;p18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7"/>
        <p:cNvGrpSpPr/>
        <p:nvPr/>
      </p:nvGrpSpPr>
      <p:grpSpPr>
        <a:xfrm>
          <a:off x="0" y="0"/>
          <a:ext cx="0" cy="0"/>
          <a:chOff x="0" y="0"/>
          <a:chExt cx="0" cy="0"/>
        </a:xfrm>
      </p:grpSpPr>
      <p:sp>
        <p:nvSpPr>
          <p:cNvPr id="2268" name="Google Shape;2268;p18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200" b="0" i="0" u="none" strike="noStrike" cap="none">
                <a:solidFill>
                  <a:srgbClr val="3F3F3F"/>
                </a:solidFill>
                <a:latin typeface="Open Sans"/>
                <a:ea typeface="Open Sans"/>
                <a:cs typeface="Open Sans"/>
                <a:sym typeface="Open Sans"/>
              </a:rPr>
              <a:t>A spinner is a component in HTML and CSS which shows the loading state of the page.</a:t>
            </a:r>
            <a:endParaRPr sz="900" b="0" i="0" u="none" strike="noStrike" cap="none">
              <a:solidFill>
                <a:srgbClr val="3F3F3F"/>
              </a:solidFill>
              <a:latin typeface="Arial"/>
              <a:ea typeface="Arial"/>
              <a:cs typeface="Arial"/>
              <a:sym typeface="Arial"/>
            </a:endParaRPr>
          </a:p>
          <a:p>
            <a:pPr marL="0" lvl="0" indent="0" algn="l" rtl="0">
              <a:lnSpc>
                <a:spcPct val="100000"/>
              </a:lnSpc>
              <a:spcBef>
                <a:spcPts val="0"/>
              </a:spcBef>
              <a:spcAft>
                <a:spcPts val="0"/>
              </a:spcAft>
              <a:buSzPts val="1400"/>
              <a:buNone/>
            </a:pPr>
            <a:endParaRPr/>
          </a:p>
        </p:txBody>
      </p:sp>
      <p:sp>
        <p:nvSpPr>
          <p:cNvPr id="2269" name="Google Shape;2269;p18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0"/>
        <p:cNvGrpSpPr/>
        <p:nvPr/>
      </p:nvGrpSpPr>
      <p:grpSpPr>
        <a:xfrm>
          <a:off x="0" y="0"/>
          <a:ext cx="0" cy="0"/>
          <a:chOff x="0" y="0"/>
          <a:chExt cx="0" cy="0"/>
        </a:xfrm>
      </p:grpSpPr>
      <p:sp>
        <p:nvSpPr>
          <p:cNvPr id="2281" name="Google Shape;2281;p18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15000"/>
              </a:lnSpc>
              <a:spcBef>
                <a:spcPts val="0"/>
              </a:spcBef>
              <a:spcAft>
                <a:spcPts val="0"/>
              </a:spcAft>
              <a:buClr>
                <a:srgbClr val="000000"/>
              </a:buClr>
              <a:buSzPts val="2200"/>
              <a:buFont typeface="Arial"/>
              <a:buNone/>
            </a:pPr>
            <a:r>
              <a:rPr lang="en-US" sz="1200" b="0" i="0" u="none" strike="noStrike" cap="none">
                <a:solidFill>
                  <a:srgbClr val="3F3F3F"/>
                </a:solidFill>
                <a:latin typeface="Open Sans"/>
                <a:ea typeface="Open Sans"/>
                <a:cs typeface="Open Sans"/>
                <a:sym typeface="Open Sans"/>
              </a:rPr>
              <a:t>Popovers are used to display additional information about elements when a user hovers over or clicks it. They contain more content than tooltips.</a:t>
            </a:r>
            <a:endParaRPr sz="1200" b="0" i="0" u="none" strike="noStrike" cap="none">
              <a:solidFill>
                <a:srgbClr val="3F3F3F"/>
              </a:solidFill>
              <a:latin typeface="Open Sans"/>
              <a:ea typeface="Open Sans"/>
              <a:cs typeface="Open Sans"/>
              <a:sym typeface="Open Sans"/>
            </a:endParaRPr>
          </a:p>
        </p:txBody>
      </p:sp>
      <p:sp>
        <p:nvSpPr>
          <p:cNvPr id="2282" name="Google Shape;2282;p18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6"/>
        <p:cNvGrpSpPr/>
        <p:nvPr/>
      </p:nvGrpSpPr>
      <p:grpSpPr>
        <a:xfrm>
          <a:off x="0" y="0"/>
          <a:ext cx="0" cy="0"/>
          <a:chOff x="0" y="0"/>
          <a:chExt cx="0" cy="0"/>
        </a:xfrm>
      </p:grpSpPr>
      <p:sp>
        <p:nvSpPr>
          <p:cNvPr id="707" name="Google Shape;707;p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08" name="Google Shape;708;p5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r>
              <a:rPr lang="en-US"/>
              <a:t>Compare responsive and adaptive web design:</a:t>
            </a:r>
            <a:endParaRPr/>
          </a:p>
          <a:p>
            <a:pPr marL="457200" marR="0" lvl="0" indent="-228600" algn="l" rtl="0">
              <a:lnSpc>
                <a:spcPct val="100000"/>
              </a:lnSpc>
              <a:spcBef>
                <a:spcPts val="0"/>
              </a:spcBef>
              <a:spcAft>
                <a:spcPts val="0"/>
              </a:spcAft>
              <a:buClr>
                <a:srgbClr val="000000"/>
              </a:buClr>
              <a:buSzPts val="1400"/>
              <a:buFont typeface="Arial"/>
              <a:buNone/>
            </a:pPr>
            <a:r>
              <a:rPr lang="en-US" sz="1200">
                <a:solidFill>
                  <a:srgbClr val="3F3F3F"/>
                </a:solidFill>
                <a:latin typeface="Open Sans"/>
                <a:ea typeface="Open Sans"/>
                <a:cs typeface="Open Sans"/>
                <a:sym typeface="Open Sans"/>
              </a:rPr>
              <a:t>It</a:t>
            </a:r>
            <a:r>
              <a:rPr lang="en-US" sz="1200" b="0" i="0" u="none" strike="noStrike" cap="none">
                <a:solidFill>
                  <a:srgbClr val="3F3F3F"/>
                </a:solidFill>
                <a:latin typeface="Open Sans"/>
                <a:ea typeface="Open Sans"/>
                <a:cs typeface="Open Sans"/>
                <a:sym typeface="Open Sans"/>
              </a:rPr>
              <a:t> is a fluid design that responds to the browser and can resize to fit the screen without leaving any empty space.</a:t>
            </a:r>
            <a:endParaRPr/>
          </a:p>
          <a:p>
            <a:pPr marL="457200" marR="0" lvl="0" indent="-228600" algn="l" rtl="0">
              <a:lnSpc>
                <a:spcPct val="100000"/>
              </a:lnSpc>
              <a:spcBef>
                <a:spcPts val="0"/>
              </a:spcBef>
              <a:spcAft>
                <a:spcPts val="0"/>
              </a:spcAft>
              <a:buClr>
                <a:srgbClr val="000000"/>
              </a:buClr>
              <a:buSzPts val="1400"/>
              <a:buFont typeface="Arial"/>
              <a:buNone/>
            </a:pPr>
            <a:r>
              <a:rPr lang="en-US" sz="900" b="0" i="0" u="none" strike="noStrike" cap="none">
                <a:solidFill>
                  <a:srgbClr val="3F3F3F"/>
                </a:solidFill>
                <a:latin typeface="Open Sans"/>
                <a:ea typeface="Open Sans"/>
                <a:cs typeface="Open Sans"/>
                <a:sym typeface="Open Sans"/>
              </a:rPr>
              <a:t>An adaptive design adjusts to the screen size only at specific points.</a:t>
            </a:r>
            <a:endParaRPr sz="800" b="0" i="0" u="none" strike="noStrike" cap="none">
              <a:solidFill>
                <a:srgbClr val="000000"/>
              </a:solidFill>
              <a:latin typeface="Arial"/>
              <a:ea typeface="Arial"/>
              <a:cs typeface="Arial"/>
              <a:sym typeface="Arial"/>
            </a:endParaRPr>
          </a:p>
          <a:p>
            <a:pPr marL="457200" marR="0" lvl="0" indent="-228600" algn="l" rtl="0">
              <a:lnSpc>
                <a:spcPct val="100000"/>
              </a:lnSpc>
              <a:spcBef>
                <a:spcPts val="0"/>
              </a:spcBef>
              <a:spcAft>
                <a:spcPts val="0"/>
              </a:spcAft>
              <a:buClr>
                <a:srgbClr val="000000"/>
              </a:buClr>
              <a:buSzPts val="1400"/>
              <a:buFont typeface="Arial"/>
              <a:buNone/>
            </a:pPr>
            <a:endParaRPr sz="900" b="0" i="0" u="none" strike="noStrike" cap="none">
              <a:solidFill>
                <a:srgbClr val="000000"/>
              </a:solidFill>
              <a:latin typeface="Arial"/>
              <a:ea typeface="Arial"/>
              <a:cs typeface="Arial"/>
              <a:sym typeface="Arial"/>
            </a:endParaRPr>
          </a:p>
          <a:p>
            <a:pPr marL="457200" marR="0" lvl="0" indent="-228600" algn="l" rtl="0">
              <a:lnSpc>
                <a:spcPct val="100000"/>
              </a:lnSpc>
              <a:spcBef>
                <a:spcPts val="0"/>
              </a:spcBef>
              <a:spcAft>
                <a:spcPts val="0"/>
              </a:spcAft>
              <a:buClr>
                <a:srgbClr val="000000"/>
              </a:buClr>
              <a:buSzPts val="1400"/>
              <a:buFont typeface="Arial"/>
              <a:buNone/>
            </a:pPr>
            <a:endParaRPr/>
          </a:p>
        </p:txBody>
      </p:sp>
      <p:sp>
        <p:nvSpPr>
          <p:cNvPr id="709" name="Google Shape;709;p5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800"/>
              <a:buFont typeface="Arial"/>
              <a:buNone/>
            </a:pPr>
            <a:fld id="{00000000-1234-1234-1234-123412341234}" type="slidenum">
              <a:rPr lang="en-US" sz="1800" b="0" i="0" u="none" strike="noStrike" cap="none">
                <a:solidFill>
                  <a:srgbClr val="000000"/>
                </a:solidFill>
              </a:rPr>
              <a:t>14</a:t>
            </a:fld>
            <a:endParaRPr sz="1800" b="0" i="0" u="none" strike="noStrike" cap="none">
              <a:solidFill>
                <a:srgbClr val="000000"/>
              </a:solidFill>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3"/>
        <p:cNvGrpSpPr/>
        <p:nvPr/>
      </p:nvGrpSpPr>
      <p:grpSpPr>
        <a:xfrm>
          <a:off x="0" y="0"/>
          <a:ext cx="0" cy="0"/>
          <a:chOff x="0" y="0"/>
          <a:chExt cx="0" cy="0"/>
        </a:xfrm>
      </p:grpSpPr>
      <p:sp>
        <p:nvSpPr>
          <p:cNvPr id="2294" name="Google Shape;2294;p18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Explain about pager</a:t>
            </a:r>
            <a:endParaRPr/>
          </a:p>
        </p:txBody>
      </p:sp>
      <p:sp>
        <p:nvSpPr>
          <p:cNvPr id="2295" name="Google Shape;2295;p18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2"/>
        <p:cNvGrpSpPr/>
        <p:nvPr/>
      </p:nvGrpSpPr>
      <p:grpSpPr>
        <a:xfrm>
          <a:off x="0" y="0"/>
          <a:ext cx="0" cy="0"/>
          <a:chOff x="0" y="0"/>
          <a:chExt cx="0" cy="0"/>
        </a:xfrm>
      </p:grpSpPr>
      <p:sp>
        <p:nvSpPr>
          <p:cNvPr id="2303" name="Google Shape;2303;p18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200" b="0" i="0" u="none" strike="noStrike" cap="none">
                <a:solidFill>
                  <a:srgbClr val="3F3F3F"/>
                </a:solidFill>
                <a:latin typeface="Open Sans"/>
                <a:ea typeface="Open Sans"/>
                <a:cs typeface="Open Sans"/>
                <a:sym typeface="Open Sans"/>
              </a:rPr>
              <a:t>Add the .pager class to an &lt;ul&gt; element to create previous and next buttons.</a:t>
            </a:r>
            <a:endParaRPr/>
          </a:p>
          <a:p>
            <a:pPr marL="0" lvl="0" indent="0" algn="l" rtl="0">
              <a:lnSpc>
                <a:spcPct val="100000"/>
              </a:lnSpc>
              <a:spcBef>
                <a:spcPts val="0"/>
              </a:spcBef>
              <a:spcAft>
                <a:spcPts val="0"/>
              </a:spcAft>
              <a:buSzPts val="1400"/>
              <a:buNone/>
            </a:pPr>
            <a:endParaRPr/>
          </a:p>
        </p:txBody>
      </p:sp>
      <p:sp>
        <p:nvSpPr>
          <p:cNvPr id="2304" name="Google Shape;2304;p18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3"/>
        <p:cNvGrpSpPr/>
        <p:nvPr/>
      </p:nvGrpSpPr>
      <p:grpSpPr>
        <a:xfrm>
          <a:off x="0" y="0"/>
          <a:ext cx="0" cy="0"/>
          <a:chOff x="0" y="0"/>
          <a:chExt cx="0" cy="0"/>
        </a:xfrm>
      </p:grpSpPr>
      <p:sp>
        <p:nvSpPr>
          <p:cNvPr id="2314" name="Google Shape;2314;p18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315" name="Google Shape;2315;p18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0"/>
        <p:cNvGrpSpPr/>
        <p:nvPr/>
      </p:nvGrpSpPr>
      <p:grpSpPr>
        <a:xfrm>
          <a:off x="0" y="0"/>
          <a:ext cx="0" cy="0"/>
          <a:chOff x="0" y="0"/>
          <a:chExt cx="0" cy="0"/>
        </a:xfrm>
      </p:grpSpPr>
      <p:sp>
        <p:nvSpPr>
          <p:cNvPr id="2321" name="Google Shape;2321;p18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322" name="Google Shape;2322;p18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9"/>
        <p:cNvGrpSpPr/>
        <p:nvPr/>
      </p:nvGrpSpPr>
      <p:grpSpPr>
        <a:xfrm>
          <a:off x="0" y="0"/>
          <a:ext cx="0" cy="0"/>
          <a:chOff x="0" y="0"/>
          <a:chExt cx="0" cy="0"/>
        </a:xfrm>
      </p:grpSpPr>
      <p:sp>
        <p:nvSpPr>
          <p:cNvPr id="2340" name="Google Shape;2340;p19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341" name="Google Shape;2341;p19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b="0" dirty="0"/>
              <a:t>This slide is self-explanatory.</a:t>
            </a:r>
          </a:p>
          <a:p>
            <a:pPr marL="0" lvl="0" indent="0" algn="l" rtl="0">
              <a:lnSpc>
                <a:spcPct val="100000"/>
              </a:lnSpc>
              <a:spcBef>
                <a:spcPts val="0"/>
              </a:spcBef>
              <a:spcAft>
                <a:spcPts val="0"/>
              </a:spcAft>
              <a:buSzPts val="1100"/>
              <a:buNone/>
            </a:pPr>
            <a:endParaRPr lang="en-IN" dirty="0"/>
          </a:p>
          <a:p>
            <a:pPr marL="0" lvl="0" indent="0" algn="l" rtl="0">
              <a:spcBef>
                <a:spcPts val="0"/>
              </a:spcBef>
              <a:spcAft>
                <a:spcPts val="0"/>
              </a:spcAft>
              <a:buNone/>
            </a:pPr>
            <a:endParaRPr dirty="0"/>
          </a:p>
        </p:txBody>
      </p:sp>
      <p:sp>
        <p:nvSpPr>
          <p:cNvPr id="196" name="Google Shape;196;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b="0" dirty="0"/>
              <a:t>This slide is self-explanatory.</a:t>
            </a:r>
          </a:p>
          <a:p>
            <a:pPr marL="0" lvl="0" indent="0" algn="l" rtl="0">
              <a:lnSpc>
                <a:spcPct val="100000"/>
              </a:lnSpc>
              <a:spcBef>
                <a:spcPts val="0"/>
              </a:spcBef>
              <a:spcAft>
                <a:spcPts val="0"/>
              </a:spcAft>
              <a:buSzPts val="1100"/>
              <a:buNone/>
            </a:pPr>
            <a:endParaRPr lang="en-IN" dirty="0"/>
          </a:p>
          <a:p>
            <a:pPr marL="0" lvl="0" indent="0" algn="l" rtl="0">
              <a:spcBef>
                <a:spcPts val="0"/>
              </a:spcBef>
              <a:spcAft>
                <a:spcPts val="0"/>
              </a:spcAft>
              <a:buNone/>
            </a:pPr>
            <a:endParaRPr dirty="0"/>
          </a:p>
        </p:txBody>
      </p:sp>
      <p:sp>
        <p:nvSpPr>
          <p:cNvPr id="206" name="Google Shape;206;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b="0" dirty="0"/>
              <a:t>This slide is self-explanatory.</a:t>
            </a:r>
          </a:p>
          <a:p>
            <a:pPr marL="0" lvl="0" indent="0" algn="l" rtl="0">
              <a:lnSpc>
                <a:spcPct val="100000"/>
              </a:lnSpc>
              <a:spcBef>
                <a:spcPts val="0"/>
              </a:spcBef>
              <a:spcAft>
                <a:spcPts val="0"/>
              </a:spcAft>
              <a:buSzPts val="1100"/>
              <a:buNone/>
            </a:pPr>
            <a:endParaRPr lang="en-IN" dirty="0"/>
          </a:p>
          <a:p>
            <a:pPr marL="0" lvl="0" indent="0" algn="l" rtl="0">
              <a:spcBef>
                <a:spcPts val="0"/>
              </a:spcBef>
              <a:spcAft>
                <a:spcPts val="0"/>
              </a:spcAft>
              <a:buNone/>
            </a:pPr>
            <a:endParaRPr dirty="0"/>
          </a:p>
        </p:txBody>
      </p:sp>
      <p:sp>
        <p:nvSpPr>
          <p:cNvPr id="196" name="Google Shape;196;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3441610"/>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b="0" dirty="0"/>
              <a:t>This slide is self-explanatory.</a:t>
            </a:r>
          </a:p>
          <a:p>
            <a:pPr marL="0" lvl="0" indent="0" algn="l" rtl="0">
              <a:lnSpc>
                <a:spcPct val="100000"/>
              </a:lnSpc>
              <a:spcBef>
                <a:spcPts val="0"/>
              </a:spcBef>
              <a:spcAft>
                <a:spcPts val="0"/>
              </a:spcAft>
              <a:buSzPts val="1100"/>
              <a:buNone/>
            </a:pPr>
            <a:endParaRPr lang="en-IN" dirty="0"/>
          </a:p>
          <a:p>
            <a:pPr marL="0" lvl="0" indent="0" algn="l" rtl="0">
              <a:spcBef>
                <a:spcPts val="0"/>
              </a:spcBef>
              <a:spcAft>
                <a:spcPts val="0"/>
              </a:spcAft>
              <a:buNone/>
            </a:pPr>
            <a:endParaRPr dirty="0"/>
          </a:p>
        </p:txBody>
      </p:sp>
      <p:sp>
        <p:nvSpPr>
          <p:cNvPr id="206" name="Google Shape;206;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28705044"/>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b="0" dirty="0"/>
              <a:t>This slide is self-explanatory.</a:t>
            </a:r>
          </a:p>
          <a:p>
            <a:pPr marL="0" lvl="0" indent="0" algn="l" rtl="0">
              <a:lnSpc>
                <a:spcPct val="100000"/>
              </a:lnSpc>
              <a:spcBef>
                <a:spcPts val="0"/>
              </a:spcBef>
              <a:spcAft>
                <a:spcPts val="0"/>
              </a:spcAft>
              <a:buSzPts val="1100"/>
              <a:buNone/>
            </a:pPr>
            <a:endParaRPr lang="en-IN" dirty="0"/>
          </a:p>
          <a:p>
            <a:pPr marL="0" lvl="0" indent="0" algn="l" rtl="0">
              <a:spcBef>
                <a:spcPts val="0"/>
              </a:spcBef>
              <a:spcAft>
                <a:spcPts val="0"/>
              </a:spcAft>
              <a:buNone/>
            </a:pPr>
            <a:endParaRPr dirty="0"/>
          </a:p>
        </p:txBody>
      </p:sp>
      <p:sp>
        <p:nvSpPr>
          <p:cNvPr id="196" name="Google Shape;196;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300220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9"/>
        <p:cNvGrpSpPr/>
        <p:nvPr/>
      </p:nvGrpSpPr>
      <p:grpSpPr>
        <a:xfrm>
          <a:off x="0" y="0"/>
          <a:ext cx="0" cy="0"/>
          <a:chOff x="0" y="0"/>
          <a:chExt cx="0" cy="0"/>
        </a:xfrm>
      </p:grpSpPr>
      <p:sp>
        <p:nvSpPr>
          <p:cNvPr id="740" name="Google Shape;740;p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41" name="Google Shape;741;p6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r>
              <a:rPr lang="en-US"/>
              <a:t>Compare relative and static units:</a:t>
            </a:r>
            <a:endParaRPr/>
          </a:p>
          <a:p>
            <a:pPr marL="457200" marR="0" lvl="0" indent="-228600" algn="l" rtl="0">
              <a:lnSpc>
                <a:spcPct val="100000"/>
              </a:lnSpc>
              <a:spcBef>
                <a:spcPts val="0"/>
              </a:spcBef>
              <a:spcAft>
                <a:spcPts val="0"/>
              </a:spcAft>
              <a:buClr>
                <a:srgbClr val="000000"/>
              </a:buClr>
              <a:buSzPts val="1400"/>
              <a:buFont typeface="Arial"/>
              <a:buChar char="•"/>
            </a:pPr>
            <a:r>
              <a:rPr lang="en-US"/>
              <a:t>Static units are defined by a fixed length value. The value will not change regardless of whether the screen's width or height changes.</a:t>
            </a:r>
            <a:endParaRPr/>
          </a:p>
          <a:p>
            <a:pPr marL="457200" marR="0" lvl="0" indent="-228600" algn="l" rtl="0">
              <a:lnSpc>
                <a:spcPct val="100000"/>
              </a:lnSpc>
              <a:spcBef>
                <a:spcPts val="0"/>
              </a:spcBef>
              <a:spcAft>
                <a:spcPts val="0"/>
              </a:spcAft>
              <a:buClr>
                <a:srgbClr val="000000"/>
              </a:buClr>
              <a:buSzPts val="1400"/>
              <a:buFont typeface="Arial"/>
              <a:buChar char="•"/>
            </a:pPr>
            <a:r>
              <a:rPr lang="en-US"/>
              <a:t>In contrast to absolute units, relative units are not fixed. Their values are "relative" to one another. This means that if the other value changes, so will the relative unit value.</a:t>
            </a:r>
            <a:endParaRPr/>
          </a:p>
        </p:txBody>
      </p:sp>
      <p:sp>
        <p:nvSpPr>
          <p:cNvPr id="742" name="Google Shape;742;p6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800"/>
              <a:buFont typeface="Arial"/>
              <a:buNone/>
            </a:pPr>
            <a:fld id="{00000000-1234-1234-1234-123412341234}" type="slidenum">
              <a:rPr lang="en-US" sz="1800" b="0" i="0" u="none" strike="noStrike" cap="none">
                <a:solidFill>
                  <a:srgbClr val="000000"/>
                </a:solidFill>
              </a:rPr>
              <a:t>15</a:t>
            </a:fld>
            <a:endParaRPr sz="1800" b="0" i="0" u="none" strike="noStrike" cap="none">
              <a:solidFill>
                <a:srgbClr val="000000"/>
              </a:solidFill>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b="0" dirty="0"/>
              <a:t>This slide is self-explanatory.</a:t>
            </a:r>
          </a:p>
          <a:p>
            <a:pPr marL="0" lvl="0" indent="0" algn="l" rtl="0">
              <a:lnSpc>
                <a:spcPct val="100000"/>
              </a:lnSpc>
              <a:spcBef>
                <a:spcPts val="0"/>
              </a:spcBef>
              <a:spcAft>
                <a:spcPts val="0"/>
              </a:spcAft>
              <a:buSzPts val="1100"/>
              <a:buNone/>
            </a:pPr>
            <a:endParaRPr lang="en-IN" dirty="0"/>
          </a:p>
          <a:p>
            <a:pPr marL="0" lvl="0" indent="0" algn="l" rtl="0">
              <a:spcBef>
                <a:spcPts val="0"/>
              </a:spcBef>
              <a:spcAft>
                <a:spcPts val="0"/>
              </a:spcAft>
              <a:buNone/>
            </a:pPr>
            <a:endParaRPr dirty="0"/>
          </a:p>
        </p:txBody>
      </p:sp>
      <p:sp>
        <p:nvSpPr>
          <p:cNvPr id="206" name="Google Shape;206;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90661438"/>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b="0" dirty="0"/>
              <a:t>This slide is self-explanatory.</a:t>
            </a:r>
          </a:p>
          <a:p>
            <a:pPr marL="0" lvl="0" indent="0" algn="l" rtl="0">
              <a:lnSpc>
                <a:spcPct val="100000"/>
              </a:lnSpc>
              <a:spcBef>
                <a:spcPts val="0"/>
              </a:spcBef>
              <a:spcAft>
                <a:spcPts val="0"/>
              </a:spcAft>
              <a:buSzPts val="1100"/>
              <a:buNone/>
            </a:pPr>
            <a:endParaRPr lang="en-IN" dirty="0"/>
          </a:p>
          <a:p>
            <a:pPr marL="0" lvl="0" indent="0" algn="l" rtl="0">
              <a:spcBef>
                <a:spcPts val="0"/>
              </a:spcBef>
              <a:spcAft>
                <a:spcPts val="0"/>
              </a:spcAft>
              <a:buNone/>
            </a:pPr>
            <a:endParaRPr dirty="0"/>
          </a:p>
        </p:txBody>
      </p:sp>
      <p:sp>
        <p:nvSpPr>
          <p:cNvPr id="196" name="Google Shape;196;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8265136"/>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b="0" dirty="0"/>
              <a:t>This slide is self-explanatory.</a:t>
            </a:r>
          </a:p>
          <a:p>
            <a:pPr marL="0" lvl="0" indent="0" algn="l" rtl="0">
              <a:lnSpc>
                <a:spcPct val="100000"/>
              </a:lnSpc>
              <a:spcBef>
                <a:spcPts val="0"/>
              </a:spcBef>
              <a:spcAft>
                <a:spcPts val="0"/>
              </a:spcAft>
              <a:buSzPts val="1100"/>
              <a:buNone/>
            </a:pPr>
            <a:endParaRPr lang="en-IN" dirty="0"/>
          </a:p>
          <a:p>
            <a:pPr marL="0" lvl="0" indent="0" algn="l" rtl="0">
              <a:spcBef>
                <a:spcPts val="0"/>
              </a:spcBef>
              <a:spcAft>
                <a:spcPts val="0"/>
              </a:spcAft>
              <a:buNone/>
            </a:pPr>
            <a:endParaRPr dirty="0"/>
          </a:p>
        </p:txBody>
      </p:sp>
      <p:sp>
        <p:nvSpPr>
          <p:cNvPr id="206" name="Google Shape;206;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86668970"/>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b="0" dirty="0"/>
              <a:t>This slide is self-explanatory.</a:t>
            </a:r>
          </a:p>
          <a:p>
            <a:pPr marL="0" lvl="0" indent="0" algn="l" rtl="0">
              <a:lnSpc>
                <a:spcPct val="100000"/>
              </a:lnSpc>
              <a:spcBef>
                <a:spcPts val="0"/>
              </a:spcBef>
              <a:spcAft>
                <a:spcPts val="0"/>
              </a:spcAft>
              <a:buSzPts val="1100"/>
              <a:buNone/>
            </a:pPr>
            <a:endParaRPr lang="en-IN" dirty="0"/>
          </a:p>
          <a:p>
            <a:pPr marL="0" lvl="0" indent="0" algn="l" rtl="0">
              <a:spcBef>
                <a:spcPts val="0"/>
              </a:spcBef>
              <a:spcAft>
                <a:spcPts val="0"/>
              </a:spcAft>
              <a:buNone/>
            </a:pPr>
            <a:endParaRPr dirty="0"/>
          </a:p>
        </p:txBody>
      </p:sp>
      <p:sp>
        <p:nvSpPr>
          <p:cNvPr id="196" name="Google Shape;196;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92614388"/>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b="0" dirty="0"/>
              <a:t>This slide is self-explanatory.</a:t>
            </a:r>
          </a:p>
          <a:p>
            <a:pPr marL="0" lvl="0" indent="0" algn="l" rtl="0">
              <a:lnSpc>
                <a:spcPct val="100000"/>
              </a:lnSpc>
              <a:spcBef>
                <a:spcPts val="0"/>
              </a:spcBef>
              <a:spcAft>
                <a:spcPts val="0"/>
              </a:spcAft>
              <a:buSzPts val="1100"/>
              <a:buNone/>
            </a:pPr>
            <a:endParaRPr lang="en-IN" dirty="0"/>
          </a:p>
          <a:p>
            <a:pPr marL="0" lvl="0" indent="0" algn="l" rtl="0">
              <a:spcBef>
                <a:spcPts val="0"/>
              </a:spcBef>
              <a:spcAft>
                <a:spcPts val="0"/>
              </a:spcAft>
              <a:buNone/>
            </a:pPr>
            <a:endParaRPr dirty="0"/>
          </a:p>
        </p:txBody>
      </p:sp>
      <p:sp>
        <p:nvSpPr>
          <p:cNvPr id="206" name="Google Shape;206;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50937740"/>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0"/>
        <p:cNvGrpSpPr/>
        <p:nvPr/>
      </p:nvGrpSpPr>
      <p:grpSpPr>
        <a:xfrm>
          <a:off x="0" y="0"/>
          <a:ext cx="0" cy="0"/>
          <a:chOff x="0" y="0"/>
          <a:chExt cx="0" cy="0"/>
        </a:xfrm>
      </p:grpSpPr>
      <p:sp>
        <p:nvSpPr>
          <p:cNvPr id="2461" name="Google Shape;2461;p20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62" name="Google Shape;2462;p20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5"/>
        <p:cNvGrpSpPr/>
        <p:nvPr/>
      </p:nvGrpSpPr>
      <p:grpSpPr>
        <a:xfrm>
          <a:off x="0" y="0"/>
          <a:ext cx="0" cy="0"/>
          <a:chOff x="0" y="0"/>
          <a:chExt cx="0" cy="0"/>
        </a:xfrm>
      </p:grpSpPr>
      <p:sp>
        <p:nvSpPr>
          <p:cNvPr id="766" name="Google Shape;766;p6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67" name="Google Shape;767;p6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r>
              <a:rPr lang="en-US"/>
              <a:t>Self-explanatory</a:t>
            </a:r>
            <a:endParaRPr/>
          </a:p>
          <a:p>
            <a:pPr marL="457200" marR="0" lvl="0" indent="-228600" algn="l" rtl="0">
              <a:lnSpc>
                <a:spcPct val="100000"/>
              </a:lnSpc>
              <a:spcBef>
                <a:spcPts val="0"/>
              </a:spcBef>
              <a:spcAft>
                <a:spcPts val="0"/>
              </a:spcAft>
              <a:buClr>
                <a:srgbClr val="000000"/>
              </a:buClr>
              <a:buSzPts val="1400"/>
              <a:buFont typeface="Arial"/>
              <a:buNone/>
            </a:pPr>
            <a:endParaRPr/>
          </a:p>
        </p:txBody>
      </p:sp>
      <p:sp>
        <p:nvSpPr>
          <p:cNvPr id="768" name="Google Shape;768;p6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800"/>
              <a:buFont typeface="Arial"/>
              <a:buNone/>
            </a:pPr>
            <a:fld id="{00000000-1234-1234-1234-123412341234}" type="slidenum">
              <a:rPr lang="en-US" sz="1800" b="0" i="0" u="none" strike="noStrike" cap="none">
                <a:solidFill>
                  <a:srgbClr val="000000"/>
                </a:solidFill>
              </a:rPr>
              <a:t>16</a:t>
            </a:fld>
            <a:endParaRPr sz="1800" b="0" i="0" u="none" strike="noStrike" cap="none">
              <a:solidFill>
                <a:srgbClr val="000000"/>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5"/>
        <p:cNvGrpSpPr/>
        <p:nvPr/>
      </p:nvGrpSpPr>
      <p:grpSpPr>
        <a:xfrm>
          <a:off x="0" y="0"/>
          <a:ext cx="0" cy="0"/>
          <a:chOff x="0" y="0"/>
          <a:chExt cx="0" cy="0"/>
        </a:xfrm>
      </p:grpSpPr>
      <p:sp>
        <p:nvSpPr>
          <p:cNvPr id="796" name="Google Shape;796;p6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97" name="Google Shape;797;p6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r>
              <a:rPr lang="en-US"/>
              <a:t>In Bootstrap, breakpoints are customizable widths that determine how your responsive layout behaves across device or viewport sizes.</a:t>
            </a:r>
            <a:endParaRPr/>
          </a:p>
        </p:txBody>
      </p:sp>
      <p:sp>
        <p:nvSpPr>
          <p:cNvPr id="798" name="Google Shape;798;p6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800"/>
              <a:buFont typeface="Arial"/>
              <a:buNone/>
            </a:pPr>
            <a:fld id="{00000000-1234-1234-1234-123412341234}" type="slidenum">
              <a:rPr lang="en-US" sz="1800" b="0" i="0" u="none" strike="noStrike" cap="none">
                <a:solidFill>
                  <a:srgbClr val="000000"/>
                </a:solidFill>
              </a:rPr>
              <a:t>17</a:t>
            </a:fld>
            <a:endParaRPr sz="1800" b="0" i="0" u="none" strike="noStrike" cap="none">
              <a:solidFill>
                <a:srgbClr val="000000"/>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9"/>
        <p:cNvGrpSpPr/>
        <p:nvPr/>
      </p:nvGrpSpPr>
      <p:grpSpPr>
        <a:xfrm>
          <a:off x="0" y="0"/>
          <a:ext cx="0" cy="0"/>
          <a:chOff x="0" y="0"/>
          <a:chExt cx="0" cy="0"/>
        </a:xfrm>
      </p:grpSpPr>
      <p:sp>
        <p:nvSpPr>
          <p:cNvPr id="840" name="Google Shape;840;p6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41" name="Google Shape;841;p6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r>
              <a:rPr lang="en-US"/>
              <a:t>Self-explanatory</a:t>
            </a:r>
            <a:endParaRPr/>
          </a:p>
          <a:p>
            <a:pPr marL="457200" marR="0" lvl="0" indent="-228600" algn="l" rtl="0">
              <a:lnSpc>
                <a:spcPct val="100000"/>
              </a:lnSpc>
              <a:spcBef>
                <a:spcPts val="0"/>
              </a:spcBef>
              <a:spcAft>
                <a:spcPts val="0"/>
              </a:spcAft>
              <a:buClr>
                <a:srgbClr val="000000"/>
              </a:buClr>
              <a:buSzPts val="1400"/>
              <a:buFont typeface="Arial"/>
              <a:buNone/>
            </a:pPr>
            <a:endParaRPr/>
          </a:p>
        </p:txBody>
      </p:sp>
      <p:sp>
        <p:nvSpPr>
          <p:cNvPr id="842" name="Google Shape;842;p6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800"/>
              <a:buFont typeface="Arial"/>
              <a:buNone/>
            </a:pPr>
            <a:fld id="{00000000-1234-1234-1234-123412341234}" type="slidenum">
              <a:rPr lang="en-US" sz="1800" b="0" i="0" u="none" strike="noStrike" cap="none">
                <a:solidFill>
                  <a:srgbClr val="000000"/>
                </a:solidFill>
              </a:rPr>
              <a:t>18</a:t>
            </a:fld>
            <a:endParaRPr sz="1800" b="0" i="0" u="none" strike="noStrike" cap="none">
              <a:solidFill>
                <a:srgbClr val="000000"/>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1"/>
        <p:cNvGrpSpPr/>
        <p:nvPr/>
      </p:nvGrpSpPr>
      <p:grpSpPr>
        <a:xfrm>
          <a:off x="0" y="0"/>
          <a:ext cx="0" cy="0"/>
          <a:chOff x="0" y="0"/>
          <a:chExt cx="0" cy="0"/>
        </a:xfrm>
      </p:grpSpPr>
      <p:sp>
        <p:nvSpPr>
          <p:cNvPr id="862" name="Google Shape;862;p6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3" name="Google Shape;863;p6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342900" marR="0" lvl="0" indent="-342900" algn="l" rtl="0">
              <a:lnSpc>
                <a:spcPct val="115000"/>
              </a:lnSpc>
              <a:spcBef>
                <a:spcPts val="0"/>
              </a:spcBef>
              <a:spcAft>
                <a:spcPts val="0"/>
              </a:spcAft>
              <a:buClr>
                <a:srgbClr val="000000"/>
              </a:buClr>
              <a:buSzPts val="2200"/>
              <a:buFont typeface="Arial"/>
              <a:buChar char="•"/>
            </a:pPr>
            <a:r>
              <a:rPr lang="en-US" sz="1200" b="0" i="0" u="none" strike="noStrike" cap="none">
                <a:solidFill>
                  <a:srgbClr val="3F3F3F"/>
                </a:solidFill>
                <a:latin typeface="Open Sans"/>
                <a:ea typeface="Open Sans"/>
                <a:cs typeface="Open Sans"/>
                <a:sym typeface="Open Sans"/>
              </a:rPr>
              <a:t>Start with CSS development for mobile devices, followed by media queries to adapt to desktops and tablets</a:t>
            </a:r>
            <a:endParaRPr/>
          </a:p>
          <a:p>
            <a:pPr marL="342900" marR="0" lvl="0" indent="-342900" algn="l" rtl="0">
              <a:lnSpc>
                <a:spcPct val="115000"/>
              </a:lnSpc>
              <a:spcBef>
                <a:spcPts val="0"/>
              </a:spcBef>
              <a:spcAft>
                <a:spcPts val="0"/>
              </a:spcAft>
              <a:buClr>
                <a:srgbClr val="000000"/>
              </a:buClr>
              <a:buSzPts val="2200"/>
              <a:buFont typeface="Arial"/>
              <a:buChar char="•"/>
            </a:pPr>
            <a:r>
              <a:rPr lang="en-US" sz="1200" b="0" i="0" u="none" strike="noStrike" cap="none">
                <a:solidFill>
                  <a:srgbClr val="3F3F3F"/>
                </a:solidFill>
                <a:latin typeface="Open Sans"/>
                <a:ea typeface="Open Sans"/>
                <a:cs typeface="Open Sans"/>
                <a:sym typeface="Open Sans"/>
              </a:rPr>
              <a:t>Determine the content that is the most important</a:t>
            </a:r>
            <a:endParaRPr/>
          </a:p>
          <a:p>
            <a:pPr marL="342900" marR="0" lvl="0" indent="-342900" algn="l" rtl="0">
              <a:lnSpc>
                <a:spcPct val="115000"/>
              </a:lnSpc>
              <a:spcBef>
                <a:spcPts val="0"/>
              </a:spcBef>
              <a:spcAft>
                <a:spcPts val="0"/>
              </a:spcAft>
              <a:buClr>
                <a:srgbClr val="000000"/>
              </a:buClr>
              <a:buSzPts val="2200"/>
              <a:buFont typeface="Arial"/>
              <a:buChar char="•"/>
            </a:pPr>
            <a:r>
              <a:rPr lang="en-US" sz="1200" b="0" i="0" u="none" strike="noStrike" cap="none">
                <a:solidFill>
                  <a:srgbClr val="3F3F3F"/>
                </a:solidFill>
                <a:latin typeface="Open Sans"/>
                <a:ea typeface="Open Sans"/>
                <a:cs typeface="Open Sans"/>
                <a:sym typeface="Open Sans"/>
              </a:rPr>
              <a:t>A "mobile-first" approach entails creating a desktop site first with a mobile version that is then adapted to larger screens.</a:t>
            </a:r>
            <a:endParaRPr/>
          </a:p>
        </p:txBody>
      </p:sp>
      <p:sp>
        <p:nvSpPr>
          <p:cNvPr id="864" name="Google Shape;864;p6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800"/>
              <a:buFont typeface="Arial"/>
              <a:buNone/>
            </a:pPr>
            <a:fld id="{00000000-1234-1234-1234-123412341234}" type="slidenum">
              <a:rPr lang="en-US" sz="1800" b="0" i="0" u="none" strike="noStrike" cap="none">
                <a:solidFill>
                  <a:srgbClr val="000000"/>
                </a:solidFill>
              </a:rPr>
              <a:t>19</a:t>
            </a:fld>
            <a:endParaRPr sz="1800" b="0" i="0" u="none" strike="noStrike" cap="none">
              <a:solidFill>
                <a:srgbClr val="000000"/>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p1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30" name="Google Shape;230;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1"/>
        <p:cNvGrpSpPr/>
        <p:nvPr/>
      </p:nvGrpSpPr>
      <p:grpSpPr>
        <a:xfrm>
          <a:off x="0" y="0"/>
          <a:ext cx="0" cy="0"/>
          <a:chOff x="0" y="0"/>
          <a:chExt cx="0" cy="0"/>
        </a:xfrm>
      </p:grpSpPr>
      <p:sp>
        <p:nvSpPr>
          <p:cNvPr id="872" name="Google Shape;872;p6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73" name="Google Shape;873;p6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r>
              <a:rPr lang="en-US"/>
              <a:t>Explain the reasons to use mobile-first design:</a:t>
            </a:r>
            <a:endParaRPr/>
          </a:p>
          <a:p>
            <a:pPr marL="457200" marR="0" lvl="0" indent="-228600" algn="l" rtl="0">
              <a:lnSpc>
                <a:spcPct val="100000"/>
              </a:lnSpc>
              <a:spcBef>
                <a:spcPts val="0"/>
              </a:spcBef>
              <a:spcAft>
                <a:spcPts val="0"/>
              </a:spcAft>
              <a:buClr>
                <a:srgbClr val="000000"/>
              </a:buClr>
              <a:buSzPts val="1400"/>
              <a:buFont typeface="Arial"/>
              <a:buNone/>
            </a:pPr>
            <a:endParaRPr/>
          </a:p>
          <a:p>
            <a:pPr marL="457200" marR="5080" lvl="0" indent="-368300" algn="l" rtl="0">
              <a:lnSpc>
                <a:spcPct val="115000"/>
              </a:lnSpc>
              <a:spcBef>
                <a:spcPts val="0"/>
              </a:spcBef>
              <a:spcAft>
                <a:spcPts val="0"/>
              </a:spcAft>
              <a:buClr>
                <a:srgbClr val="3F3F3F"/>
              </a:buClr>
              <a:buSzPts val="2200"/>
              <a:buFont typeface="Open Sans"/>
              <a:buChar char="●"/>
            </a:pPr>
            <a:r>
              <a:rPr lang="en-US" sz="1200" b="0" i="0" u="none" strike="noStrike" cap="none">
                <a:solidFill>
                  <a:srgbClr val="3F3F3F"/>
                </a:solidFill>
                <a:latin typeface="Open Sans"/>
                <a:ea typeface="Open Sans"/>
                <a:cs typeface="Open Sans"/>
                <a:sym typeface="Open Sans"/>
              </a:rPr>
              <a:t>It is a design that is independent of the screen size.</a:t>
            </a:r>
            <a:endParaRPr/>
          </a:p>
          <a:p>
            <a:pPr marL="457200" marR="5080" lvl="0" indent="-368300" algn="l" rtl="0">
              <a:lnSpc>
                <a:spcPct val="115000"/>
              </a:lnSpc>
              <a:spcBef>
                <a:spcPts val="1000"/>
              </a:spcBef>
              <a:spcAft>
                <a:spcPts val="0"/>
              </a:spcAft>
              <a:buClr>
                <a:srgbClr val="3F3F3F"/>
              </a:buClr>
              <a:buSzPts val="2200"/>
              <a:buFont typeface="Open Sans"/>
              <a:buChar char="●"/>
            </a:pPr>
            <a:r>
              <a:rPr lang="en-US" sz="1200" b="0" i="0" u="none" strike="noStrike" cap="none">
                <a:solidFill>
                  <a:srgbClr val="3F3F3F"/>
                </a:solidFill>
                <a:latin typeface="Open Sans"/>
                <a:ea typeface="Open Sans"/>
                <a:cs typeface="Open Sans"/>
                <a:sym typeface="Open Sans"/>
              </a:rPr>
              <a:t>It helps avoid overwriting of code. </a:t>
            </a:r>
            <a:endParaRPr/>
          </a:p>
          <a:p>
            <a:pPr marL="457200" marR="5080" lvl="0" indent="-368300" algn="l" rtl="0">
              <a:lnSpc>
                <a:spcPct val="115000"/>
              </a:lnSpc>
              <a:spcBef>
                <a:spcPts val="1000"/>
              </a:spcBef>
              <a:spcAft>
                <a:spcPts val="0"/>
              </a:spcAft>
              <a:buClr>
                <a:srgbClr val="3F3F3F"/>
              </a:buClr>
              <a:buSzPts val="2200"/>
              <a:buFont typeface="Open Sans"/>
              <a:buChar char="●"/>
            </a:pPr>
            <a:r>
              <a:rPr lang="en-US" sz="1200" b="0" i="0" u="none" strike="noStrike" cap="none">
                <a:solidFill>
                  <a:srgbClr val="3F3F3F"/>
                </a:solidFill>
                <a:latin typeface="Open Sans"/>
                <a:ea typeface="Open Sans"/>
                <a:cs typeface="Open Sans"/>
                <a:sym typeface="Open Sans"/>
              </a:rPr>
              <a:t>It narrows down the website information to a convenient portion.</a:t>
            </a:r>
            <a:endParaRPr/>
          </a:p>
          <a:p>
            <a:pPr marL="457200" marR="0" lvl="0" indent="-228600" algn="l" rtl="0">
              <a:lnSpc>
                <a:spcPct val="100000"/>
              </a:lnSpc>
              <a:spcBef>
                <a:spcPts val="1000"/>
              </a:spcBef>
              <a:spcAft>
                <a:spcPts val="0"/>
              </a:spcAft>
              <a:buClr>
                <a:srgbClr val="000000"/>
              </a:buClr>
              <a:buSzPts val="1400"/>
              <a:buFont typeface="Arial"/>
              <a:buNone/>
            </a:pPr>
            <a:endParaRPr/>
          </a:p>
        </p:txBody>
      </p:sp>
      <p:sp>
        <p:nvSpPr>
          <p:cNvPr id="874" name="Google Shape;874;p6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800"/>
              <a:buFont typeface="Arial"/>
              <a:buNone/>
            </a:pPr>
            <a:fld id="{00000000-1234-1234-1234-123412341234}" type="slidenum">
              <a:rPr lang="en-US" sz="1800" b="0" i="0" u="none" strike="noStrike" cap="none">
                <a:solidFill>
                  <a:srgbClr val="000000"/>
                </a:solidFill>
              </a:rPr>
              <a:t>20</a:t>
            </a:fld>
            <a:endParaRPr sz="1800" b="0" i="0" u="none" strike="noStrike" cap="none">
              <a:solidFill>
                <a:srgbClr val="000000"/>
              </a:solidFil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2"/>
        <p:cNvGrpSpPr/>
        <p:nvPr/>
      </p:nvGrpSpPr>
      <p:grpSpPr>
        <a:xfrm>
          <a:off x="0" y="0"/>
          <a:ext cx="0" cy="0"/>
          <a:chOff x="0" y="0"/>
          <a:chExt cx="0" cy="0"/>
        </a:xfrm>
      </p:grpSpPr>
      <p:sp>
        <p:nvSpPr>
          <p:cNvPr id="883" name="Google Shape;883;p6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84" name="Google Shape;884;p6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342900" marR="0" lvl="0" indent="-342900" algn="l" rtl="0">
              <a:lnSpc>
                <a:spcPct val="115000"/>
              </a:lnSpc>
              <a:spcBef>
                <a:spcPts val="0"/>
              </a:spcBef>
              <a:spcAft>
                <a:spcPts val="0"/>
              </a:spcAft>
              <a:buClr>
                <a:srgbClr val="000000"/>
              </a:buClr>
              <a:buSzPts val="2200"/>
              <a:buFont typeface="Arial"/>
              <a:buChar char="•"/>
            </a:pPr>
            <a:r>
              <a:rPr lang="en-US" sz="1200" b="0" i="0" u="none" strike="noStrike" cap="none">
                <a:solidFill>
                  <a:srgbClr val="3F3F3F"/>
                </a:solidFill>
                <a:latin typeface="Open Sans"/>
                <a:ea typeface="Open Sans"/>
                <a:cs typeface="Open Sans"/>
                <a:sym typeface="Open Sans"/>
              </a:rPr>
              <a:t>At the start of the page, include HTML5 doctype and the lang attribute with the right character set.</a:t>
            </a:r>
            <a:endParaRPr/>
          </a:p>
          <a:p>
            <a:pPr marL="342900" marR="0" lvl="0" indent="-203200" algn="l" rtl="0">
              <a:lnSpc>
                <a:spcPct val="115000"/>
              </a:lnSpc>
              <a:spcBef>
                <a:spcPts val="0"/>
              </a:spcBef>
              <a:spcAft>
                <a:spcPts val="0"/>
              </a:spcAft>
              <a:buClr>
                <a:srgbClr val="000000"/>
              </a:buClr>
              <a:buSzPts val="2200"/>
              <a:buFont typeface="Arial"/>
              <a:buNone/>
            </a:pPr>
            <a:endParaRPr sz="1200" b="0" i="0" u="none" strike="noStrike" cap="none">
              <a:solidFill>
                <a:srgbClr val="3F3F3F"/>
              </a:solidFill>
              <a:latin typeface="Open Sans"/>
              <a:ea typeface="Open Sans"/>
              <a:cs typeface="Open Sans"/>
              <a:sym typeface="Open Sans"/>
            </a:endParaRPr>
          </a:p>
          <a:p>
            <a:pPr marL="342900" lvl="0" indent="-342900" algn="l" rtl="0">
              <a:lnSpc>
                <a:spcPct val="115000"/>
              </a:lnSpc>
              <a:spcBef>
                <a:spcPts val="0"/>
              </a:spcBef>
              <a:spcAft>
                <a:spcPts val="0"/>
              </a:spcAft>
              <a:buSzPts val="2200"/>
              <a:buFont typeface="Arial"/>
              <a:buChar char="•"/>
            </a:pPr>
            <a:r>
              <a:rPr lang="en-US" sz="1200" b="0" i="0" u="none" strike="noStrike" cap="none">
                <a:solidFill>
                  <a:srgbClr val="3F3F3F"/>
                </a:solidFill>
                <a:latin typeface="Open Sans"/>
                <a:ea typeface="Open Sans"/>
                <a:cs typeface="Open Sans"/>
                <a:sym typeface="Open Sans"/>
              </a:rPr>
              <a:t>Add the viewport &lt;meta&gt; tag for proper touch zooming and rendering.</a:t>
            </a:r>
            <a:endParaRPr/>
          </a:p>
          <a:p>
            <a:pPr marL="342900" lvl="0" indent="-203200" algn="l" rtl="0">
              <a:lnSpc>
                <a:spcPct val="115000"/>
              </a:lnSpc>
              <a:spcBef>
                <a:spcPts val="0"/>
              </a:spcBef>
              <a:spcAft>
                <a:spcPts val="0"/>
              </a:spcAft>
              <a:buSzPts val="2200"/>
              <a:buFont typeface="Arial"/>
              <a:buNone/>
            </a:pPr>
            <a:endParaRPr sz="1200" b="0" i="0" u="none" strike="noStrike" cap="none">
              <a:solidFill>
                <a:srgbClr val="3F3F3F"/>
              </a:solidFill>
              <a:latin typeface="Open Sans"/>
              <a:ea typeface="Open Sans"/>
              <a:cs typeface="Open Sans"/>
              <a:sym typeface="Open Sans"/>
            </a:endParaRPr>
          </a:p>
          <a:p>
            <a:pPr marL="342900" lvl="0" indent="-342900" algn="l" rtl="0">
              <a:lnSpc>
                <a:spcPct val="115000"/>
              </a:lnSpc>
              <a:spcBef>
                <a:spcPts val="0"/>
              </a:spcBef>
              <a:spcAft>
                <a:spcPts val="0"/>
              </a:spcAft>
              <a:buSzPts val="2200"/>
              <a:buFont typeface="Arial"/>
              <a:buChar char="•"/>
            </a:pPr>
            <a:r>
              <a:rPr lang="en-US" sz="1200" b="0" i="0" u="none" strike="noStrike" cap="none">
                <a:solidFill>
                  <a:srgbClr val="3F3F3F"/>
                </a:solidFill>
                <a:latin typeface="Open Sans"/>
                <a:ea typeface="Open Sans"/>
                <a:cs typeface="Open Sans"/>
                <a:sym typeface="Open Sans"/>
              </a:rPr>
              <a:t>Adjust the width and the initial zoom level of the page as per the device.</a:t>
            </a:r>
            <a:endParaRPr/>
          </a:p>
        </p:txBody>
      </p:sp>
      <p:sp>
        <p:nvSpPr>
          <p:cNvPr id="885" name="Google Shape;885;p6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800"/>
              <a:buFont typeface="Arial"/>
              <a:buNone/>
            </a:pPr>
            <a:fld id="{00000000-1234-1234-1234-123412341234}" type="slidenum">
              <a:rPr lang="en-US" sz="1800" b="0" i="0" u="none" strike="noStrike" cap="none">
                <a:solidFill>
                  <a:srgbClr val="000000"/>
                </a:solidFill>
              </a:rPr>
              <a:t>21</a:t>
            </a:fld>
            <a:endParaRPr sz="1800" b="0" i="0" u="none" strike="noStrike" cap="none">
              <a:solidFill>
                <a:srgbClr val="000000"/>
              </a:solidFil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4"/>
        <p:cNvGrpSpPr/>
        <p:nvPr/>
      </p:nvGrpSpPr>
      <p:grpSpPr>
        <a:xfrm>
          <a:off x="0" y="0"/>
          <a:ext cx="0" cy="0"/>
          <a:chOff x="0" y="0"/>
          <a:chExt cx="0" cy="0"/>
        </a:xfrm>
      </p:grpSpPr>
      <p:sp>
        <p:nvSpPr>
          <p:cNvPr id="895" name="Google Shape;895;p6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96" name="Google Shape;896;p6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a:buChar char="•"/>
            </a:pPr>
            <a:r>
              <a:rPr lang="en-US"/>
              <a:t>bootstrap.min.css has been minified. This means that all whitespace and other extra characters have been removed. This is commonly done in production to reduce file size.</a:t>
            </a:r>
            <a:endParaRPr/>
          </a:p>
          <a:p>
            <a:pPr marL="457200" marR="0" lvl="0" indent="-228600" algn="l" rtl="0">
              <a:lnSpc>
                <a:spcPct val="100000"/>
              </a:lnSpc>
              <a:spcBef>
                <a:spcPts val="0"/>
              </a:spcBef>
              <a:spcAft>
                <a:spcPts val="0"/>
              </a:spcAft>
              <a:buClr>
                <a:srgbClr val="000000"/>
              </a:buClr>
              <a:buSzPts val="1400"/>
              <a:buFont typeface="Arial"/>
              <a:buChar char="•"/>
            </a:pPr>
            <a:r>
              <a:rPr lang="en-US"/>
              <a:t>min. js is simply a compressed version of jquery. js. You can use it in the same way as jquery. js, but it's smaller, so use the minified version in production and normal jquery when debugging.</a:t>
            </a:r>
            <a:endParaRPr/>
          </a:p>
          <a:p>
            <a:pPr marL="457200" marR="0" lvl="0" indent="-228600" algn="l" rtl="0">
              <a:lnSpc>
                <a:spcPct val="100000"/>
              </a:lnSpc>
              <a:spcBef>
                <a:spcPts val="0"/>
              </a:spcBef>
              <a:spcAft>
                <a:spcPts val="0"/>
              </a:spcAft>
              <a:buClr>
                <a:srgbClr val="000000"/>
              </a:buClr>
              <a:buSzPts val="1400"/>
              <a:buFont typeface="Arial"/>
              <a:buChar char="•"/>
            </a:pPr>
            <a:r>
              <a:rPr lang="en-US"/>
              <a:t>Only include min. js if you intend to use components that require the file.</a:t>
            </a:r>
            <a:endParaRPr/>
          </a:p>
          <a:p>
            <a:pPr marL="457200" marR="0" lvl="0" indent="-228600" algn="l" rtl="0">
              <a:lnSpc>
                <a:spcPct val="100000"/>
              </a:lnSpc>
              <a:spcBef>
                <a:spcPts val="0"/>
              </a:spcBef>
              <a:spcAft>
                <a:spcPts val="0"/>
              </a:spcAft>
              <a:buClr>
                <a:srgbClr val="000000"/>
              </a:buClr>
              <a:buSzPts val="1400"/>
              <a:buFont typeface="Arial"/>
              <a:buNone/>
            </a:pPr>
            <a:endParaRPr/>
          </a:p>
        </p:txBody>
      </p:sp>
      <p:sp>
        <p:nvSpPr>
          <p:cNvPr id="897" name="Google Shape;897;p6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800"/>
              <a:buFont typeface="Arial"/>
              <a:buNone/>
            </a:pPr>
            <a:fld id="{00000000-1234-1234-1234-123412341234}" type="slidenum">
              <a:rPr lang="en-US" sz="1800" b="0" i="0" u="none" strike="noStrike" cap="none">
                <a:solidFill>
                  <a:srgbClr val="000000"/>
                </a:solidFill>
              </a:rPr>
              <a:t>22</a:t>
            </a:fld>
            <a:endParaRPr sz="1800" b="0" i="0" u="none" strike="noStrike" cap="none">
              <a:solidFill>
                <a:srgbClr val="000000"/>
              </a:solidFil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6"/>
        <p:cNvGrpSpPr/>
        <p:nvPr/>
      </p:nvGrpSpPr>
      <p:grpSpPr>
        <a:xfrm>
          <a:off x="0" y="0"/>
          <a:ext cx="0" cy="0"/>
          <a:chOff x="0" y="0"/>
          <a:chExt cx="0" cy="0"/>
        </a:xfrm>
      </p:grpSpPr>
      <p:sp>
        <p:nvSpPr>
          <p:cNvPr id="907" name="Google Shape;907;p6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08" name="Google Shape;908;p6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r>
              <a:rPr lang="en-US"/>
              <a:t>Self-explanatory</a:t>
            </a:r>
            <a:endParaRPr/>
          </a:p>
          <a:p>
            <a:pPr marL="457200" marR="0" lvl="0" indent="-228600" algn="l" rtl="0">
              <a:lnSpc>
                <a:spcPct val="100000"/>
              </a:lnSpc>
              <a:spcBef>
                <a:spcPts val="0"/>
              </a:spcBef>
              <a:spcAft>
                <a:spcPts val="0"/>
              </a:spcAft>
              <a:buClr>
                <a:srgbClr val="000000"/>
              </a:buClr>
              <a:buSzPts val="1400"/>
              <a:buFont typeface="Arial"/>
              <a:buNone/>
            </a:pPr>
            <a:endParaRPr/>
          </a:p>
        </p:txBody>
      </p:sp>
      <p:sp>
        <p:nvSpPr>
          <p:cNvPr id="909" name="Google Shape;909;p6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800"/>
              <a:buFont typeface="Arial"/>
              <a:buNone/>
            </a:pPr>
            <a:fld id="{00000000-1234-1234-1234-123412341234}" type="slidenum">
              <a:rPr lang="en-US" sz="1800" b="0" i="0" u="none" strike="noStrike" cap="none">
                <a:solidFill>
                  <a:srgbClr val="000000"/>
                </a:solidFill>
              </a:rPr>
              <a:t>23</a:t>
            </a:fld>
            <a:endParaRPr sz="1800" b="0" i="0" u="none" strike="noStrike" cap="none">
              <a:solidFill>
                <a:srgbClr val="000000"/>
              </a:solidFil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8"/>
        <p:cNvGrpSpPr/>
        <p:nvPr/>
      </p:nvGrpSpPr>
      <p:grpSpPr>
        <a:xfrm>
          <a:off x="0" y="0"/>
          <a:ext cx="0" cy="0"/>
          <a:chOff x="0" y="0"/>
          <a:chExt cx="0" cy="0"/>
        </a:xfrm>
      </p:grpSpPr>
      <p:sp>
        <p:nvSpPr>
          <p:cNvPr id="919" name="Google Shape;919;p6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20" name="Google Shape;920;p6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5"/>
        <p:cNvGrpSpPr/>
        <p:nvPr/>
      </p:nvGrpSpPr>
      <p:grpSpPr>
        <a:xfrm>
          <a:off x="0" y="0"/>
          <a:ext cx="0" cy="0"/>
          <a:chOff x="0" y="0"/>
          <a:chExt cx="0" cy="0"/>
        </a:xfrm>
      </p:grpSpPr>
      <p:sp>
        <p:nvSpPr>
          <p:cNvPr id="926" name="Google Shape;926;p7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27" name="Google Shape;927;p7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2"/>
        <p:cNvGrpSpPr/>
        <p:nvPr/>
      </p:nvGrpSpPr>
      <p:grpSpPr>
        <a:xfrm>
          <a:off x="0" y="0"/>
          <a:ext cx="0" cy="0"/>
          <a:chOff x="0" y="0"/>
          <a:chExt cx="0" cy="0"/>
        </a:xfrm>
      </p:grpSpPr>
      <p:sp>
        <p:nvSpPr>
          <p:cNvPr id="933" name="Google Shape;933;p7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34" name="Google Shape;934;p7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7"/>
        <p:cNvGrpSpPr/>
        <p:nvPr/>
      </p:nvGrpSpPr>
      <p:grpSpPr>
        <a:xfrm>
          <a:off x="0" y="0"/>
          <a:ext cx="0" cy="0"/>
          <a:chOff x="0" y="0"/>
          <a:chExt cx="0" cy="0"/>
        </a:xfrm>
      </p:grpSpPr>
      <p:sp>
        <p:nvSpPr>
          <p:cNvPr id="938" name="Google Shape;938;p7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39" name="Google Shape;939;p7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r>
              <a:rPr lang="en-US"/>
              <a:t>Explain how Bootstrap supports different mobile devices</a:t>
            </a:r>
            <a:endParaRPr/>
          </a:p>
        </p:txBody>
      </p:sp>
      <p:sp>
        <p:nvSpPr>
          <p:cNvPr id="940" name="Google Shape;940;p7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800"/>
              <a:buFont typeface="Arial"/>
              <a:buNone/>
            </a:pPr>
            <a:fld id="{00000000-1234-1234-1234-123412341234}" type="slidenum">
              <a:rPr lang="en-US" sz="1800" b="0" i="0" u="none" strike="noStrike" cap="none">
                <a:solidFill>
                  <a:srgbClr val="000000"/>
                </a:solidFill>
              </a:rPr>
              <a:t>27</a:t>
            </a:fld>
            <a:endParaRPr sz="1800" b="0" i="0" u="none" strike="noStrike" cap="none">
              <a:solidFill>
                <a:srgbClr val="000000"/>
              </a:solidFil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6"/>
        <p:cNvGrpSpPr/>
        <p:nvPr/>
      </p:nvGrpSpPr>
      <p:grpSpPr>
        <a:xfrm>
          <a:off x="0" y="0"/>
          <a:ext cx="0" cy="0"/>
          <a:chOff x="0" y="0"/>
          <a:chExt cx="0" cy="0"/>
        </a:xfrm>
      </p:grpSpPr>
      <p:sp>
        <p:nvSpPr>
          <p:cNvPr id="947" name="Google Shape;947;p7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48" name="Google Shape;948;p7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r>
              <a:rPr lang="en-US"/>
              <a:t>Explain how Bootstrap supports different desktop devices</a:t>
            </a:r>
            <a:endParaRPr/>
          </a:p>
        </p:txBody>
      </p:sp>
      <p:sp>
        <p:nvSpPr>
          <p:cNvPr id="949" name="Google Shape;949;p7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800"/>
              <a:buFont typeface="Arial"/>
              <a:buNone/>
            </a:pPr>
            <a:fld id="{00000000-1234-1234-1234-123412341234}" type="slidenum">
              <a:rPr lang="en-US" sz="1800" b="0" i="0" u="none" strike="noStrike" cap="none">
                <a:solidFill>
                  <a:srgbClr val="000000"/>
                </a:solidFill>
              </a:rPr>
              <a:t>28</a:t>
            </a:fld>
            <a:endParaRPr sz="1800" b="0" i="0" u="none" strike="noStrike" cap="none">
              <a:solidFill>
                <a:srgbClr val="000000"/>
              </a:solidFill>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5"/>
        <p:cNvGrpSpPr/>
        <p:nvPr/>
      </p:nvGrpSpPr>
      <p:grpSpPr>
        <a:xfrm>
          <a:off x="0" y="0"/>
          <a:ext cx="0" cy="0"/>
          <a:chOff x="0" y="0"/>
          <a:chExt cx="0" cy="0"/>
        </a:xfrm>
      </p:grpSpPr>
      <p:sp>
        <p:nvSpPr>
          <p:cNvPr id="956" name="Google Shape;956;p7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57" name="Google Shape;957;p7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r>
              <a:rPr lang="en-US">
                <a:highlight>
                  <a:srgbClr val="FFFF00"/>
                </a:highlight>
              </a:rPr>
              <a:t>Replaced grid table</a:t>
            </a:r>
            <a:endParaRPr>
              <a:highlight>
                <a:srgbClr val="FFFF00"/>
              </a:highlight>
            </a:endParaRPr>
          </a:p>
          <a:p>
            <a:pPr marL="457200" marR="0" lvl="0" indent="-228600" algn="l" rtl="0">
              <a:lnSpc>
                <a:spcPct val="100000"/>
              </a:lnSpc>
              <a:spcBef>
                <a:spcPts val="0"/>
              </a:spcBef>
              <a:spcAft>
                <a:spcPts val="0"/>
              </a:spcAft>
              <a:buClr>
                <a:srgbClr val="000000"/>
              </a:buClr>
              <a:buSzPts val="1400"/>
              <a:buFont typeface="Arial"/>
              <a:buNone/>
            </a:pPr>
            <a:endParaRPr/>
          </a:p>
          <a:p>
            <a:pPr marL="457200" marR="0" lvl="0" indent="-228600" algn="l" rtl="0">
              <a:lnSpc>
                <a:spcPct val="100000"/>
              </a:lnSpc>
              <a:spcBef>
                <a:spcPts val="0"/>
              </a:spcBef>
              <a:spcAft>
                <a:spcPts val="0"/>
              </a:spcAft>
              <a:buClr>
                <a:srgbClr val="000000"/>
              </a:buClr>
              <a:buSzPts val="1400"/>
              <a:buFont typeface="Arial"/>
              <a:buNone/>
            </a:pPr>
            <a:r>
              <a:rPr lang="en-US"/>
              <a:t>Explain about grid systems- self explanatory</a:t>
            </a:r>
            <a:endParaRPr/>
          </a:p>
        </p:txBody>
      </p:sp>
      <p:sp>
        <p:nvSpPr>
          <p:cNvPr id="958" name="Google Shape;958;p7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800"/>
              <a:buFont typeface="Arial"/>
              <a:buNone/>
            </a:pPr>
            <a:fld id="{00000000-1234-1234-1234-123412341234}" type="slidenum">
              <a:rPr lang="en-US" sz="1800" b="0" i="0" u="none" strike="noStrike" cap="none">
                <a:solidFill>
                  <a:srgbClr val="000000"/>
                </a:solidFill>
              </a:rPr>
              <a:t>29</a:t>
            </a:fld>
            <a:endParaRPr sz="1800" b="0" i="0" u="none" strike="noStrike" cap="none">
              <a:solidFill>
                <a:srgbClr val="000000"/>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3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5" name="Google Shape;235;p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4"/>
        <p:cNvGrpSpPr/>
        <p:nvPr/>
      </p:nvGrpSpPr>
      <p:grpSpPr>
        <a:xfrm>
          <a:off x="0" y="0"/>
          <a:ext cx="0" cy="0"/>
          <a:chOff x="0" y="0"/>
          <a:chExt cx="0" cy="0"/>
        </a:xfrm>
      </p:grpSpPr>
      <p:sp>
        <p:nvSpPr>
          <p:cNvPr id="965" name="Google Shape;965;p7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66" name="Google Shape;966;p7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r>
              <a:rPr lang="en-US"/>
              <a:t>Self-explanatory</a:t>
            </a:r>
            <a:endParaRPr/>
          </a:p>
        </p:txBody>
      </p:sp>
      <p:sp>
        <p:nvSpPr>
          <p:cNvPr id="967" name="Google Shape;967;p7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800"/>
              <a:buFont typeface="Arial"/>
              <a:buNone/>
            </a:pPr>
            <a:fld id="{00000000-1234-1234-1234-123412341234}" type="slidenum">
              <a:rPr lang="en-US" sz="1800" b="0" i="0" u="none" strike="noStrike" cap="none">
                <a:solidFill>
                  <a:srgbClr val="000000"/>
                </a:solidFill>
              </a:rPr>
              <a:t>30</a:t>
            </a:fld>
            <a:endParaRPr sz="1800" b="0" i="0" u="none" strike="noStrike" cap="none">
              <a:solidFill>
                <a:srgbClr val="000000"/>
              </a:solidFill>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4"/>
        <p:cNvGrpSpPr/>
        <p:nvPr/>
      </p:nvGrpSpPr>
      <p:grpSpPr>
        <a:xfrm>
          <a:off x="0" y="0"/>
          <a:ext cx="0" cy="0"/>
          <a:chOff x="0" y="0"/>
          <a:chExt cx="0" cy="0"/>
        </a:xfrm>
      </p:grpSpPr>
      <p:sp>
        <p:nvSpPr>
          <p:cNvPr id="975" name="Google Shape;975;p7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76" name="Google Shape;976;p7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r>
              <a:rPr lang="en-US"/>
              <a:t>Self-explanatory</a:t>
            </a:r>
            <a:endParaRPr/>
          </a:p>
          <a:p>
            <a:pPr marL="457200" marR="0" lvl="0" indent="-228600" algn="l" rtl="0">
              <a:lnSpc>
                <a:spcPct val="100000"/>
              </a:lnSpc>
              <a:spcBef>
                <a:spcPts val="0"/>
              </a:spcBef>
              <a:spcAft>
                <a:spcPts val="0"/>
              </a:spcAft>
              <a:buClr>
                <a:srgbClr val="000000"/>
              </a:buClr>
              <a:buSzPts val="1400"/>
              <a:buFont typeface="Arial"/>
              <a:buNone/>
            </a:pPr>
            <a:endParaRPr/>
          </a:p>
        </p:txBody>
      </p:sp>
      <p:sp>
        <p:nvSpPr>
          <p:cNvPr id="977" name="Google Shape;977;p7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800"/>
              <a:buFont typeface="Arial"/>
              <a:buNone/>
            </a:pPr>
            <a:fld id="{00000000-1234-1234-1234-123412341234}" type="slidenum">
              <a:rPr lang="en-US" sz="1800" b="0" i="0" u="none" strike="noStrike" cap="none">
                <a:solidFill>
                  <a:srgbClr val="000000"/>
                </a:solidFill>
              </a:rPr>
              <a:t>31</a:t>
            </a:fld>
            <a:endParaRPr sz="1800" b="0" i="0" u="none" strike="noStrike" cap="none">
              <a:solidFill>
                <a:srgbClr val="000000"/>
              </a:solidFill>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4"/>
        <p:cNvGrpSpPr/>
        <p:nvPr/>
      </p:nvGrpSpPr>
      <p:grpSpPr>
        <a:xfrm>
          <a:off x="0" y="0"/>
          <a:ext cx="0" cy="0"/>
          <a:chOff x="0" y="0"/>
          <a:chExt cx="0" cy="0"/>
        </a:xfrm>
      </p:grpSpPr>
      <p:sp>
        <p:nvSpPr>
          <p:cNvPr id="985" name="Google Shape;985;p7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6" name="Google Shape;986;p7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r>
              <a:rPr lang="en-US" b="1" i="0">
                <a:solidFill>
                  <a:srgbClr val="BDC1C6"/>
                </a:solidFill>
                <a:latin typeface="arial"/>
                <a:ea typeface="arial"/>
                <a:cs typeface="arial"/>
                <a:sym typeface="arial"/>
              </a:rPr>
              <a:t>xs (for phones - screens less than 768px wide)</a:t>
            </a:r>
            <a:endParaRPr b="1" i="0">
              <a:solidFill>
                <a:srgbClr val="BDC1C6"/>
              </a:solidFill>
              <a:latin typeface="arial"/>
              <a:ea typeface="arial"/>
              <a:cs typeface="arial"/>
              <a:sym typeface="arial"/>
            </a:endParaRPr>
          </a:p>
          <a:p>
            <a:pPr marL="457200" lvl="0" indent="-228600" algn="l" rtl="0">
              <a:lnSpc>
                <a:spcPct val="100000"/>
              </a:lnSpc>
              <a:spcBef>
                <a:spcPts val="0"/>
              </a:spcBef>
              <a:spcAft>
                <a:spcPts val="0"/>
              </a:spcAft>
              <a:buSzPts val="1400"/>
              <a:buNone/>
            </a:pPr>
            <a:r>
              <a:rPr lang="en-US" b="0" i="0">
                <a:solidFill>
                  <a:srgbClr val="BDC1C6"/>
                </a:solidFill>
                <a:latin typeface="arial"/>
                <a:ea typeface="arial"/>
                <a:cs typeface="arial"/>
                <a:sym typeface="arial"/>
              </a:rPr>
              <a:t>sm (for tablets - screens equal to or greater than 768px wide) </a:t>
            </a:r>
            <a:endParaRPr/>
          </a:p>
          <a:p>
            <a:pPr marL="457200" lvl="0" indent="-228600" algn="l" rtl="0">
              <a:lnSpc>
                <a:spcPct val="100000"/>
              </a:lnSpc>
              <a:spcBef>
                <a:spcPts val="0"/>
              </a:spcBef>
              <a:spcAft>
                <a:spcPts val="0"/>
              </a:spcAft>
              <a:buSzPts val="1400"/>
              <a:buNone/>
            </a:pPr>
            <a:r>
              <a:rPr lang="en-US" b="0" i="0">
                <a:solidFill>
                  <a:srgbClr val="BDC1C6"/>
                </a:solidFill>
                <a:latin typeface="arial"/>
                <a:ea typeface="arial"/>
                <a:cs typeface="arial"/>
                <a:sym typeface="arial"/>
              </a:rPr>
              <a:t>md (for small laptops - screens equal to or greater than 992px wide)</a:t>
            </a:r>
            <a:endParaRPr/>
          </a:p>
          <a:p>
            <a:pPr marL="457200" marR="0" lvl="0" indent="-228600" algn="l" rtl="0">
              <a:lnSpc>
                <a:spcPct val="100000"/>
              </a:lnSpc>
              <a:spcBef>
                <a:spcPts val="0"/>
              </a:spcBef>
              <a:spcAft>
                <a:spcPts val="0"/>
              </a:spcAft>
              <a:buClr>
                <a:srgbClr val="000000"/>
              </a:buClr>
              <a:buSzPts val="1400"/>
              <a:buFont typeface="Arial"/>
              <a:buNone/>
            </a:pPr>
            <a:r>
              <a:rPr lang="en-US" b="0" i="0">
                <a:solidFill>
                  <a:srgbClr val="BDC1C6"/>
                </a:solidFill>
                <a:latin typeface="arial"/>
                <a:ea typeface="arial"/>
                <a:cs typeface="arial"/>
                <a:sym typeface="arial"/>
              </a:rPr>
              <a:t>lg (for laptops and desktops - screens equal to or greater than 1200px wide)</a:t>
            </a:r>
            <a:endParaRPr/>
          </a:p>
          <a:p>
            <a:pPr marL="457200" lvl="0" indent="-228600" algn="l" rtl="0">
              <a:lnSpc>
                <a:spcPct val="100000"/>
              </a:lnSpc>
              <a:spcBef>
                <a:spcPts val="0"/>
              </a:spcBef>
              <a:spcAft>
                <a:spcPts val="0"/>
              </a:spcAft>
              <a:buSzPts val="1400"/>
              <a:buNone/>
            </a:pPr>
            <a:endParaRPr b="0" i="0">
              <a:solidFill>
                <a:srgbClr val="BDC1C6"/>
              </a:solidFill>
              <a:latin typeface="arial"/>
              <a:ea typeface="arial"/>
              <a:cs typeface="arial"/>
              <a:sym typeface="arial"/>
            </a:endParaRPr>
          </a:p>
          <a:p>
            <a:pPr marL="457200" marR="0" lvl="0" indent="-228600" algn="l" rtl="0">
              <a:lnSpc>
                <a:spcPct val="100000"/>
              </a:lnSpc>
              <a:spcBef>
                <a:spcPts val="0"/>
              </a:spcBef>
              <a:spcAft>
                <a:spcPts val="0"/>
              </a:spcAft>
              <a:buClr>
                <a:srgbClr val="000000"/>
              </a:buClr>
              <a:buSzPts val="1400"/>
              <a:buFont typeface="Arial"/>
              <a:buNone/>
            </a:pPr>
            <a:br>
              <a:rPr lang="en-US" b="0" i="0">
                <a:solidFill>
                  <a:srgbClr val="BDC1C6"/>
                </a:solidFill>
                <a:latin typeface="arial"/>
                <a:ea typeface="arial"/>
                <a:cs typeface="arial"/>
                <a:sym typeface="arial"/>
              </a:rPr>
            </a:br>
            <a:endParaRPr/>
          </a:p>
        </p:txBody>
      </p:sp>
      <p:sp>
        <p:nvSpPr>
          <p:cNvPr id="987" name="Google Shape;987;p7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800"/>
              <a:buFont typeface="Arial"/>
              <a:buNone/>
            </a:pPr>
            <a:fld id="{00000000-1234-1234-1234-123412341234}" type="slidenum">
              <a:rPr lang="en-US" sz="1800" b="0" i="0" u="none" strike="noStrike" cap="none">
                <a:solidFill>
                  <a:srgbClr val="000000"/>
                </a:solidFill>
              </a:rPr>
              <a:t>32</a:t>
            </a:fld>
            <a:endParaRPr sz="1800" b="0" i="0" u="none" strike="noStrike" cap="none">
              <a:solidFill>
                <a:srgbClr val="000000"/>
              </a:solidFill>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7"/>
        <p:cNvGrpSpPr/>
        <p:nvPr/>
      </p:nvGrpSpPr>
      <p:grpSpPr>
        <a:xfrm>
          <a:off x="0" y="0"/>
          <a:ext cx="0" cy="0"/>
          <a:chOff x="0" y="0"/>
          <a:chExt cx="0" cy="0"/>
        </a:xfrm>
      </p:grpSpPr>
      <p:sp>
        <p:nvSpPr>
          <p:cNvPr id="1028" name="Google Shape;1028;p7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29" name="Google Shape;1029;p7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2"/>
        <p:cNvGrpSpPr/>
        <p:nvPr/>
      </p:nvGrpSpPr>
      <p:grpSpPr>
        <a:xfrm>
          <a:off x="0" y="0"/>
          <a:ext cx="0" cy="0"/>
          <a:chOff x="0" y="0"/>
          <a:chExt cx="0" cy="0"/>
        </a:xfrm>
      </p:grpSpPr>
      <p:sp>
        <p:nvSpPr>
          <p:cNvPr id="1033" name="Google Shape;1033;p7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Bootstrap themes are HTML, CSS, and JavaScript code packages that include styling, UI components, and page layouts for use in a web project. In essence, they are pre-built website templates that you can customize and expand upon. They are built on top of Bootstrap and extend its functionality.</a:t>
            </a:r>
            <a:endParaRPr/>
          </a:p>
        </p:txBody>
      </p:sp>
      <p:sp>
        <p:nvSpPr>
          <p:cNvPr id="1034" name="Google Shape;1034;p7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2"/>
        <p:cNvGrpSpPr/>
        <p:nvPr/>
      </p:nvGrpSpPr>
      <p:grpSpPr>
        <a:xfrm>
          <a:off x="0" y="0"/>
          <a:ext cx="0" cy="0"/>
          <a:chOff x="0" y="0"/>
          <a:chExt cx="0" cy="0"/>
        </a:xfrm>
      </p:grpSpPr>
      <p:sp>
        <p:nvSpPr>
          <p:cNvPr id="1043" name="Google Shape;1043;p8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44" name="Google Shape;1044;p8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r>
              <a:rPr lang="en-US"/>
              <a:t>Bootstrap consists of three main files: Bootstrap. css, Bootstrap. js, and Glyphicons, which includes a syntax collection. Keep in mind that Bootstrap's JS plugins and components necessitate the use of the jQuery library.</a:t>
            </a:r>
            <a:endParaRPr/>
          </a:p>
        </p:txBody>
      </p:sp>
      <p:sp>
        <p:nvSpPr>
          <p:cNvPr id="1045" name="Google Shape;1045;p8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800"/>
              <a:buFont typeface="Arial"/>
              <a:buNone/>
            </a:pPr>
            <a:fld id="{00000000-1234-1234-1234-123412341234}" type="slidenum">
              <a:rPr lang="en-US" sz="1800" b="0" i="0" u="none" strike="noStrike" cap="none">
                <a:solidFill>
                  <a:srgbClr val="000000"/>
                </a:solidFill>
              </a:rPr>
              <a:t>35</a:t>
            </a:fld>
            <a:endParaRPr sz="1800" b="0" i="0" u="none" strike="noStrike" cap="none">
              <a:solidFill>
                <a:srgbClr val="000000"/>
              </a:solidFill>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1"/>
        <p:cNvGrpSpPr/>
        <p:nvPr/>
      </p:nvGrpSpPr>
      <p:grpSpPr>
        <a:xfrm>
          <a:off x="0" y="0"/>
          <a:ext cx="0" cy="0"/>
          <a:chOff x="0" y="0"/>
          <a:chExt cx="0" cy="0"/>
        </a:xfrm>
      </p:grpSpPr>
      <p:sp>
        <p:nvSpPr>
          <p:cNvPr id="1052" name="Google Shape;1052;p8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53" name="Google Shape;1053;p8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r>
              <a:rPr lang="en-US"/>
              <a:t>Self explanatory</a:t>
            </a:r>
            <a:endParaRPr/>
          </a:p>
        </p:txBody>
      </p:sp>
      <p:sp>
        <p:nvSpPr>
          <p:cNvPr id="1054" name="Google Shape;1054;p8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800"/>
              <a:buFont typeface="Arial"/>
              <a:buNone/>
            </a:pPr>
            <a:fld id="{00000000-1234-1234-1234-123412341234}" type="slidenum">
              <a:rPr lang="en-US" sz="1800" b="0" i="0" u="none" strike="noStrike" cap="none">
                <a:solidFill>
                  <a:srgbClr val="000000"/>
                </a:solidFill>
              </a:rPr>
              <a:t>36</a:t>
            </a:fld>
            <a:endParaRPr sz="1800" b="0" i="0" u="none" strike="noStrike" cap="none">
              <a:solidFill>
                <a:srgbClr val="000000"/>
              </a:solidFill>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4"/>
        <p:cNvGrpSpPr/>
        <p:nvPr/>
      </p:nvGrpSpPr>
      <p:grpSpPr>
        <a:xfrm>
          <a:off x="0" y="0"/>
          <a:ext cx="0" cy="0"/>
          <a:chOff x="0" y="0"/>
          <a:chExt cx="0" cy="0"/>
        </a:xfrm>
      </p:grpSpPr>
      <p:sp>
        <p:nvSpPr>
          <p:cNvPr id="1065" name="Google Shape;1065;p8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66" name="Google Shape;1066;p8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r>
              <a:rPr lang="en-US"/>
              <a:t>Self explanatory</a:t>
            </a:r>
            <a:endParaRPr/>
          </a:p>
          <a:p>
            <a:pPr marL="457200" marR="0" lvl="0" indent="-228600" algn="l" rtl="0">
              <a:lnSpc>
                <a:spcPct val="100000"/>
              </a:lnSpc>
              <a:spcBef>
                <a:spcPts val="0"/>
              </a:spcBef>
              <a:spcAft>
                <a:spcPts val="0"/>
              </a:spcAft>
              <a:buClr>
                <a:srgbClr val="000000"/>
              </a:buClr>
              <a:buSzPts val="1400"/>
              <a:buFont typeface="Arial"/>
              <a:buNone/>
            </a:pPr>
            <a:endParaRPr/>
          </a:p>
        </p:txBody>
      </p:sp>
      <p:sp>
        <p:nvSpPr>
          <p:cNvPr id="1067" name="Google Shape;1067;p8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800"/>
              <a:buFont typeface="Arial"/>
              <a:buNone/>
            </a:pPr>
            <a:fld id="{00000000-1234-1234-1234-123412341234}" type="slidenum">
              <a:rPr lang="en-US" sz="1800" b="0" i="0" u="none" strike="noStrike" cap="none">
                <a:solidFill>
                  <a:srgbClr val="000000"/>
                </a:solidFill>
              </a:rPr>
              <a:t>37</a:t>
            </a:fld>
            <a:endParaRPr sz="1800" b="0" i="0" u="none" strike="noStrike" cap="none">
              <a:solidFill>
                <a:srgbClr val="000000"/>
              </a:solidFill>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7"/>
        <p:cNvGrpSpPr/>
        <p:nvPr/>
      </p:nvGrpSpPr>
      <p:grpSpPr>
        <a:xfrm>
          <a:off x="0" y="0"/>
          <a:ext cx="0" cy="0"/>
          <a:chOff x="0" y="0"/>
          <a:chExt cx="0" cy="0"/>
        </a:xfrm>
      </p:grpSpPr>
      <p:sp>
        <p:nvSpPr>
          <p:cNvPr id="1078" name="Google Shape;1078;p8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79" name="Google Shape;1079;p8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r>
              <a:rPr lang="en-US"/>
              <a:t>Explain about the Sass and Style elements</a:t>
            </a:r>
            <a:endParaRPr/>
          </a:p>
          <a:p>
            <a:pPr marL="457200" marR="0" lvl="0" indent="-228600" algn="l" rtl="0">
              <a:lnSpc>
                <a:spcPct val="100000"/>
              </a:lnSpc>
              <a:spcBef>
                <a:spcPts val="0"/>
              </a:spcBef>
              <a:spcAft>
                <a:spcPts val="0"/>
              </a:spcAft>
              <a:buClr>
                <a:srgbClr val="000000"/>
              </a:buClr>
              <a:buSzPts val="1400"/>
              <a:buFont typeface="Arial"/>
              <a:buNone/>
            </a:pPr>
            <a:endParaRPr/>
          </a:p>
        </p:txBody>
      </p:sp>
      <p:sp>
        <p:nvSpPr>
          <p:cNvPr id="1080" name="Google Shape;1080;p8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800"/>
              <a:buFont typeface="Arial"/>
              <a:buNone/>
            </a:pPr>
            <a:fld id="{00000000-1234-1234-1234-123412341234}" type="slidenum">
              <a:rPr lang="en-US" sz="1800" b="0" i="0" u="none" strike="noStrike" cap="none">
                <a:solidFill>
                  <a:srgbClr val="000000"/>
                </a:solidFill>
              </a:rPr>
              <a:t>38</a:t>
            </a:fld>
            <a:endParaRPr sz="1800" b="0" i="0" u="none" strike="noStrike" cap="none">
              <a:solidFill>
                <a:srgbClr val="000000"/>
              </a:solidFill>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3"/>
        <p:cNvGrpSpPr/>
        <p:nvPr/>
      </p:nvGrpSpPr>
      <p:grpSpPr>
        <a:xfrm>
          <a:off x="0" y="0"/>
          <a:ext cx="0" cy="0"/>
          <a:chOff x="0" y="0"/>
          <a:chExt cx="0" cy="0"/>
        </a:xfrm>
      </p:grpSpPr>
      <p:sp>
        <p:nvSpPr>
          <p:cNvPr id="1094" name="Google Shape;1094;p8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95" name="Google Shape;1095;p8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r>
              <a:rPr lang="en-US"/>
              <a:t>Self explanatory</a:t>
            </a:r>
            <a:endParaRPr/>
          </a:p>
          <a:p>
            <a:pPr marL="457200" marR="0" lvl="0" indent="-228600" algn="l" rtl="0">
              <a:lnSpc>
                <a:spcPct val="100000"/>
              </a:lnSpc>
              <a:spcBef>
                <a:spcPts val="0"/>
              </a:spcBef>
              <a:spcAft>
                <a:spcPts val="0"/>
              </a:spcAft>
              <a:buClr>
                <a:srgbClr val="000000"/>
              </a:buClr>
              <a:buSzPts val="1400"/>
              <a:buFont typeface="Arial"/>
              <a:buNone/>
            </a:pPr>
            <a:endParaRPr/>
          </a:p>
        </p:txBody>
      </p:sp>
      <p:sp>
        <p:nvSpPr>
          <p:cNvPr id="1096" name="Google Shape;1096;p8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800"/>
              <a:buFont typeface="Arial"/>
              <a:buNone/>
            </a:pPr>
            <a:fld id="{00000000-1234-1234-1234-123412341234}" type="slidenum">
              <a:rPr lang="en-US" sz="1800" b="0" i="0" u="none" strike="noStrike" cap="none">
                <a:solidFill>
                  <a:srgbClr val="000000"/>
                </a:solidFill>
              </a:rPr>
              <a:t>39</a:t>
            </a:fld>
            <a:endParaRPr sz="1800" b="0" i="0" u="none" strike="noStrike" cap="none">
              <a:solidFill>
                <a:srgbClr val="000000"/>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p3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40" name="Google Shape;240;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5"/>
        <p:cNvGrpSpPr/>
        <p:nvPr/>
      </p:nvGrpSpPr>
      <p:grpSpPr>
        <a:xfrm>
          <a:off x="0" y="0"/>
          <a:ext cx="0" cy="0"/>
          <a:chOff x="0" y="0"/>
          <a:chExt cx="0" cy="0"/>
        </a:xfrm>
      </p:grpSpPr>
      <p:sp>
        <p:nvSpPr>
          <p:cNvPr id="1106" name="Google Shape;1106;p8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07" name="Google Shape;1107;p8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r>
              <a:rPr lang="en-US"/>
              <a:t>Self explanatory</a:t>
            </a:r>
            <a:endParaRPr/>
          </a:p>
          <a:p>
            <a:pPr marL="457200" marR="0" lvl="0" indent="-228600" algn="l" rtl="0">
              <a:lnSpc>
                <a:spcPct val="100000"/>
              </a:lnSpc>
              <a:spcBef>
                <a:spcPts val="0"/>
              </a:spcBef>
              <a:spcAft>
                <a:spcPts val="0"/>
              </a:spcAft>
              <a:buClr>
                <a:srgbClr val="000000"/>
              </a:buClr>
              <a:buSzPts val="1400"/>
              <a:buFont typeface="Arial"/>
              <a:buNone/>
            </a:pPr>
            <a:endParaRPr/>
          </a:p>
        </p:txBody>
      </p:sp>
      <p:sp>
        <p:nvSpPr>
          <p:cNvPr id="1108" name="Google Shape;1108;p8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800"/>
              <a:buFont typeface="Arial"/>
              <a:buNone/>
            </a:pPr>
            <a:fld id="{00000000-1234-1234-1234-123412341234}" type="slidenum">
              <a:rPr lang="en-US" sz="1800" b="0" i="0" u="none" strike="noStrike" cap="none">
                <a:solidFill>
                  <a:srgbClr val="000000"/>
                </a:solidFill>
              </a:rPr>
              <a:t>40</a:t>
            </a:fld>
            <a:endParaRPr sz="1800" b="0" i="0" u="none" strike="noStrike" cap="none">
              <a:solidFill>
                <a:srgbClr val="000000"/>
              </a:solidFill>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7"/>
        <p:cNvGrpSpPr/>
        <p:nvPr/>
      </p:nvGrpSpPr>
      <p:grpSpPr>
        <a:xfrm>
          <a:off x="0" y="0"/>
          <a:ext cx="0" cy="0"/>
          <a:chOff x="0" y="0"/>
          <a:chExt cx="0" cy="0"/>
        </a:xfrm>
      </p:grpSpPr>
      <p:sp>
        <p:nvSpPr>
          <p:cNvPr id="1118" name="Google Shape;1118;p8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19" name="Google Shape;1119;p8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r>
              <a:rPr lang="en-US"/>
              <a:t>Self explanatory</a:t>
            </a:r>
            <a:endParaRPr/>
          </a:p>
          <a:p>
            <a:pPr marL="457200" marR="0" lvl="0" indent="-228600" algn="l" rtl="0">
              <a:lnSpc>
                <a:spcPct val="100000"/>
              </a:lnSpc>
              <a:spcBef>
                <a:spcPts val="0"/>
              </a:spcBef>
              <a:spcAft>
                <a:spcPts val="0"/>
              </a:spcAft>
              <a:buClr>
                <a:srgbClr val="000000"/>
              </a:buClr>
              <a:buSzPts val="1400"/>
              <a:buFont typeface="Arial"/>
              <a:buNone/>
            </a:pPr>
            <a:endParaRPr/>
          </a:p>
        </p:txBody>
      </p:sp>
      <p:sp>
        <p:nvSpPr>
          <p:cNvPr id="1120" name="Google Shape;1120;p8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800"/>
              <a:buFont typeface="Arial"/>
              <a:buNone/>
            </a:pPr>
            <a:fld id="{00000000-1234-1234-1234-123412341234}" type="slidenum">
              <a:rPr lang="en-US" sz="1800" b="0" i="0" u="none" strike="noStrike" cap="none">
                <a:solidFill>
                  <a:srgbClr val="000000"/>
                </a:solidFill>
              </a:rPr>
              <a:t>41</a:t>
            </a:fld>
            <a:endParaRPr sz="1800" b="0" i="0" u="none" strike="noStrike" cap="none">
              <a:solidFill>
                <a:srgbClr val="000000"/>
              </a:solidFill>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9"/>
        <p:cNvGrpSpPr/>
        <p:nvPr/>
      </p:nvGrpSpPr>
      <p:grpSpPr>
        <a:xfrm>
          <a:off x="0" y="0"/>
          <a:ext cx="0" cy="0"/>
          <a:chOff x="0" y="0"/>
          <a:chExt cx="0" cy="0"/>
        </a:xfrm>
      </p:grpSpPr>
      <p:sp>
        <p:nvSpPr>
          <p:cNvPr id="1130" name="Google Shape;1130;p8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31" name="Google Shape;1131;p8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r>
              <a:rPr lang="en-US"/>
              <a:t>Self explanatory</a:t>
            </a:r>
            <a:endParaRPr/>
          </a:p>
          <a:p>
            <a:pPr marL="457200" marR="0" lvl="0" indent="-228600" algn="l" rtl="0">
              <a:lnSpc>
                <a:spcPct val="100000"/>
              </a:lnSpc>
              <a:spcBef>
                <a:spcPts val="0"/>
              </a:spcBef>
              <a:spcAft>
                <a:spcPts val="0"/>
              </a:spcAft>
              <a:buClr>
                <a:srgbClr val="000000"/>
              </a:buClr>
              <a:buSzPts val="1400"/>
              <a:buFont typeface="Arial"/>
              <a:buNone/>
            </a:pPr>
            <a:endParaRPr/>
          </a:p>
        </p:txBody>
      </p:sp>
      <p:sp>
        <p:nvSpPr>
          <p:cNvPr id="1132" name="Google Shape;1132;p8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800"/>
              <a:buFont typeface="Arial"/>
              <a:buNone/>
            </a:pPr>
            <a:fld id="{00000000-1234-1234-1234-123412341234}" type="slidenum">
              <a:rPr lang="en-US" sz="1800" b="0" i="0" u="none" strike="noStrike" cap="none">
                <a:solidFill>
                  <a:srgbClr val="000000"/>
                </a:solidFill>
              </a:rPr>
              <a:t>42</a:t>
            </a:fld>
            <a:endParaRPr sz="1800" b="0" i="0" u="none" strike="noStrike" cap="none">
              <a:solidFill>
                <a:srgbClr val="000000"/>
              </a:solidFill>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1"/>
        <p:cNvGrpSpPr/>
        <p:nvPr/>
      </p:nvGrpSpPr>
      <p:grpSpPr>
        <a:xfrm>
          <a:off x="0" y="0"/>
          <a:ext cx="0" cy="0"/>
          <a:chOff x="0" y="0"/>
          <a:chExt cx="0" cy="0"/>
        </a:xfrm>
      </p:grpSpPr>
      <p:sp>
        <p:nvSpPr>
          <p:cNvPr id="1142" name="Google Shape;1142;p8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43" name="Google Shape;1143;p8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r>
              <a:rPr lang="en-US"/>
              <a:t>The map file's main purpose is to connect the css source code to the less source code in the chrome dev tool.</a:t>
            </a:r>
            <a:endParaRPr/>
          </a:p>
        </p:txBody>
      </p:sp>
      <p:sp>
        <p:nvSpPr>
          <p:cNvPr id="1144" name="Google Shape;1144;p8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800"/>
              <a:buFont typeface="Arial"/>
              <a:buNone/>
            </a:pPr>
            <a:fld id="{00000000-1234-1234-1234-123412341234}" type="slidenum">
              <a:rPr lang="en-US" sz="1800" b="0" i="0" u="none" strike="noStrike" cap="none">
                <a:solidFill>
                  <a:srgbClr val="000000"/>
                </a:solidFill>
              </a:rPr>
              <a:t>43</a:t>
            </a:fld>
            <a:endParaRPr sz="1800" b="0" i="0" u="none" strike="noStrike" cap="none">
              <a:solidFill>
                <a:srgbClr val="000000"/>
              </a:solidFill>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1"/>
        <p:cNvGrpSpPr/>
        <p:nvPr/>
      </p:nvGrpSpPr>
      <p:grpSpPr>
        <a:xfrm>
          <a:off x="0" y="0"/>
          <a:ext cx="0" cy="0"/>
          <a:chOff x="0" y="0"/>
          <a:chExt cx="0" cy="0"/>
        </a:xfrm>
      </p:grpSpPr>
      <p:sp>
        <p:nvSpPr>
          <p:cNvPr id="1152" name="Google Shape;1152;p8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53" name="Google Shape;1153;p8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a:buChar char="•"/>
            </a:pPr>
            <a:r>
              <a:rPr lang="en-US" b="0" i="0">
                <a:solidFill>
                  <a:srgbClr val="212529"/>
                </a:solidFill>
                <a:latin typeface="Arial"/>
                <a:ea typeface="Arial"/>
                <a:cs typeface="Arial"/>
                <a:sym typeface="Arial"/>
              </a:rPr>
              <a:t>All variables in the map are defined as standalone variables.</a:t>
            </a:r>
            <a:endParaRPr/>
          </a:p>
          <a:p>
            <a:pPr marL="457200" marR="0" lvl="0" indent="-228600" algn="l" rtl="0">
              <a:lnSpc>
                <a:spcPct val="100000"/>
              </a:lnSpc>
              <a:spcBef>
                <a:spcPts val="0"/>
              </a:spcBef>
              <a:spcAft>
                <a:spcPts val="0"/>
              </a:spcAft>
              <a:buClr>
                <a:srgbClr val="000000"/>
              </a:buClr>
              <a:buSzPts val="1400"/>
              <a:buFont typeface="Arial"/>
              <a:buChar char="•"/>
            </a:pPr>
            <a:r>
              <a:rPr lang="en-US" b="0" i="0">
                <a:solidFill>
                  <a:srgbClr val="212529"/>
                </a:solidFill>
                <a:latin typeface="Arial"/>
                <a:ea typeface="Arial"/>
                <a:cs typeface="Arial"/>
                <a:sym typeface="Arial"/>
              </a:rPr>
              <a:t>Add new colors to map, by creating a new Sass map with your custom values and merging it with the original map.</a:t>
            </a:r>
            <a:endParaRPr/>
          </a:p>
          <a:p>
            <a:pPr marL="457200" marR="0" lvl="0" indent="-228600" algn="l" rtl="0">
              <a:lnSpc>
                <a:spcPct val="100000"/>
              </a:lnSpc>
              <a:spcBef>
                <a:spcPts val="0"/>
              </a:spcBef>
              <a:spcAft>
                <a:spcPts val="0"/>
              </a:spcAft>
              <a:buClr>
                <a:srgbClr val="000000"/>
              </a:buClr>
              <a:buSzPts val="1400"/>
              <a:buFont typeface="Arial"/>
              <a:buChar char="•"/>
            </a:pPr>
            <a:r>
              <a:rPr lang="en-US" b="0" i="0">
                <a:solidFill>
                  <a:srgbClr val="212529"/>
                </a:solidFill>
                <a:latin typeface="Arial"/>
                <a:ea typeface="Arial"/>
                <a:cs typeface="Arial"/>
                <a:sym typeface="Arial"/>
              </a:rPr>
              <a:t>To remove colors from map, use </a:t>
            </a:r>
            <a:r>
              <a:rPr lang="en-US"/>
              <a:t>map-remove</a:t>
            </a:r>
            <a:r>
              <a:rPr lang="en-US" b="0" i="0">
                <a:solidFill>
                  <a:srgbClr val="212529"/>
                </a:solidFill>
                <a:latin typeface="Arial"/>
                <a:ea typeface="Arial"/>
                <a:cs typeface="Arial"/>
                <a:sym typeface="Arial"/>
              </a:rPr>
              <a:t>. </a:t>
            </a:r>
            <a:endParaRPr/>
          </a:p>
        </p:txBody>
      </p:sp>
      <p:sp>
        <p:nvSpPr>
          <p:cNvPr id="1154" name="Google Shape;1154;p8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800"/>
              <a:buFont typeface="Arial"/>
              <a:buNone/>
            </a:pPr>
            <a:fld id="{00000000-1234-1234-1234-123412341234}" type="slidenum">
              <a:rPr lang="en-US" sz="1800" b="0" i="0" u="none" strike="noStrike" cap="none">
                <a:solidFill>
                  <a:srgbClr val="000000"/>
                </a:solidFill>
              </a:rPr>
              <a:t>44</a:t>
            </a:fld>
            <a:endParaRPr sz="1800" b="0" i="0" u="none" strike="noStrike" cap="none">
              <a:solidFill>
                <a:srgbClr val="000000"/>
              </a:solidFill>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2"/>
        <p:cNvGrpSpPr/>
        <p:nvPr/>
      </p:nvGrpSpPr>
      <p:grpSpPr>
        <a:xfrm>
          <a:off x="0" y="0"/>
          <a:ext cx="0" cy="0"/>
          <a:chOff x="0" y="0"/>
          <a:chExt cx="0" cy="0"/>
        </a:xfrm>
      </p:grpSpPr>
      <p:sp>
        <p:nvSpPr>
          <p:cNvPr id="1163" name="Google Shape;1163;p9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64" name="Google Shape;1164;p9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r>
              <a:rPr lang="en-US"/>
              <a:t>Self explanatory</a:t>
            </a:r>
            <a:endParaRPr/>
          </a:p>
          <a:p>
            <a:pPr marL="457200" marR="0" lvl="0" indent="-228600" algn="l" rtl="0">
              <a:lnSpc>
                <a:spcPct val="100000"/>
              </a:lnSpc>
              <a:spcBef>
                <a:spcPts val="0"/>
              </a:spcBef>
              <a:spcAft>
                <a:spcPts val="0"/>
              </a:spcAft>
              <a:buClr>
                <a:srgbClr val="000000"/>
              </a:buClr>
              <a:buSzPts val="1400"/>
              <a:buFont typeface="Arial"/>
              <a:buNone/>
            </a:pPr>
            <a:endParaRPr/>
          </a:p>
        </p:txBody>
      </p:sp>
      <p:sp>
        <p:nvSpPr>
          <p:cNvPr id="1165" name="Google Shape;1165;p9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800"/>
              <a:buFont typeface="Arial"/>
              <a:buNone/>
            </a:pPr>
            <a:fld id="{00000000-1234-1234-1234-123412341234}" type="slidenum">
              <a:rPr lang="en-US" sz="1800" b="0" i="0" u="none" strike="noStrike" cap="none">
                <a:solidFill>
                  <a:srgbClr val="000000"/>
                </a:solidFill>
              </a:rPr>
              <a:t>45</a:t>
            </a:fld>
            <a:endParaRPr sz="1800" b="0" i="0" u="none" strike="noStrike" cap="none">
              <a:solidFill>
                <a:srgbClr val="000000"/>
              </a:solidFill>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4"/>
        <p:cNvGrpSpPr/>
        <p:nvPr/>
      </p:nvGrpSpPr>
      <p:grpSpPr>
        <a:xfrm>
          <a:off x="0" y="0"/>
          <a:ext cx="0" cy="0"/>
          <a:chOff x="0" y="0"/>
          <a:chExt cx="0" cy="0"/>
        </a:xfrm>
      </p:grpSpPr>
      <p:sp>
        <p:nvSpPr>
          <p:cNvPr id="1175" name="Google Shape;1175;p9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76" name="Google Shape;1176;p9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r>
              <a:rPr lang="en-US"/>
              <a:t>Self explanatory</a:t>
            </a:r>
            <a:endParaRPr/>
          </a:p>
          <a:p>
            <a:pPr marL="457200" marR="0" lvl="0" indent="-228600" algn="l" rtl="0">
              <a:lnSpc>
                <a:spcPct val="100000"/>
              </a:lnSpc>
              <a:spcBef>
                <a:spcPts val="0"/>
              </a:spcBef>
              <a:spcAft>
                <a:spcPts val="0"/>
              </a:spcAft>
              <a:buClr>
                <a:srgbClr val="000000"/>
              </a:buClr>
              <a:buSzPts val="1400"/>
              <a:buFont typeface="Arial"/>
              <a:buNone/>
            </a:pPr>
            <a:endParaRPr/>
          </a:p>
        </p:txBody>
      </p:sp>
      <p:sp>
        <p:nvSpPr>
          <p:cNvPr id="1177" name="Google Shape;1177;p9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800"/>
              <a:buFont typeface="Arial"/>
              <a:buNone/>
            </a:pPr>
            <a:fld id="{00000000-1234-1234-1234-123412341234}" type="slidenum">
              <a:rPr lang="en-US" sz="1800" b="0" i="0" u="none" strike="noStrike" cap="none">
                <a:solidFill>
                  <a:srgbClr val="000000"/>
                </a:solidFill>
              </a:rPr>
              <a:t>46</a:t>
            </a:fld>
            <a:endParaRPr sz="1800" b="0" i="0" u="none" strike="noStrike" cap="none">
              <a:solidFill>
                <a:srgbClr val="000000"/>
              </a:solidFill>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6"/>
        <p:cNvGrpSpPr/>
        <p:nvPr/>
      </p:nvGrpSpPr>
      <p:grpSpPr>
        <a:xfrm>
          <a:off x="0" y="0"/>
          <a:ext cx="0" cy="0"/>
          <a:chOff x="0" y="0"/>
          <a:chExt cx="0" cy="0"/>
        </a:xfrm>
      </p:grpSpPr>
      <p:sp>
        <p:nvSpPr>
          <p:cNvPr id="1187" name="Google Shape;1187;p9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88" name="Google Shape;1188;p9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r>
              <a:rPr lang="en-US"/>
              <a:t>Self explanatory</a:t>
            </a:r>
            <a:endParaRPr/>
          </a:p>
          <a:p>
            <a:pPr marL="457200" marR="0" lvl="0" indent="-228600" algn="l" rtl="0">
              <a:lnSpc>
                <a:spcPct val="100000"/>
              </a:lnSpc>
              <a:spcBef>
                <a:spcPts val="0"/>
              </a:spcBef>
              <a:spcAft>
                <a:spcPts val="0"/>
              </a:spcAft>
              <a:buClr>
                <a:srgbClr val="000000"/>
              </a:buClr>
              <a:buSzPts val="1400"/>
              <a:buFont typeface="Arial"/>
              <a:buNone/>
            </a:pPr>
            <a:endParaRPr/>
          </a:p>
        </p:txBody>
      </p:sp>
      <p:sp>
        <p:nvSpPr>
          <p:cNvPr id="1189" name="Google Shape;1189;p9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800"/>
              <a:buFont typeface="Arial"/>
              <a:buNone/>
            </a:pPr>
            <a:fld id="{00000000-1234-1234-1234-123412341234}" type="slidenum">
              <a:rPr lang="en-US" sz="1800" b="0" i="0" u="none" strike="noStrike" cap="none">
                <a:solidFill>
                  <a:srgbClr val="000000"/>
                </a:solidFill>
              </a:rPr>
              <a:t>47</a:t>
            </a:fld>
            <a:endParaRPr sz="1800" b="0" i="0" u="none" strike="noStrike" cap="none">
              <a:solidFill>
                <a:srgbClr val="000000"/>
              </a:solidFill>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8"/>
        <p:cNvGrpSpPr/>
        <p:nvPr/>
      </p:nvGrpSpPr>
      <p:grpSpPr>
        <a:xfrm>
          <a:off x="0" y="0"/>
          <a:ext cx="0" cy="0"/>
          <a:chOff x="0" y="0"/>
          <a:chExt cx="0" cy="0"/>
        </a:xfrm>
      </p:grpSpPr>
      <p:sp>
        <p:nvSpPr>
          <p:cNvPr id="1199" name="Google Shape;1199;p9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00" name="Google Shape;1200;p9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r>
              <a:rPr lang="en-US"/>
              <a:t>Self explanatory</a:t>
            </a:r>
            <a:endParaRPr/>
          </a:p>
        </p:txBody>
      </p:sp>
      <p:sp>
        <p:nvSpPr>
          <p:cNvPr id="1201" name="Google Shape;1201;p9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800"/>
              <a:buFont typeface="Arial"/>
              <a:buNone/>
            </a:pPr>
            <a:fld id="{00000000-1234-1234-1234-123412341234}" type="slidenum">
              <a:rPr lang="en-US" sz="1800" b="0" i="0" u="none" strike="noStrike" cap="none">
                <a:solidFill>
                  <a:srgbClr val="000000"/>
                </a:solidFill>
              </a:rPr>
              <a:t>48</a:t>
            </a:fld>
            <a:endParaRPr sz="1800" b="0" i="0" u="none" strike="noStrike" cap="none">
              <a:solidFill>
                <a:srgbClr val="000000"/>
              </a:solidFill>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8"/>
        <p:cNvGrpSpPr/>
        <p:nvPr/>
      </p:nvGrpSpPr>
      <p:grpSpPr>
        <a:xfrm>
          <a:off x="0" y="0"/>
          <a:ext cx="0" cy="0"/>
          <a:chOff x="0" y="0"/>
          <a:chExt cx="0" cy="0"/>
        </a:xfrm>
      </p:grpSpPr>
      <p:sp>
        <p:nvSpPr>
          <p:cNvPr id="1209" name="Google Shape;1209;p9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10" name="Google Shape;1210;p9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r>
              <a:rPr lang="en-US"/>
              <a:t>Self explanatory</a:t>
            </a:r>
            <a:endParaRPr/>
          </a:p>
          <a:p>
            <a:pPr marL="457200" marR="0" lvl="0" indent="-228600" algn="l" rtl="0">
              <a:lnSpc>
                <a:spcPct val="100000"/>
              </a:lnSpc>
              <a:spcBef>
                <a:spcPts val="0"/>
              </a:spcBef>
              <a:spcAft>
                <a:spcPts val="0"/>
              </a:spcAft>
              <a:buClr>
                <a:srgbClr val="000000"/>
              </a:buClr>
              <a:buSzPts val="1400"/>
              <a:buFont typeface="Arial"/>
              <a:buNone/>
            </a:pPr>
            <a:endParaRPr/>
          </a:p>
        </p:txBody>
      </p:sp>
      <p:sp>
        <p:nvSpPr>
          <p:cNvPr id="1211" name="Google Shape;1211;p9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800"/>
              <a:buFont typeface="Arial"/>
              <a:buNone/>
            </a:pPr>
            <a:fld id="{00000000-1234-1234-1234-123412341234}" type="slidenum">
              <a:rPr lang="en-US" sz="1800" b="0" i="0" u="none" strike="noStrike" cap="none">
                <a:solidFill>
                  <a:srgbClr val="000000"/>
                </a:solidFill>
              </a:rPr>
              <a:t>49</a:t>
            </a:fld>
            <a:endParaRPr sz="1800" b="0" i="0" u="none" strike="noStrike" cap="none">
              <a:solidFill>
                <a:srgbClr val="000000"/>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p4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54" name="Google Shape;254;p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9"/>
        <p:cNvGrpSpPr/>
        <p:nvPr/>
      </p:nvGrpSpPr>
      <p:grpSpPr>
        <a:xfrm>
          <a:off x="0" y="0"/>
          <a:ext cx="0" cy="0"/>
          <a:chOff x="0" y="0"/>
          <a:chExt cx="0" cy="0"/>
        </a:xfrm>
      </p:grpSpPr>
      <p:sp>
        <p:nvSpPr>
          <p:cNvPr id="1220" name="Google Shape;1220;p9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21" name="Google Shape;1221;p9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4"/>
        <p:cNvGrpSpPr/>
        <p:nvPr/>
      </p:nvGrpSpPr>
      <p:grpSpPr>
        <a:xfrm>
          <a:off x="0" y="0"/>
          <a:ext cx="0" cy="0"/>
          <a:chOff x="0" y="0"/>
          <a:chExt cx="0" cy="0"/>
        </a:xfrm>
      </p:grpSpPr>
      <p:sp>
        <p:nvSpPr>
          <p:cNvPr id="1225" name="Google Shape;1225;p9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26" name="Google Shape;1226;p9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r>
              <a:rPr lang="en-US"/>
              <a:t>.alert-success: Green alert. Indicates a successful or positive action</a:t>
            </a:r>
            <a:endParaRPr/>
          </a:p>
          <a:p>
            <a:pPr marL="457200" marR="0" lvl="0" indent="-228600" algn="l" rtl="0">
              <a:lnSpc>
                <a:spcPct val="100000"/>
              </a:lnSpc>
              <a:spcBef>
                <a:spcPts val="0"/>
              </a:spcBef>
              <a:spcAft>
                <a:spcPts val="0"/>
              </a:spcAft>
              <a:buClr>
                <a:srgbClr val="000000"/>
              </a:buClr>
              <a:buSzPts val="1400"/>
              <a:buFont typeface="Arial"/>
              <a:buNone/>
            </a:pPr>
            <a:r>
              <a:rPr lang="en-US"/>
              <a:t>.alert-danger: Red alert. Indicates a dangerous or potentially negative action</a:t>
            </a:r>
            <a:endParaRPr/>
          </a:p>
          <a:p>
            <a:pPr marL="457200" marR="0" lvl="0" indent="-228600" algn="l" rtl="0">
              <a:lnSpc>
                <a:spcPct val="100000"/>
              </a:lnSpc>
              <a:spcBef>
                <a:spcPts val="0"/>
              </a:spcBef>
              <a:spcAft>
                <a:spcPts val="0"/>
              </a:spcAft>
              <a:buClr>
                <a:srgbClr val="000000"/>
              </a:buClr>
              <a:buSzPts val="1400"/>
              <a:buFont typeface="Arial"/>
              <a:buNone/>
            </a:pPr>
            <a:r>
              <a:rPr lang="en-US"/>
              <a:t>.alert-infoLight-: blue alert. Indicates a neutral informative change or action</a:t>
            </a:r>
            <a:endParaRPr/>
          </a:p>
          <a:p>
            <a:pPr marL="457200" marR="0" lvl="0" indent="-228600" algn="l" rtl="0">
              <a:lnSpc>
                <a:spcPct val="100000"/>
              </a:lnSpc>
              <a:spcBef>
                <a:spcPts val="0"/>
              </a:spcBef>
              <a:spcAft>
                <a:spcPts val="0"/>
              </a:spcAft>
              <a:buClr>
                <a:srgbClr val="000000"/>
              </a:buClr>
              <a:buSzPts val="1400"/>
              <a:buFont typeface="Arial"/>
              <a:buNone/>
            </a:pPr>
            <a:r>
              <a:rPr lang="en-US"/>
              <a:t>.alert-warning: Yellow alert. Indicates caution should be taken with this action</a:t>
            </a:r>
            <a:endParaRPr/>
          </a:p>
        </p:txBody>
      </p:sp>
      <p:sp>
        <p:nvSpPr>
          <p:cNvPr id="1227" name="Google Shape;1227;p9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800"/>
              <a:buFont typeface="Arial"/>
              <a:buNone/>
            </a:pPr>
            <a:fld id="{00000000-1234-1234-1234-123412341234}" type="slidenum">
              <a:rPr lang="en-US" sz="1800" b="0" i="0" u="none" strike="noStrike" cap="none">
                <a:solidFill>
                  <a:srgbClr val="000000"/>
                </a:solidFill>
              </a:rPr>
              <a:t>51</a:t>
            </a:fld>
            <a:endParaRPr sz="1800" b="0" i="0" u="none" strike="noStrike" cap="none">
              <a:solidFill>
                <a:srgbClr val="000000"/>
              </a:solidFill>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7"/>
        <p:cNvGrpSpPr/>
        <p:nvPr/>
      </p:nvGrpSpPr>
      <p:grpSpPr>
        <a:xfrm>
          <a:off x="0" y="0"/>
          <a:ext cx="0" cy="0"/>
          <a:chOff x="0" y="0"/>
          <a:chExt cx="0" cy="0"/>
        </a:xfrm>
      </p:grpSpPr>
      <p:sp>
        <p:nvSpPr>
          <p:cNvPr id="1248" name="Google Shape;1248;p9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49" name="Google Shape;1249;p9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r>
              <a:rPr lang="en-US"/>
              <a:t>Self explanatory</a:t>
            </a:r>
            <a:endParaRPr/>
          </a:p>
          <a:p>
            <a:pPr marL="457200" marR="0" lvl="0" indent="-228600" algn="l" rtl="0">
              <a:lnSpc>
                <a:spcPct val="100000"/>
              </a:lnSpc>
              <a:spcBef>
                <a:spcPts val="0"/>
              </a:spcBef>
              <a:spcAft>
                <a:spcPts val="0"/>
              </a:spcAft>
              <a:buClr>
                <a:srgbClr val="000000"/>
              </a:buClr>
              <a:buSzPts val="1400"/>
              <a:buFont typeface="Arial"/>
              <a:buNone/>
            </a:pPr>
            <a:endParaRPr/>
          </a:p>
        </p:txBody>
      </p:sp>
      <p:sp>
        <p:nvSpPr>
          <p:cNvPr id="1250" name="Google Shape;1250;p9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800"/>
              <a:buFont typeface="Arial"/>
              <a:buNone/>
            </a:pPr>
            <a:fld id="{00000000-1234-1234-1234-123412341234}" type="slidenum">
              <a:rPr lang="en-US" sz="1800" b="0" i="0" u="none" strike="noStrike" cap="none">
                <a:solidFill>
                  <a:srgbClr val="000000"/>
                </a:solidFill>
              </a:rPr>
              <a:t>52</a:t>
            </a:fld>
            <a:endParaRPr sz="1800" b="0" i="0" u="none" strike="noStrike" cap="none">
              <a:solidFill>
                <a:srgbClr val="000000"/>
              </a:solidFill>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8"/>
        <p:cNvGrpSpPr/>
        <p:nvPr/>
      </p:nvGrpSpPr>
      <p:grpSpPr>
        <a:xfrm>
          <a:off x="0" y="0"/>
          <a:ext cx="0" cy="0"/>
          <a:chOff x="0" y="0"/>
          <a:chExt cx="0" cy="0"/>
        </a:xfrm>
      </p:grpSpPr>
      <p:sp>
        <p:nvSpPr>
          <p:cNvPr id="1259" name="Google Shape;1259;p9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60" name="Google Shape;1260;p9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r>
              <a:rPr lang="en-US"/>
              <a:t>Self explanatory</a:t>
            </a:r>
            <a:endParaRPr/>
          </a:p>
          <a:p>
            <a:pPr marL="457200" marR="0" lvl="0" indent="-228600" algn="l" rtl="0">
              <a:lnSpc>
                <a:spcPct val="100000"/>
              </a:lnSpc>
              <a:spcBef>
                <a:spcPts val="0"/>
              </a:spcBef>
              <a:spcAft>
                <a:spcPts val="0"/>
              </a:spcAft>
              <a:buClr>
                <a:srgbClr val="000000"/>
              </a:buClr>
              <a:buSzPts val="1400"/>
              <a:buFont typeface="Arial"/>
              <a:buNone/>
            </a:pPr>
            <a:endParaRPr/>
          </a:p>
        </p:txBody>
      </p:sp>
      <p:sp>
        <p:nvSpPr>
          <p:cNvPr id="1261" name="Google Shape;1261;p9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800"/>
              <a:buFont typeface="Arial"/>
              <a:buNone/>
            </a:pPr>
            <a:fld id="{00000000-1234-1234-1234-123412341234}" type="slidenum">
              <a:rPr lang="en-US" sz="1800" b="0" i="0" u="none" strike="noStrike" cap="none">
                <a:solidFill>
                  <a:srgbClr val="000000"/>
                </a:solidFill>
              </a:rPr>
              <a:t>53</a:t>
            </a:fld>
            <a:endParaRPr sz="1800" b="0" i="0" u="none" strike="noStrike" cap="none">
              <a:solidFill>
                <a:srgbClr val="000000"/>
              </a:solidFill>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4"/>
        <p:cNvGrpSpPr/>
        <p:nvPr/>
      </p:nvGrpSpPr>
      <p:grpSpPr>
        <a:xfrm>
          <a:off x="0" y="0"/>
          <a:ext cx="0" cy="0"/>
          <a:chOff x="0" y="0"/>
          <a:chExt cx="0" cy="0"/>
        </a:xfrm>
      </p:grpSpPr>
      <p:sp>
        <p:nvSpPr>
          <p:cNvPr id="1275" name="Google Shape;1275;p9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76" name="Google Shape;1276;p9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r>
              <a:rPr lang="en-US"/>
              <a:t>Self explanatory</a:t>
            </a:r>
            <a:endParaRPr/>
          </a:p>
        </p:txBody>
      </p:sp>
      <p:sp>
        <p:nvSpPr>
          <p:cNvPr id="1277" name="Google Shape;1277;p9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800"/>
              <a:buFont typeface="Arial"/>
              <a:buNone/>
            </a:pPr>
            <a:fld id="{00000000-1234-1234-1234-123412341234}" type="slidenum">
              <a:rPr lang="en-US" sz="1800" b="0" i="0" u="none" strike="noStrike" cap="none">
                <a:solidFill>
                  <a:srgbClr val="000000"/>
                </a:solidFill>
              </a:rPr>
              <a:t>54</a:t>
            </a:fld>
            <a:endParaRPr sz="1800" b="0" i="0" u="none" strike="noStrike" cap="none">
              <a:solidFill>
                <a:srgbClr val="000000"/>
              </a:solidFill>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6"/>
        <p:cNvGrpSpPr/>
        <p:nvPr/>
      </p:nvGrpSpPr>
      <p:grpSpPr>
        <a:xfrm>
          <a:off x="0" y="0"/>
          <a:ext cx="0" cy="0"/>
          <a:chOff x="0" y="0"/>
          <a:chExt cx="0" cy="0"/>
        </a:xfrm>
      </p:grpSpPr>
      <p:sp>
        <p:nvSpPr>
          <p:cNvPr id="1287" name="Google Shape;1287;p10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88" name="Google Shape;1288;p10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r>
              <a:rPr lang="en-US"/>
              <a:t>Bootstrap 4 makes it simple to create predefined alert messages. With a small number of available and flexible alert messages, it provides contextual feedback messages for common user actions. Alerts for any length of text are available, as is an optional dismiss button.</a:t>
            </a:r>
            <a:endParaRPr/>
          </a:p>
        </p:txBody>
      </p:sp>
      <p:sp>
        <p:nvSpPr>
          <p:cNvPr id="1289" name="Google Shape;1289;p10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800"/>
              <a:buFont typeface="Arial"/>
              <a:buNone/>
            </a:pPr>
            <a:fld id="{00000000-1234-1234-1234-123412341234}" type="slidenum">
              <a:rPr lang="en-US" sz="1800" b="0" i="0" u="none" strike="noStrike" cap="none">
                <a:solidFill>
                  <a:srgbClr val="000000"/>
                </a:solidFill>
              </a:rPr>
              <a:t>55</a:t>
            </a:fld>
            <a:endParaRPr sz="1800" b="0" i="0" u="none" strike="noStrike" cap="none">
              <a:solidFill>
                <a:srgbClr val="000000"/>
              </a:solidFill>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2"/>
        <p:cNvGrpSpPr/>
        <p:nvPr/>
      </p:nvGrpSpPr>
      <p:grpSpPr>
        <a:xfrm>
          <a:off x="0" y="0"/>
          <a:ext cx="0" cy="0"/>
          <a:chOff x="0" y="0"/>
          <a:chExt cx="0" cy="0"/>
        </a:xfrm>
      </p:grpSpPr>
      <p:sp>
        <p:nvSpPr>
          <p:cNvPr id="1303" name="Google Shape;1303;p10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04" name="Google Shape;1304;p10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r>
              <a:rPr lang="en-US"/>
              <a:t>Self explanatory</a:t>
            </a:r>
            <a:endParaRPr/>
          </a:p>
        </p:txBody>
      </p:sp>
      <p:sp>
        <p:nvSpPr>
          <p:cNvPr id="1305" name="Google Shape;1305;p10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800"/>
              <a:buFont typeface="Arial"/>
              <a:buNone/>
            </a:pPr>
            <a:fld id="{00000000-1234-1234-1234-123412341234}" type="slidenum">
              <a:rPr lang="en-US" sz="1800" b="0" i="0" u="none" strike="noStrike" cap="none">
                <a:solidFill>
                  <a:srgbClr val="000000"/>
                </a:solidFill>
              </a:rPr>
              <a:t>56</a:t>
            </a:fld>
            <a:endParaRPr sz="1800" b="0" i="0" u="none" strike="noStrike" cap="none">
              <a:solidFill>
                <a:srgbClr val="000000"/>
              </a:solidFill>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2"/>
        <p:cNvGrpSpPr/>
        <p:nvPr/>
      </p:nvGrpSpPr>
      <p:grpSpPr>
        <a:xfrm>
          <a:off x="0" y="0"/>
          <a:ext cx="0" cy="0"/>
          <a:chOff x="0" y="0"/>
          <a:chExt cx="0" cy="0"/>
        </a:xfrm>
      </p:grpSpPr>
      <p:sp>
        <p:nvSpPr>
          <p:cNvPr id="1313" name="Google Shape;1313;p10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14" name="Google Shape;1314;p10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r>
              <a:rPr lang="en-US"/>
              <a:t>Self explanatory</a:t>
            </a:r>
            <a:endParaRPr/>
          </a:p>
        </p:txBody>
      </p:sp>
      <p:sp>
        <p:nvSpPr>
          <p:cNvPr id="1315" name="Google Shape;1315;p10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800"/>
              <a:buFont typeface="Arial"/>
              <a:buNone/>
            </a:pPr>
            <a:fld id="{00000000-1234-1234-1234-123412341234}" type="slidenum">
              <a:rPr lang="en-US" sz="1800" b="0" i="0" u="none" strike="noStrike" cap="none">
                <a:solidFill>
                  <a:srgbClr val="000000"/>
                </a:solidFill>
              </a:rPr>
              <a:t>57</a:t>
            </a:fld>
            <a:endParaRPr sz="1800" b="0" i="0" u="none" strike="noStrike" cap="none">
              <a:solidFill>
                <a:srgbClr val="000000"/>
              </a:solidFill>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2"/>
        <p:cNvGrpSpPr/>
        <p:nvPr/>
      </p:nvGrpSpPr>
      <p:grpSpPr>
        <a:xfrm>
          <a:off x="0" y="0"/>
          <a:ext cx="0" cy="0"/>
          <a:chOff x="0" y="0"/>
          <a:chExt cx="0" cy="0"/>
        </a:xfrm>
      </p:grpSpPr>
      <p:sp>
        <p:nvSpPr>
          <p:cNvPr id="1323" name="Google Shape;1323;p10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24" name="Google Shape;1324;p10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r>
              <a:rPr lang="en-US"/>
              <a:t>Explain the methods responsible in DOM manipulation: Self explanatory</a:t>
            </a:r>
            <a:endParaRPr/>
          </a:p>
          <a:p>
            <a:pPr marL="457200" marR="0" lvl="0" indent="-228600" algn="l" rtl="0">
              <a:lnSpc>
                <a:spcPct val="100000"/>
              </a:lnSpc>
              <a:spcBef>
                <a:spcPts val="0"/>
              </a:spcBef>
              <a:spcAft>
                <a:spcPts val="0"/>
              </a:spcAft>
              <a:buClr>
                <a:srgbClr val="000000"/>
              </a:buClr>
              <a:buSzPts val="1400"/>
              <a:buFont typeface="Arial"/>
              <a:buNone/>
            </a:pPr>
            <a:endParaRPr/>
          </a:p>
          <a:p>
            <a:pPr marL="457200" marR="0" lvl="0" indent="-228600" algn="l" rtl="0">
              <a:lnSpc>
                <a:spcPct val="100000"/>
              </a:lnSpc>
              <a:spcBef>
                <a:spcPts val="0"/>
              </a:spcBef>
              <a:spcAft>
                <a:spcPts val="0"/>
              </a:spcAft>
              <a:buClr>
                <a:srgbClr val="000000"/>
              </a:buClr>
              <a:buSzPts val="1400"/>
              <a:buFont typeface="Arial"/>
              <a:buNone/>
            </a:pPr>
            <a:endParaRPr/>
          </a:p>
        </p:txBody>
      </p:sp>
      <p:sp>
        <p:nvSpPr>
          <p:cNvPr id="1325" name="Google Shape;1325;p10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800"/>
              <a:buFont typeface="Arial"/>
              <a:buNone/>
            </a:pPr>
            <a:fld id="{00000000-1234-1234-1234-123412341234}" type="slidenum">
              <a:rPr lang="en-US" sz="1800" b="0" i="0" u="none" strike="noStrike" cap="none">
                <a:solidFill>
                  <a:srgbClr val="000000"/>
                </a:solidFill>
              </a:rPr>
              <a:t>58</a:t>
            </a:fld>
            <a:endParaRPr sz="1800" b="0" i="0" u="none" strike="noStrike" cap="none">
              <a:solidFill>
                <a:srgbClr val="000000"/>
              </a:solidFill>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2"/>
        <p:cNvGrpSpPr/>
        <p:nvPr/>
      </p:nvGrpSpPr>
      <p:grpSpPr>
        <a:xfrm>
          <a:off x="0" y="0"/>
          <a:ext cx="0" cy="0"/>
          <a:chOff x="0" y="0"/>
          <a:chExt cx="0" cy="0"/>
        </a:xfrm>
      </p:grpSpPr>
      <p:sp>
        <p:nvSpPr>
          <p:cNvPr id="1333" name="Google Shape;1333;p10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34" name="Google Shape;1334;p10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p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9" name="Google Shape;259;p4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r>
              <a:rPr lang="en-US"/>
              <a:t>Explain about Bootstrap:</a:t>
            </a:r>
            <a:br>
              <a:rPr lang="en-US"/>
            </a:br>
            <a:r>
              <a:rPr lang="en-US"/>
              <a:t>Bootstrap is an HTML, CSS, and JavaScript framework for creating a mobile-friendly and responsive website.</a:t>
            </a:r>
            <a:endParaRPr/>
          </a:p>
          <a:p>
            <a:pPr marL="457200" marR="0" lvl="0" indent="-228600" algn="l" rtl="0">
              <a:lnSpc>
                <a:spcPct val="100000"/>
              </a:lnSpc>
              <a:spcBef>
                <a:spcPts val="0"/>
              </a:spcBef>
              <a:spcAft>
                <a:spcPts val="0"/>
              </a:spcAft>
              <a:buClr>
                <a:srgbClr val="000000"/>
              </a:buClr>
              <a:buSzPts val="1400"/>
              <a:buFont typeface="Arial"/>
              <a:buNone/>
            </a:pPr>
            <a:r>
              <a:rPr lang="en-US"/>
              <a:t>It includes design templates for typography, forms, buttons, navigation, and other interface components in HTML, CSS, and JavaScript.</a:t>
            </a:r>
            <a:endParaRPr/>
          </a:p>
        </p:txBody>
      </p:sp>
      <p:sp>
        <p:nvSpPr>
          <p:cNvPr id="260" name="Google Shape;260;p4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800"/>
              <a:buFont typeface="Arial"/>
              <a:buNone/>
            </a:pPr>
            <a:fld id="{00000000-1234-1234-1234-123412341234}" type="slidenum">
              <a:rPr lang="en-US" sz="1800" b="0" i="0" u="none" strike="noStrike" cap="none">
                <a:solidFill>
                  <a:srgbClr val="000000"/>
                </a:solidFill>
              </a:rPr>
              <a:t>6</a:t>
            </a:fld>
            <a:endParaRPr sz="1800" b="0" i="0" u="none" strike="noStrike" cap="none">
              <a:solidFill>
                <a:srgbClr val="000000"/>
              </a:solidFill>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9"/>
        <p:cNvGrpSpPr/>
        <p:nvPr/>
      </p:nvGrpSpPr>
      <p:grpSpPr>
        <a:xfrm>
          <a:off x="0" y="0"/>
          <a:ext cx="0" cy="0"/>
          <a:chOff x="0" y="0"/>
          <a:chExt cx="0" cy="0"/>
        </a:xfrm>
      </p:grpSpPr>
      <p:sp>
        <p:nvSpPr>
          <p:cNvPr id="1340" name="Google Shape;1340;p10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41" name="Google Shape;1341;p10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6"/>
        <p:cNvGrpSpPr/>
        <p:nvPr/>
      </p:nvGrpSpPr>
      <p:grpSpPr>
        <a:xfrm>
          <a:off x="0" y="0"/>
          <a:ext cx="0" cy="0"/>
          <a:chOff x="0" y="0"/>
          <a:chExt cx="0" cy="0"/>
        </a:xfrm>
      </p:grpSpPr>
      <p:sp>
        <p:nvSpPr>
          <p:cNvPr id="1347" name="Google Shape;1347;p10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48" name="Google Shape;1348;p10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1"/>
        <p:cNvGrpSpPr/>
        <p:nvPr/>
      </p:nvGrpSpPr>
      <p:grpSpPr>
        <a:xfrm>
          <a:off x="0" y="0"/>
          <a:ext cx="0" cy="0"/>
          <a:chOff x="0" y="0"/>
          <a:chExt cx="0" cy="0"/>
        </a:xfrm>
      </p:grpSpPr>
      <p:sp>
        <p:nvSpPr>
          <p:cNvPr id="1352" name="Google Shape;1352;p10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When you want to match the font styling of a heading but cannot use the associated HTML element, you can use the .h1 through .h6 classes.</a:t>
            </a:r>
            <a:endParaRPr/>
          </a:p>
        </p:txBody>
      </p:sp>
      <p:sp>
        <p:nvSpPr>
          <p:cNvPr id="1353" name="Google Shape;1353;p10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5"/>
        <p:cNvGrpSpPr/>
        <p:nvPr/>
      </p:nvGrpSpPr>
      <p:grpSpPr>
        <a:xfrm>
          <a:off x="0" y="0"/>
          <a:ext cx="0" cy="0"/>
          <a:chOff x="0" y="0"/>
          <a:chExt cx="0" cy="0"/>
        </a:xfrm>
      </p:grpSpPr>
      <p:sp>
        <p:nvSpPr>
          <p:cNvPr id="1366" name="Google Shape;1366;p10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With.img-fluid, images in Bootstrap are made responsive. The image has max-width: 100%; and height: auto; applied to it so that it scales with the parent element.</a:t>
            </a:r>
            <a:endParaRPr/>
          </a:p>
        </p:txBody>
      </p:sp>
      <p:sp>
        <p:nvSpPr>
          <p:cNvPr id="1367" name="Google Shape;1367;p10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6"/>
        <p:cNvGrpSpPr/>
        <p:nvPr/>
      </p:nvGrpSpPr>
      <p:grpSpPr>
        <a:xfrm>
          <a:off x="0" y="0"/>
          <a:ext cx="0" cy="0"/>
          <a:chOff x="0" y="0"/>
          <a:chExt cx="0" cy="0"/>
        </a:xfrm>
      </p:grpSpPr>
      <p:sp>
        <p:nvSpPr>
          <p:cNvPr id="1377" name="Google Shape;1377;p10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The media object aids in the construction of complex and repetitive components in which some media is placed alongside content that does not wrap around said media. Furthermore, thanks to flexbox, it accomplishes this with only two required classes.</a:t>
            </a:r>
            <a:endParaRPr/>
          </a:p>
        </p:txBody>
      </p:sp>
      <p:sp>
        <p:nvSpPr>
          <p:cNvPr id="1378" name="Google Shape;1378;p10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9"/>
        <p:cNvGrpSpPr/>
        <p:nvPr/>
      </p:nvGrpSpPr>
      <p:grpSpPr>
        <a:xfrm>
          <a:off x="0" y="0"/>
          <a:ext cx="0" cy="0"/>
          <a:chOff x="0" y="0"/>
          <a:chExt cx="0" cy="0"/>
        </a:xfrm>
      </p:grpSpPr>
      <p:sp>
        <p:nvSpPr>
          <p:cNvPr id="1390" name="Google Shape;1390;p11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Cards are built with as little markup and styling as possible while still providing a great deal of control and customization. </a:t>
            </a:r>
            <a:endParaRPr/>
          </a:p>
        </p:txBody>
      </p:sp>
      <p:sp>
        <p:nvSpPr>
          <p:cNvPr id="1391" name="Google Shape;1391;p1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2"/>
        <p:cNvGrpSpPr/>
        <p:nvPr/>
      </p:nvGrpSpPr>
      <p:grpSpPr>
        <a:xfrm>
          <a:off x="0" y="0"/>
          <a:ext cx="0" cy="0"/>
          <a:chOff x="0" y="0"/>
          <a:chExt cx="0" cy="0"/>
        </a:xfrm>
      </p:grpSpPr>
      <p:sp>
        <p:nvSpPr>
          <p:cNvPr id="1403" name="Google Shape;1403;p11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They are built with flexbox and mix well with other Bootstrap components. They have no default margin, so use spacing utilities as needed.</a:t>
            </a:r>
            <a:endParaRPr/>
          </a:p>
        </p:txBody>
      </p:sp>
      <p:sp>
        <p:nvSpPr>
          <p:cNvPr id="1404" name="Google Shape;1404;p1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5"/>
        <p:cNvGrpSpPr/>
        <p:nvPr/>
      </p:nvGrpSpPr>
      <p:grpSpPr>
        <a:xfrm>
          <a:off x="0" y="0"/>
          <a:ext cx="0" cy="0"/>
          <a:chOff x="0" y="0"/>
          <a:chExt cx="0" cy="0"/>
        </a:xfrm>
      </p:grpSpPr>
      <p:sp>
        <p:nvSpPr>
          <p:cNvPr id="1416" name="Google Shape;1416;p11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A jumbotron is a lightweight, adaptable component that can optionally extend the entire viewport to highlight important marketing messages on your website.</a:t>
            </a:r>
            <a:endParaRPr/>
          </a:p>
        </p:txBody>
      </p:sp>
      <p:sp>
        <p:nvSpPr>
          <p:cNvPr id="1417" name="Google Shape;1417;p1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8"/>
        <p:cNvGrpSpPr/>
        <p:nvPr/>
      </p:nvGrpSpPr>
      <p:grpSpPr>
        <a:xfrm>
          <a:off x="0" y="0"/>
          <a:ext cx="0" cy="0"/>
          <a:chOff x="0" y="0"/>
          <a:chExt cx="0" cy="0"/>
        </a:xfrm>
      </p:grpSpPr>
      <p:sp>
        <p:nvSpPr>
          <p:cNvPr id="1429" name="Google Shape;1429;p11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By using relative font sizing and em units, badges scale to match the size of the immediate parent element.</a:t>
            </a:r>
            <a:endParaRPr/>
          </a:p>
        </p:txBody>
      </p:sp>
      <p:sp>
        <p:nvSpPr>
          <p:cNvPr id="1430" name="Google Shape;1430;p1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1"/>
        <p:cNvGrpSpPr/>
        <p:nvPr/>
      </p:nvGrpSpPr>
      <p:grpSpPr>
        <a:xfrm>
          <a:off x="0" y="0"/>
          <a:ext cx="0" cy="0"/>
          <a:chOff x="0" y="0"/>
          <a:chExt cx="0" cy="0"/>
        </a:xfrm>
      </p:grpSpPr>
      <p:sp>
        <p:nvSpPr>
          <p:cNvPr id="1442" name="Google Shape;1442;p1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By using relative font sizing and em units, badges scale to match the size of the immediate parent element.</a:t>
            </a:r>
            <a:endParaRPr/>
          </a:p>
        </p:txBody>
      </p:sp>
      <p:sp>
        <p:nvSpPr>
          <p:cNvPr id="1443" name="Google Shape;1443;p1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p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8" name="Google Shape;268;p4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r>
              <a:rPr lang="en-US"/>
              <a:t>List the features of Bootstrap:</a:t>
            </a:r>
            <a:endParaRPr/>
          </a:p>
          <a:p>
            <a:pPr marL="457200" lvl="0" indent="-368300" algn="l" rtl="0">
              <a:lnSpc>
                <a:spcPct val="114999"/>
              </a:lnSpc>
              <a:spcBef>
                <a:spcPts val="0"/>
              </a:spcBef>
              <a:spcAft>
                <a:spcPts val="0"/>
              </a:spcAft>
              <a:buSzPts val="1400"/>
              <a:buFont typeface="Open Sans"/>
              <a:buChar char="●"/>
            </a:pPr>
            <a:r>
              <a:rPr lang="en-US"/>
              <a:t>It is easy to use.</a:t>
            </a:r>
            <a:endParaRPr/>
          </a:p>
          <a:p>
            <a:pPr marL="457200" lvl="0" indent="-368300" algn="l" rtl="0">
              <a:lnSpc>
                <a:spcPct val="114999"/>
              </a:lnSpc>
              <a:spcBef>
                <a:spcPts val="1000"/>
              </a:spcBef>
              <a:spcAft>
                <a:spcPts val="0"/>
              </a:spcAft>
              <a:buSzPts val="1400"/>
              <a:buFont typeface="Open Sans"/>
              <a:buChar char="●"/>
            </a:pPr>
            <a:r>
              <a:rPr lang="en-US"/>
              <a:t>It is mobile-friendly.</a:t>
            </a:r>
            <a:endParaRPr/>
          </a:p>
          <a:p>
            <a:pPr marL="457200" lvl="0" indent="-368300" algn="l" rtl="0">
              <a:lnSpc>
                <a:spcPct val="114999"/>
              </a:lnSpc>
              <a:spcBef>
                <a:spcPts val="1000"/>
              </a:spcBef>
              <a:spcAft>
                <a:spcPts val="0"/>
              </a:spcAft>
              <a:buSzPts val="1400"/>
              <a:buFont typeface="Open Sans"/>
              <a:buChar char="●"/>
            </a:pPr>
            <a:r>
              <a:rPr lang="en-US"/>
              <a:t>It is compatible with any browser.</a:t>
            </a:r>
            <a:endParaRPr/>
          </a:p>
          <a:p>
            <a:pPr marL="457200" lvl="0" indent="-368300" algn="l" rtl="0">
              <a:lnSpc>
                <a:spcPct val="114999"/>
              </a:lnSpc>
              <a:spcBef>
                <a:spcPts val="1000"/>
              </a:spcBef>
              <a:spcAft>
                <a:spcPts val="0"/>
              </a:spcAft>
              <a:buSzPts val="1400"/>
              <a:buFont typeface="Open Sans"/>
              <a:buChar char="●"/>
            </a:pPr>
            <a:r>
              <a:rPr lang="en-US"/>
              <a:t>It provides powerful grid systems.</a:t>
            </a:r>
            <a:endParaRPr/>
          </a:p>
          <a:p>
            <a:pPr marL="457200" lvl="0" indent="-368300" algn="l" rtl="0">
              <a:lnSpc>
                <a:spcPct val="114999"/>
              </a:lnSpc>
              <a:spcBef>
                <a:spcPts val="1000"/>
              </a:spcBef>
              <a:spcAft>
                <a:spcPts val="0"/>
              </a:spcAft>
              <a:buSzPts val="1400"/>
              <a:buFont typeface="Open Sans"/>
              <a:buChar char="●"/>
            </a:pPr>
            <a:r>
              <a:rPr lang="en-US"/>
              <a:t>It provides bundled JavaScript plugins.</a:t>
            </a:r>
            <a:endParaRPr/>
          </a:p>
          <a:p>
            <a:pPr marL="457200" lvl="0" indent="-368300" algn="l" rtl="0">
              <a:lnSpc>
                <a:spcPct val="114999"/>
              </a:lnSpc>
              <a:spcBef>
                <a:spcPts val="1000"/>
              </a:spcBef>
              <a:spcAft>
                <a:spcPts val="0"/>
              </a:spcAft>
              <a:buSzPts val="1400"/>
              <a:buFont typeface="Open Sans"/>
              <a:buChar char="●"/>
            </a:pPr>
            <a:r>
              <a:rPr lang="en-US"/>
              <a:t>It uses the mobile-first approach.</a:t>
            </a:r>
            <a:endParaRPr/>
          </a:p>
          <a:p>
            <a:pPr marL="457200" lvl="0" indent="-368300" algn="l" rtl="0">
              <a:lnSpc>
                <a:spcPct val="114999"/>
              </a:lnSpc>
              <a:spcBef>
                <a:spcPts val="1000"/>
              </a:spcBef>
              <a:spcAft>
                <a:spcPts val="1000"/>
              </a:spcAft>
              <a:buSzPts val="1400"/>
              <a:buFont typeface="Open Sans"/>
              <a:buChar char="●"/>
            </a:pPr>
            <a:r>
              <a:rPr lang="en-US"/>
              <a:t>It can be easily integrated.</a:t>
            </a:r>
            <a:endParaRPr/>
          </a:p>
        </p:txBody>
      </p:sp>
      <p:sp>
        <p:nvSpPr>
          <p:cNvPr id="269" name="Google Shape;269;p4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800"/>
              <a:buFont typeface="Arial"/>
              <a:buNone/>
            </a:pPr>
            <a:fld id="{00000000-1234-1234-1234-123412341234}" type="slidenum">
              <a:rPr lang="en-US" sz="1800" b="0" i="0" u="none" strike="noStrike" cap="none">
                <a:solidFill>
                  <a:srgbClr val="000000"/>
                </a:solidFill>
              </a:rPr>
              <a:t>7</a:t>
            </a:fld>
            <a:endParaRPr sz="1800" b="0" i="0" u="none" strike="noStrike" cap="none">
              <a:solidFill>
                <a:srgbClr val="000000"/>
              </a:solidFill>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6"/>
        <p:cNvGrpSpPr/>
        <p:nvPr/>
      </p:nvGrpSpPr>
      <p:grpSpPr>
        <a:xfrm>
          <a:off x="0" y="0"/>
          <a:ext cx="0" cy="0"/>
          <a:chOff x="0" y="0"/>
          <a:chExt cx="0" cy="0"/>
        </a:xfrm>
      </p:grpSpPr>
      <p:sp>
        <p:nvSpPr>
          <p:cNvPr id="1457" name="Google Shape;1457;p11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Bootstarp has designed tables to be opt-in due to the widespread use of tables in third-party widgets such as calendars and date pickers. </a:t>
            </a:r>
            <a:endParaRPr/>
          </a:p>
          <a:p>
            <a:pPr marL="0" lvl="0" indent="0" algn="l" rtl="0">
              <a:lnSpc>
                <a:spcPct val="100000"/>
              </a:lnSpc>
              <a:spcBef>
                <a:spcPts val="0"/>
              </a:spcBef>
              <a:spcAft>
                <a:spcPts val="0"/>
              </a:spcAft>
              <a:buSzPts val="1400"/>
              <a:buNone/>
            </a:pPr>
            <a:r>
              <a:rPr lang="en-US"/>
              <a:t>Simply add the base class .table to any &lt;table&gt; and then extend with custom styles or the included modifier classes.</a:t>
            </a:r>
            <a:endParaRPr/>
          </a:p>
        </p:txBody>
      </p:sp>
      <p:sp>
        <p:nvSpPr>
          <p:cNvPr id="1458" name="Google Shape;1458;p1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9"/>
        <p:cNvGrpSpPr/>
        <p:nvPr/>
      </p:nvGrpSpPr>
      <p:grpSpPr>
        <a:xfrm>
          <a:off x="0" y="0"/>
          <a:ext cx="0" cy="0"/>
          <a:chOff x="0" y="0"/>
          <a:chExt cx="0" cy="0"/>
        </a:xfrm>
      </p:grpSpPr>
      <p:sp>
        <p:nvSpPr>
          <p:cNvPr id="1470" name="Google Shape;1470;p11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List groups are a versatile and effective component for displaying a series of items. Modify and extend them to support almost any content.</a:t>
            </a:r>
            <a:endParaRPr/>
          </a:p>
        </p:txBody>
      </p:sp>
      <p:sp>
        <p:nvSpPr>
          <p:cNvPr id="1471" name="Google Shape;1471;p1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2"/>
        <p:cNvGrpSpPr/>
        <p:nvPr/>
      </p:nvGrpSpPr>
      <p:grpSpPr>
        <a:xfrm>
          <a:off x="0" y="0"/>
          <a:ext cx="0" cy="0"/>
          <a:chOff x="0" y="0"/>
          <a:chExt cx="0" cy="0"/>
        </a:xfrm>
      </p:grpSpPr>
      <p:sp>
        <p:nvSpPr>
          <p:cNvPr id="1483" name="Google Shape;1483;p11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An ordered list adds numbers to list items</a:t>
            </a:r>
            <a:endParaRPr/>
          </a:p>
        </p:txBody>
      </p:sp>
      <p:sp>
        <p:nvSpPr>
          <p:cNvPr id="1484" name="Google Shape;1484;p1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5"/>
        <p:cNvGrpSpPr/>
        <p:nvPr/>
      </p:nvGrpSpPr>
      <p:grpSpPr>
        <a:xfrm>
          <a:off x="0" y="0"/>
          <a:ext cx="0" cy="0"/>
          <a:chOff x="0" y="0"/>
          <a:chExt cx="0" cy="0"/>
        </a:xfrm>
      </p:grpSpPr>
      <p:sp>
        <p:nvSpPr>
          <p:cNvPr id="1496" name="Google Shape;1496;p11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Bootstrap includes several predefined button styles, each with its own semantic purpose, as well as a few extras for added control.</a:t>
            </a:r>
            <a:endParaRPr/>
          </a:p>
        </p:txBody>
      </p:sp>
      <p:sp>
        <p:nvSpPr>
          <p:cNvPr id="1497" name="Google Shape;1497;p1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1"/>
        <p:cNvGrpSpPr/>
        <p:nvPr/>
      </p:nvGrpSpPr>
      <p:grpSpPr>
        <a:xfrm>
          <a:off x="0" y="0"/>
          <a:ext cx="0" cy="0"/>
          <a:chOff x="0" y="0"/>
          <a:chExt cx="0" cy="0"/>
        </a:xfrm>
      </p:grpSpPr>
      <p:sp>
        <p:nvSpPr>
          <p:cNvPr id="1512" name="Google Shape;1512;p11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a:t>With the button group, group a series of buttons on a single line and supercharge them with JavaScript.</a:t>
            </a:r>
            <a:endParaRPr/>
          </a:p>
        </p:txBody>
      </p:sp>
      <p:sp>
        <p:nvSpPr>
          <p:cNvPr id="1513" name="Google Shape;1513;p1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4"/>
        <p:cNvGrpSpPr/>
        <p:nvPr/>
      </p:nvGrpSpPr>
      <p:grpSpPr>
        <a:xfrm>
          <a:off x="0" y="0"/>
          <a:ext cx="0" cy="0"/>
          <a:chOff x="0" y="0"/>
          <a:chExt cx="0" cy="0"/>
        </a:xfrm>
      </p:grpSpPr>
      <p:sp>
        <p:nvSpPr>
          <p:cNvPr id="1525" name="Google Shape;1525;p12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ctr" rtl="0">
              <a:lnSpc>
                <a:spcPct val="115000"/>
              </a:lnSpc>
              <a:spcBef>
                <a:spcPts val="0"/>
              </a:spcBef>
              <a:spcAft>
                <a:spcPts val="0"/>
              </a:spcAft>
              <a:buClr>
                <a:srgbClr val="000000"/>
              </a:buClr>
              <a:buSzPts val="2200"/>
              <a:buFont typeface="Arial"/>
              <a:buNone/>
            </a:pPr>
            <a:r>
              <a:rPr lang="en-US" sz="1200" b="0" i="0" u="none" strike="noStrike" cap="none">
                <a:solidFill>
                  <a:srgbClr val="3F3F3F"/>
                </a:solidFill>
                <a:latin typeface="Open Sans"/>
                <a:ea typeface="Open Sans"/>
                <a:cs typeface="Open Sans"/>
                <a:sym typeface="Open Sans"/>
              </a:rPr>
              <a:t>Stateful buttons can be used to toggle between states. These buttons can change text and color when clicked or hovered over.</a:t>
            </a:r>
            <a:endParaRPr sz="900" b="0" i="0" u="none" strike="noStrike" cap="none">
              <a:solidFill>
                <a:srgbClr val="3F3F3F"/>
              </a:solidFill>
              <a:latin typeface="Arial"/>
              <a:ea typeface="Arial"/>
              <a:cs typeface="Arial"/>
              <a:sym typeface="Arial"/>
            </a:endParaRPr>
          </a:p>
        </p:txBody>
      </p:sp>
      <p:sp>
        <p:nvSpPr>
          <p:cNvPr id="1526" name="Google Shape;1526;p1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7"/>
        <p:cNvGrpSpPr/>
        <p:nvPr/>
      </p:nvGrpSpPr>
      <p:grpSpPr>
        <a:xfrm>
          <a:off x="0" y="0"/>
          <a:ext cx="0" cy="0"/>
          <a:chOff x="0" y="0"/>
          <a:chExt cx="0" cy="0"/>
        </a:xfrm>
      </p:grpSpPr>
      <p:sp>
        <p:nvSpPr>
          <p:cNvPr id="1538" name="Google Shape;1538;p12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Dropdowns are toggleable contextual overlays that display lists of links and other information. The included Bootstrap dropdown JavaScript plugin makes them interactive.</a:t>
            </a:r>
            <a:endParaRPr/>
          </a:p>
        </p:txBody>
      </p:sp>
      <p:sp>
        <p:nvSpPr>
          <p:cNvPr id="1539" name="Google Shape;1539;p1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0"/>
        <p:cNvGrpSpPr/>
        <p:nvPr/>
      </p:nvGrpSpPr>
      <p:grpSpPr>
        <a:xfrm>
          <a:off x="0" y="0"/>
          <a:ext cx="0" cy="0"/>
          <a:chOff x="0" y="0"/>
          <a:chExt cx="0" cy="0"/>
        </a:xfrm>
      </p:grpSpPr>
      <p:sp>
        <p:nvSpPr>
          <p:cNvPr id="1551" name="Google Shape;1551;p12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171450" lvl="0" indent="-171450" algn="l" rtl="0">
              <a:lnSpc>
                <a:spcPct val="100000"/>
              </a:lnSpc>
              <a:spcBef>
                <a:spcPts val="0"/>
              </a:spcBef>
              <a:spcAft>
                <a:spcPts val="0"/>
              </a:spcAft>
              <a:buSzPts val="1400"/>
              <a:buFont typeface="Arial"/>
              <a:buChar char="•"/>
            </a:pPr>
            <a:r>
              <a:rPr lang="en-US"/>
              <a:t>Headers are compositions that extend the functionality of the standard navbar. They include extra components such as a jumbotron, sub-navbars, or image covers that serve as containers for additional navigation elements.</a:t>
            </a:r>
            <a:endParaRPr/>
          </a:p>
        </p:txBody>
      </p:sp>
      <p:sp>
        <p:nvSpPr>
          <p:cNvPr id="1552" name="Google Shape;1552;p1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1"/>
        <p:cNvGrpSpPr/>
        <p:nvPr/>
      </p:nvGrpSpPr>
      <p:grpSpPr>
        <a:xfrm>
          <a:off x="0" y="0"/>
          <a:ext cx="0" cy="0"/>
          <a:chOff x="0" y="0"/>
          <a:chExt cx="0" cy="0"/>
        </a:xfrm>
      </p:grpSpPr>
      <p:sp>
        <p:nvSpPr>
          <p:cNvPr id="1562" name="Google Shape;1562;p12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lvl="0" indent="-82550" algn="l" rtl="0">
              <a:lnSpc>
                <a:spcPct val="100000"/>
              </a:lnSpc>
              <a:spcBef>
                <a:spcPts val="0"/>
              </a:spcBef>
              <a:spcAft>
                <a:spcPts val="0"/>
              </a:spcAft>
              <a:buSzPts val="1400"/>
              <a:buFont typeface="Arial"/>
              <a:buNone/>
            </a:pPr>
            <a:endParaRPr/>
          </a:p>
          <a:p>
            <a:pPr marL="171450" lvl="0" indent="-171450" algn="l" rtl="0">
              <a:lnSpc>
                <a:spcPct val="100000"/>
              </a:lnSpc>
              <a:spcBef>
                <a:spcPts val="0"/>
              </a:spcBef>
              <a:spcAft>
                <a:spcPts val="0"/>
              </a:spcAft>
              <a:buSzPts val="1400"/>
              <a:buFont typeface="Arial"/>
              <a:buChar char="•"/>
            </a:pPr>
            <a:r>
              <a:rPr lang="en-US"/>
              <a:t>Footer is an additional navigation method for websites in Bootstrap. It can contain links, buttons, company information, copyrights, forms, and a variety of other elements.</a:t>
            </a:r>
            <a:endParaRPr/>
          </a:p>
        </p:txBody>
      </p:sp>
      <p:sp>
        <p:nvSpPr>
          <p:cNvPr id="1563" name="Google Shape;1563;p1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2"/>
        <p:cNvGrpSpPr/>
        <p:nvPr/>
      </p:nvGrpSpPr>
      <p:grpSpPr>
        <a:xfrm>
          <a:off x="0" y="0"/>
          <a:ext cx="0" cy="0"/>
          <a:chOff x="0" y="0"/>
          <a:chExt cx="0" cy="0"/>
        </a:xfrm>
      </p:grpSpPr>
      <p:sp>
        <p:nvSpPr>
          <p:cNvPr id="1573" name="Google Shape;1573;p12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Self explanatory</a:t>
            </a:r>
            <a:endParaRPr/>
          </a:p>
        </p:txBody>
      </p:sp>
      <p:sp>
        <p:nvSpPr>
          <p:cNvPr id="1574" name="Google Shape;1574;p1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p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9" name="Google Shape;279;p4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SzPts val="1400"/>
              <a:buNone/>
            </a:pPr>
            <a:r>
              <a:rPr lang="en-US"/>
              <a:t>List the properties of Bootstrap: Self-explanatory</a:t>
            </a:r>
            <a:endParaRPr/>
          </a:p>
          <a:p>
            <a:pPr marL="457200" marR="0" lvl="0" indent="-228600" algn="l" rtl="0">
              <a:lnSpc>
                <a:spcPct val="100000"/>
              </a:lnSpc>
              <a:spcBef>
                <a:spcPts val="0"/>
              </a:spcBef>
              <a:spcAft>
                <a:spcPts val="0"/>
              </a:spcAft>
              <a:buClr>
                <a:srgbClr val="000000"/>
              </a:buClr>
              <a:buSzPts val="1400"/>
              <a:buFont typeface="Arial"/>
              <a:buNone/>
            </a:pPr>
            <a:endParaRPr/>
          </a:p>
        </p:txBody>
      </p:sp>
      <p:sp>
        <p:nvSpPr>
          <p:cNvPr id="280" name="Google Shape;280;p4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800"/>
              <a:buFont typeface="Arial"/>
              <a:buNone/>
            </a:pPr>
            <a:fld id="{00000000-1234-1234-1234-123412341234}" type="slidenum">
              <a:rPr lang="en-US" sz="1800" b="0" i="0" u="none" strike="noStrike" cap="none">
                <a:solidFill>
                  <a:srgbClr val="000000"/>
                </a:solidFill>
              </a:rPr>
              <a:t>8</a:t>
            </a:fld>
            <a:endParaRPr sz="1800" b="0" i="0" u="none" strike="noStrike" cap="none">
              <a:solidFill>
                <a:srgbClr val="000000"/>
              </a:solidFill>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9"/>
        <p:cNvGrpSpPr/>
        <p:nvPr/>
      </p:nvGrpSpPr>
      <p:grpSpPr>
        <a:xfrm>
          <a:off x="0" y="0"/>
          <a:ext cx="0" cy="0"/>
          <a:chOff x="0" y="0"/>
          <a:chExt cx="0" cy="0"/>
        </a:xfrm>
      </p:grpSpPr>
      <p:sp>
        <p:nvSpPr>
          <p:cNvPr id="1590" name="Google Shape;1590;p12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a:t>There are responsive classes for left, right, and center alignment that use the same viewport width breakpoints as the grid system.</a:t>
            </a:r>
            <a:endParaRPr/>
          </a:p>
        </p:txBody>
      </p:sp>
      <p:sp>
        <p:nvSpPr>
          <p:cNvPr id="1591" name="Google Shape;1591;p1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5"/>
        <p:cNvGrpSpPr/>
        <p:nvPr/>
      </p:nvGrpSpPr>
      <p:grpSpPr>
        <a:xfrm>
          <a:off x="0" y="0"/>
          <a:ext cx="0" cy="0"/>
          <a:chOff x="0" y="0"/>
          <a:chExt cx="0" cy="0"/>
        </a:xfrm>
      </p:grpSpPr>
      <p:sp>
        <p:nvSpPr>
          <p:cNvPr id="1606" name="Google Shape;1606;p1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1200" b="0" i="0" u="none" strike="noStrike" cap="none">
                <a:solidFill>
                  <a:srgbClr val="3F3F3F"/>
                </a:solidFill>
                <a:latin typeface="Open Sans"/>
                <a:ea typeface="Open Sans"/>
                <a:cs typeface="Open Sans"/>
                <a:sym typeface="Open Sans"/>
              </a:rPr>
              <a:t>Bootstrap allows to align the text to the center of an HTML page.</a:t>
            </a:r>
            <a:endParaRPr sz="900" b="0" i="0" u="none" strike="noStrike" cap="none">
              <a:solidFill>
                <a:srgbClr val="3F3F3F"/>
              </a:solidFill>
              <a:latin typeface="Arial"/>
              <a:ea typeface="Arial"/>
              <a:cs typeface="Arial"/>
              <a:sym typeface="Arial"/>
            </a:endParaRPr>
          </a:p>
          <a:p>
            <a:pPr marL="0" lvl="0" indent="0" algn="l" rtl="0">
              <a:lnSpc>
                <a:spcPct val="100000"/>
              </a:lnSpc>
              <a:spcBef>
                <a:spcPts val="0"/>
              </a:spcBef>
              <a:spcAft>
                <a:spcPts val="0"/>
              </a:spcAft>
              <a:buSzPts val="1400"/>
              <a:buNone/>
            </a:pPr>
            <a:endParaRPr/>
          </a:p>
        </p:txBody>
      </p:sp>
      <p:sp>
        <p:nvSpPr>
          <p:cNvPr id="1607" name="Google Shape;1607;p1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1"/>
        <p:cNvGrpSpPr/>
        <p:nvPr/>
      </p:nvGrpSpPr>
      <p:grpSpPr>
        <a:xfrm>
          <a:off x="0" y="0"/>
          <a:ext cx="0" cy="0"/>
          <a:chOff x="0" y="0"/>
          <a:chExt cx="0" cy="0"/>
        </a:xfrm>
      </p:grpSpPr>
      <p:sp>
        <p:nvSpPr>
          <p:cNvPr id="1622" name="Google Shape;1622;p12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1200" b="0" i="0" u="none" strike="noStrike" cap="none">
                <a:solidFill>
                  <a:srgbClr val="3F3F3F"/>
                </a:solidFill>
                <a:latin typeface="Open Sans"/>
                <a:ea typeface="Open Sans"/>
                <a:cs typeface="Open Sans"/>
                <a:sym typeface="Open Sans"/>
              </a:rPr>
              <a:t>Bootstrap allows to align the text to the right side of an HTML page.</a:t>
            </a:r>
            <a:endParaRPr sz="900" b="0" i="0" u="none" strike="noStrike" cap="none">
              <a:solidFill>
                <a:srgbClr val="3F3F3F"/>
              </a:solidFill>
              <a:latin typeface="Arial"/>
              <a:ea typeface="Arial"/>
              <a:cs typeface="Arial"/>
              <a:sym typeface="Arial"/>
            </a:endParaRPr>
          </a:p>
          <a:p>
            <a:pPr marL="0" lvl="0" indent="0" algn="l" rtl="0">
              <a:lnSpc>
                <a:spcPct val="100000"/>
              </a:lnSpc>
              <a:spcBef>
                <a:spcPts val="0"/>
              </a:spcBef>
              <a:spcAft>
                <a:spcPts val="0"/>
              </a:spcAft>
              <a:buSzPts val="1400"/>
              <a:buNone/>
            </a:pPr>
            <a:endParaRPr/>
          </a:p>
        </p:txBody>
      </p:sp>
      <p:sp>
        <p:nvSpPr>
          <p:cNvPr id="1623" name="Google Shape;1623;p1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7"/>
        <p:cNvGrpSpPr/>
        <p:nvPr/>
      </p:nvGrpSpPr>
      <p:grpSpPr>
        <a:xfrm>
          <a:off x="0" y="0"/>
          <a:ext cx="0" cy="0"/>
          <a:chOff x="0" y="0"/>
          <a:chExt cx="0" cy="0"/>
        </a:xfrm>
      </p:grpSpPr>
      <p:sp>
        <p:nvSpPr>
          <p:cNvPr id="1638" name="Google Shape;1638;p12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Add the.well-sm class for small wells or.well-lg class for large wells to change the size of the well.</a:t>
            </a:r>
            <a:endParaRPr/>
          </a:p>
        </p:txBody>
      </p:sp>
      <p:sp>
        <p:nvSpPr>
          <p:cNvPr id="1639" name="Google Shape;1639;p1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0"/>
        <p:cNvGrpSpPr/>
        <p:nvPr/>
      </p:nvGrpSpPr>
      <p:grpSpPr>
        <a:xfrm>
          <a:off x="0" y="0"/>
          <a:ext cx="0" cy="0"/>
          <a:chOff x="0" y="0"/>
          <a:chExt cx="0" cy="0"/>
        </a:xfrm>
      </p:grpSpPr>
      <p:sp>
        <p:nvSpPr>
          <p:cNvPr id="1651" name="Google Shape;1651;p12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Text-colors are used with helper classes that add meaning to text.</a:t>
            </a:r>
            <a:endParaRPr/>
          </a:p>
        </p:txBody>
      </p:sp>
      <p:sp>
        <p:nvSpPr>
          <p:cNvPr id="1652" name="Google Shape;1652;p1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8"/>
        <p:cNvGrpSpPr/>
        <p:nvPr/>
      </p:nvGrpSpPr>
      <p:grpSpPr>
        <a:xfrm>
          <a:off x="0" y="0"/>
          <a:ext cx="0" cy="0"/>
          <a:chOff x="0" y="0"/>
          <a:chExt cx="0" cy="0"/>
        </a:xfrm>
      </p:grpSpPr>
      <p:sp>
        <p:nvSpPr>
          <p:cNvPr id="1659" name="Google Shape;1659;p13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List the different helper classes</a:t>
            </a:r>
            <a:endParaRPr/>
          </a:p>
        </p:txBody>
      </p:sp>
      <p:sp>
        <p:nvSpPr>
          <p:cNvPr id="1660" name="Google Shape;1660;p1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0"/>
        <p:cNvGrpSpPr/>
        <p:nvPr/>
      </p:nvGrpSpPr>
      <p:grpSpPr>
        <a:xfrm>
          <a:off x="0" y="0"/>
          <a:ext cx="0" cy="0"/>
          <a:chOff x="0" y="0"/>
          <a:chExt cx="0" cy="0"/>
        </a:xfrm>
      </p:grpSpPr>
      <p:sp>
        <p:nvSpPr>
          <p:cNvPr id="1691" name="Google Shape;1691;p13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a:t>Self explanatory</a:t>
            </a:r>
            <a:endParaRPr/>
          </a:p>
          <a:p>
            <a:pPr marL="0" lvl="0" indent="0" algn="l" rtl="0">
              <a:lnSpc>
                <a:spcPct val="100000"/>
              </a:lnSpc>
              <a:spcBef>
                <a:spcPts val="0"/>
              </a:spcBef>
              <a:spcAft>
                <a:spcPts val="0"/>
              </a:spcAft>
              <a:buSzPts val="1400"/>
              <a:buNone/>
            </a:pPr>
            <a:endParaRPr/>
          </a:p>
        </p:txBody>
      </p:sp>
      <p:sp>
        <p:nvSpPr>
          <p:cNvPr id="1692" name="Google Shape;1692;p1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3"/>
        <p:cNvGrpSpPr/>
        <p:nvPr/>
      </p:nvGrpSpPr>
      <p:grpSpPr>
        <a:xfrm>
          <a:off x="0" y="0"/>
          <a:ext cx="0" cy="0"/>
          <a:chOff x="0" y="0"/>
          <a:chExt cx="0" cy="0"/>
        </a:xfrm>
      </p:grpSpPr>
      <p:sp>
        <p:nvSpPr>
          <p:cNvPr id="1704" name="Google Shape;1704;p13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a:t>Self explanatory</a:t>
            </a:r>
            <a:endParaRPr/>
          </a:p>
          <a:p>
            <a:pPr marL="0" lvl="0" indent="0" algn="l" rtl="0">
              <a:lnSpc>
                <a:spcPct val="100000"/>
              </a:lnSpc>
              <a:spcBef>
                <a:spcPts val="0"/>
              </a:spcBef>
              <a:spcAft>
                <a:spcPts val="0"/>
              </a:spcAft>
              <a:buSzPts val="1400"/>
              <a:buNone/>
            </a:pPr>
            <a:endParaRPr/>
          </a:p>
        </p:txBody>
      </p:sp>
      <p:sp>
        <p:nvSpPr>
          <p:cNvPr id="1705" name="Google Shape;1705;p1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6"/>
        <p:cNvGrpSpPr/>
        <p:nvPr/>
      </p:nvGrpSpPr>
      <p:grpSpPr>
        <a:xfrm>
          <a:off x="0" y="0"/>
          <a:ext cx="0" cy="0"/>
          <a:chOff x="0" y="0"/>
          <a:chExt cx="0" cy="0"/>
        </a:xfrm>
      </p:grpSpPr>
      <p:sp>
        <p:nvSpPr>
          <p:cNvPr id="1717" name="Google Shape;1717;p13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a:t>Self explanatory</a:t>
            </a:r>
            <a:endParaRPr/>
          </a:p>
          <a:p>
            <a:pPr marL="0" lvl="0" indent="0" algn="l" rtl="0">
              <a:lnSpc>
                <a:spcPct val="100000"/>
              </a:lnSpc>
              <a:spcBef>
                <a:spcPts val="0"/>
              </a:spcBef>
              <a:spcAft>
                <a:spcPts val="0"/>
              </a:spcAft>
              <a:buSzPts val="1400"/>
              <a:buNone/>
            </a:pPr>
            <a:endParaRPr/>
          </a:p>
        </p:txBody>
      </p:sp>
      <p:sp>
        <p:nvSpPr>
          <p:cNvPr id="1718" name="Google Shape;1718;p1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9"/>
        <p:cNvGrpSpPr/>
        <p:nvPr/>
      </p:nvGrpSpPr>
      <p:grpSpPr>
        <a:xfrm>
          <a:off x="0" y="0"/>
          <a:ext cx="0" cy="0"/>
          <a:chOff x="0" y="0"/>
          <a:chExt cx="0" cy="0"/>
        </a:xfrm>
      </p:grpSpPr>
      <p:sp>
        <p:nvSpPr>
          <p:cNvPr id="1730" name="Google Shape;1730;p13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a:t>Self explanatory</a:t>
            </a:r>
            <a:endParaRPr/>
          </a:p>
          <a:p>
            <a:pPr marL="0" lvl="0" indent="0" algn="l" rtl="0">
              <a:lnSpc>
                <a:spcPct val="100000"/>
              </a:lnSpc>
              <a:spcBef>
                <a:spcPts val="0"/>
              </a:spcBef>
              <a:spcAft>
                <a:spcPts val="0"/>
              </a:spcAft>
              <a:buSzPts val="1400"/>
              <a:buNone/>
            </a:pPr>
            <a:endParaRPr/>
          </a:p>
        </p:txBody>
      </p:sp>
      <p:sp>
        <p:nvSpPr>
          <p:cNvPr id="1731" name="Google Shape;1731;p1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p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1" name="Google Shape;301;p5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r>
              <a:rPr lang="en-US"/>
              <a:t>Self-explanatory</a:t>
            </a:r>
            <a:endParaRPr/>
          </a:p>
          <a:p>
            <a:pPr marL="457200" marR="0" lvl="0" indent="-228600" algn="l" rtl="0">
              <a:lnSpc>
                <a:spcPct val="100000"/>
              </a:lnSpc>
              <a:spcBef>
                <a:spcPts val="0"/>
              </a:spcBef>
              <a:spcAft>
                <a:spcPts val="0"/>
              </a:spcAft>
              <a:buClr>
                <a:srgbClr val="000000"/>
              </a:buClr>
              <a:buSzPts val="1400"/>
              <a:buFont typeface="Arial"/>
              <a:buNone/>
            </a:pPr>
            <a:endParaRPr/>
          </a:p>
        </p:txBody>
      </p:sp>
      <p:sp>
        <p:nvSpPr>
          <p:cNvPr id="302" name="Google Shape;302;p5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800"/>
              <a:buFont typeface="Arial"/>
              <a:buNone/>
            </a:pPr>
            <a:fld id="{00000000-1234-1234-1234-123412341234}" type="slidenum">
              <a:rPr lang="en-US" sz="1800" b="0" i="0" u="none" strike="noStrike" cap="none">
                <a:solidFill>
                  <a:srgbClr val="000000"/>
                </a:solidFill>
              </a:rPr>
              <a:t>9</a:t>
            </a:fld>
            <a:endParaRPr sz="1800" b="0" i="0" u="none" strike="noStrike" cap="none">
              <a:solidFill>
                <a:srgbClr val="000000"/>
              </a:solidFill>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2"/>
        <p:cNvGrpSpPr/>
        <p:nvPr/>
      </p:nvGrpSpPr>
      <p:grpSpPr>
        <a:xfrm>
          <a:off x="0" y="0"/>
          <a:ext cx="0" cy="0"/>
          <a:chOff x="0" y="0"/>
          <a:chExt cx="0" cy="0"/>
        </a:xfrm>
      </p:grpSpPr>
      <p:sp>
        <p:nvSpPr>
          <p:cNvPr id="1743" name="Google Shape;1743;p13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a:t>Self explanatory</a:t>
            </a:r>
            <a:endParaRPr/>
          </a:p>
          <a:p>
            <a:pPr marL="0" lvl="0" indent="0" algn="l" rtl="0">
              <a:lnSpc>
                <a:spcPct val="100000"/>
              </a:lnSpc>
              <a:spcBef>
                <a:spcPts val="0"/>
              </a:spcBef>
              <a:spcAft>
                <a:spcPts val="0"/>
              </a:spcAft>
              <a:buSzPts val="1400"/>
              <a:buNone/>
            </a:pPr>
            <a:endParaRPr/>
          </a:p>
        </p:txBody>
      </p:sp>
      <p:sp>
        <p:nvSpPr>
          <p:cNvPr id="1744" name="Google Shape;1744;p1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5"/>
        <p:cNvGrpSpPr/>
        <p:nvPr/>
      </p:nvGrpSpPr>
      <p:grpSpPr>
        <a:xfrm>
          <a:off x="0" y="0"/>
          <a:ext cx="0" cy="0"/>
          <a:chOff x="0" y="0"/>
          <a:chExt cx="0" cy="0"/>
        </a:xfrm>
      </p:grpSpPr>
      <p:sp>
        <p:nvSpPr>
          <p:cNvPr id="1756" name="Google Shape;1756;p13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a:t>Self explanatory</a:t>
            </a:r>
            <a:endParaRPr/>
          </a:p>
          <a:p>
            <a:pPr marL="0" lvl="0" indent="0" algn="l" rtl="0">
              <a:lnSpc>
                <a:spcPct val="100000"/>
              </a:lnSpc>
              <a:spcBef>
                <a:spcPts val="0"/>
              </a:spcBef>
              <a:spcAft>
                <a:spcPts val="0"/>
              </a:spcAft>
              <a:buSzPts val="1400"/>
              <a:buNone/>
            </a:pPr>
            <a:endParaRPr/>
          </a:p>
        </p:txBody>
      </p:sp>
      <p:sp>
        <p:nvSpPr>
          <p:cNvPr id="1757" name="Google Shape;1757;p1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8"/>
        <p:cNvGrpSpPr/>
        <p:nvPr/>
      </p:nvGrpSpPr>
      <p:grpSpPr>
        <a:xfrm>
          <a:off x="0" y="0"/>
          <a:ext cx="0" cy="0"/>
          <a:chOff x="0" y="0"/>
          <a:chExt cx="0" cy="0"/>
        </a:xfrm>
      </p:grpSpPr>
      <p:sp>
        <p:nvSpPr>
          <p:cNvPr id="1769" name="Google Shape;1769;p13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770" name="Google Shape;1770;p1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5"/>
        <p:cNvGrpSpPr/>
        <p:nvPr/>
      </p:nvGrpSpPr>
      <p:grpSpPr>
        <a:xfrm>
          <a:off x="0" y="0"/>
          <a:ext cx="0" cy="0"/>
          <a:chOff x="0" y="0"/>
          <a:chExt cx="0" cy="0"/>
        </a:xfrm>
      </p:grpSpPr>
      <p:sp>
        <p:nvSpPr>
          <p:cNvPr id="1776" name="Google Shape;1776;p13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777" name="Google Shape;1777;p1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2"/>
        <p:cNvGrpSpPr/>
        <p:nvPr/>
      </p:nvGrpSpPr>
      <p:grpSpPr>
        <a:xfrm>
          <a:off x="0" y="0"/>
          <a:ext cx="0" cy="0"/>
          <a:chOff x="0" y="0"/>
          <a:chExt cx="0" cy="0"/>
        </a:xfrm>
      </p:grpSpPr>
      <p:sp>
        <p:nvSpPr>
          <p:cNvPr id="1783" name="Google Shape;1783;p13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784" name="Google Shape;1784;p1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7"/>
        <p:cNvGrpSpPr/>
        <p:nvPr/>
      </p:nvGrpSpPr>
      <p:grpSpPr>
        <a:xfrm>
          <a:off x="0" y="0"/>
          <a:ext cx="0" cy="0"/>
          <a:chOff x="0" y="0"/>
          <a:chExt cx="0" cy="0"/>
        </a:xfrm>
      </p:grpSpPr>
      <p:sp>
        <p:nvSpPr>
          <p:cNvPr id="1788" name="Google Shape;1788;p14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The accordion is collapsible because it uses collapse internally. Add the.open class to the.accordion to render an expanded accordion.</a:t>
            </a:r>
            <a:endParaRPr/>
          </a:p>
        </p:txBody>
      </p:sp>
      <p:sp>
        <p:nvSpPr>
          <p:cNvPr id="1789" name="Google Shape;1789;p1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1"/>
        <p:cNvGrpSpPr/>
        <p:nvPr/>
      </p:nvGrpSpPr>
      <p:grpSpPr>
        <a:xfrm>
          <a:off x="0" y="0"/>
          <a:ext cx="0" cy="0"/>
          <a:chOff x="0" y="0"/>
          <a:chExt cx="0" cy="0"/>
        </a:xfrm>
      </p:grpSpPr>
      <p:sp>
        <p:nvSpPr>
          <p:cNvPr id="1802" name="Google Shape;1802;p14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The carousel is a slideshow that uses CSS 3D transforms and a bit of JavaScript to cycle through a series of content. It can be used with a sequence of images, text, or custom markup. It also includes previous/next controls and indicator support.</a:t>
            </a:r>
            <a:endParaRPr/>
          </a:p>
        </p:txBody>
      </p:sp>
      <p:sp>
        <p:nvSpPr>
          <p:cNvPr id="1803" name="Google Shape;1803;p1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2"/>
        <p:cNvGrpSpPr/>
        <p:nvPr/>
      </p:nvGrpSpPr>
      <p:grpSpPr>
        <a:xfrm>
          <a:off x="0" y="0"/>
          <a:ext cx="0" cy="0"/>
          <a:chOff x="0" y="0"/>
          <a:chExt cx="0" cy="0"/>
        </a:xfrm>
      </p:grpSpPr>
      <p:sp>
        <p:nvSpPr>
          <p:cNvPr id="1813" name="Google Shape;1813;p14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The Bootstrap slider is an interactive component that allows the user to quickly slide through potential values spread across a specified range.</a:t>
            </a:r>
            <a:endParaRPr/>
          </a:p>
        </p:txBody>
      </p:sp>
      <p:sp>
        <p:nvSpPr>
          <p:cNvPr id="1814" name="Google Shape;1814;p1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3"/>
        <p:cNvGrpSpPr/>
        <p:nvPr/>
      </p:nvGrpSpPr>
      <p:grpSpPr>
        <a:xfrm>
          <a:off x="0" y="0"/>
          <a:ext cx="0" cy="0"/>
          <a:chOff x="0" y="0"/>
          <a:chExt cx="0" cy="0"/>
        </a:xfrm>
      </p:grpSpPr>
      <p:sp>
        <p:nvSpPr>
          <p:cNvPr id="1824" name="Google Shape;1824;p14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b="1" i="0">
                <a:solidFill>
                  <a:srgbClr val="BDC1C6"/>
                </a:solidFill>
                <a:latin typeface="arial"/>
                <a:ea typeface="arial"/>
                <a:cs typeface="arial"/>
                <a:sym typeface="arial"/>
              </a:rPr>
              <a:t>Bootstrap figures are commonly used elements for displaying images</a:t>
            </a:r>
            <a:r>
              <a:rPr lang="en-US" b="0" i="0">
                <a:solidFill>
                  <a:srgbClr val="BDC1C6"/>
                </a:solidFill>
                <a:latin typeface="arial"/>
                <a:ea typeface="arial"/>
                <a:cs typeface="arial"/>
                <a:sym typeface="arial"/>
              </a:rPr>
              <a:t> with the caption. A caption can be left-aligned or right-align. Detailed documentation and more examples you can find in our Bootstrap Figures Docs.</a:t>
            </a:r>
            <a:endParaRPr/>
          </a:p>
        </p:txBody>
      </p:sp>
      <p:sp>
        <p:nvSpPr>
          <p:cNvPr id="1825" name="Google Shape;1825;p1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1"/>
        <p:cNvGrpSpPr/>
        <p:nvPr/>
      </p:nvGrpSpPr>
      <p:grpSpPr>
        <a:xfrm>
          <a:off x="0" y="0"/>
          <a:ext cx="0" cy="0"/>
          <a:chOff x="0" y="0"/>
          <a:chExt cx="0" cy="0"/>
        </a:xfrm>
      </p:grpSpPr>
      <p:sp>
        <p:nvSpPr>
          <p:cNvPr id="1842" name="Google Shape;1842;p14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43" name="Google Shape;1843;p1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urse Name">
    <p:spTree>
      <p:nvGrpSpPr>
        <p:cNvPr id="1" name=""/>
        <p:cNvGrpSpPr/>
        <p:nvPr/>
      </p:nvGrpSpPr>
      <p:grpSpPr>
        <a:xfrm>
          <a:off x="0" y="0"/>
          <a:ext cx="0" cy="0"/>
          <a:chOff x="0" y="0"/>
          <a:chExt cx="0" cy="0"/>
        </a:xfrm>
      </p:grpSpPr>
      <p:sp>
        <p:nvSpPr>
          <p:cNvPr id="8" name="Google Shape;24;p23">
            <a:extLst>
              <a:ext uri="{FF2B5EF4-FFF2-40B4-BE49-F238E27FC236}">
                <a16:creationId xmlns:a16="http://schemas.microsoft.com/office/drawing/2014/main" id="{CE57947D-DBAC-21DB-73BE-F78F1726973A}"/>
              </a:ext>
            </a:extLst>
          </p:cNvPr>
          <p:cNvSpPr txBox="1">
            <a:spLocks noGrp="1"/>
          </p:cNvSpPr>
          <p:nvPr>
            <p:ph type="body" idx="10"/>
          </p:nvPr>
        </p:nvSpPr>
        <p:spPr>
          <a:xfrm>
            <a:off x="653386" y="4114800"/>
            <a:ext cx="7835706" cy="914400"/>
          </a:xfrm>
          <a:prstGeom prst="rect">
            <a:avLst/>
          </a:prstGeom>
          <a:noFill/>
          <a:ln>
            <a:noFill/>
          </a:ln>
        </p:spPr>
        <p:txBody>
          <a:bodyPr spcFirstLastPara="1" wrap="square" lIns="91425" tIns="91425" rIns="91425" bIns="91425" anchor="ctr" anchorCtr="0">
            <a:noAutofit/>
          </a:bodyPr>
          <a:lstStyle>
            <a:lvl1pPr marL="0" lvl="0" indent="0" algn="ctr">
              <a:lnSpc>
                <a:spcPct val="114000"/>
              </a:lnSpc>
              <a:spcBef>
                <a:spcPts val="0"/>
              </a:spcBef>
              <a:spcAft>
                <a:spcPts val="0"/>
              </a:spcAft>
              <a:buSzPts val="2800"/>
              <a:buFont typeface="Arial" panose="020B0604020202020204" pitchFamily="34" charset="0"/>
              <a:buNone/>
              <a:defRPr sz="2800" b="1">
                <a:solidFill>
                  <a:schemeClr val="tx1">
                    <a:lumMod val="75000"/>
                    <a:lumOff val="25000"/>
                  </a:schemeClr>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pic>
        <p:nvPicPr>
          <p:cNvPr id="2" name="Google Shape;18;p22">
            <a:extLst>
              <a:ext uri="{FF2B5EF4-FFF2-40B4-BE49-F238E27FC236}">
                <a16:creationId xmlns:a16="http://schemas.microsoft.com/office/drawing/2014/main" id="{EB220605-179A-E174-69BC-23C03F5CC0A3}"/>
              </a:ext>
            </a:extLst>
          </p:cNvPr>
          <p:cNvPicPr preferRelativeResize="0"/>
          <p:nvPr userDrawn="1"/>
        </p:nvPicPr>
        <p:blipFill>
          <a:blip r:embed="rId2"/>
          <a:srcRect/>
          <a:stretch/>
        </p:blipFill>
        <p:spPr>
          <a:xfrm>
            <a:off x="0" y="0"/>
            <a:ext cx="16255998" cy="9143998"/>
          </a:xfrm>
          <a:prstGeom prst="rect">
            <a:avLst/>
          </a:prstGeom>
          <a:noFill/>
          <a:ln>
            <a:noFill/>
          </a:ln>
        </p:spPr>
      </p:pic>
    </p:spTree>
    <p:extLst>
      <p:ext uri="{BB962C8B-B14F-4D97-AF65-F5344CB8AC3E}">
        <p14:creationId xmlns:p14="http://schemas.microsoft.com/office/powerpoint/2010/main" val="21916285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ontent Slide" preserve="1" userDrawn="1">
  <p:cSld name="Content Slide">
    <p:spTree>
      <p:nvGrpSpPr>
        <p:cNvPr id="1" name="Shape 59"/>
        <p:cNvGrpSpPr/>
        <p:nvPr/>
      </p:nvGrpSpPr>
      <p:grpSpPr>
        <a:xfrm>
          <a:off x="0" y="0"/>
          <a:ext cx="0" cy="0"/>
          <a:chOff x="0" y="0"/>
          <a:chExt cx="0" cy="0"/>
        </a:xfrm>
      </p:grpSpPr>
      <p:pic>
        <p:nvPicPr>
          <p:cNvPr id="60" name="Google Shape;60;p29"/>
          <p:cNvPicPr preferRelativeResize="0"/>
          <p:nvPr/>
        </p:nvPicPr>
        <p:blipFill>
          <a:blip r:embed="rId2"/>
          <a:srcRect/>
          <a:stretch/>
        </p:blipFill>
        <p:spPr>
          <a:xfrm>
            <a:off x="0" y="0"/>
            <a:ext cx="16255999" cy="9143999"/>
          </a:xfrm>
          <a:prstGeom prst="rect">
            <a:avLst/>
          </a:prstGeom>
          <a:noFill/>
          <a:ln>
            <a:noFill/>
          </a:ln>
        </p:spPr>
      </p:pic>
      <p:sp>
        <p:nvSpPr>
          <p:cNvPr id="2" name="Google Shape;29;p24">
            <a:extLst>
              <a:ext uri="{FF2B5EF4-FFF2-40B4-BE49-F238E27FC236}">
                <a16:creationId xmlns:a16="http://schemas.microsoft.com/office/drawing/2014/main" id="{9DE67C09-DDD5-F518-3695-E699DFE5CC4F}"/>
              </a:ext>
            </a:extLst>
          </p:cNvPr>
          <p:cNvSpPr txBox="1">
            <a:spLocks noGrp="1"/>
          </p:cNvSpPr>
          <p:nvPr>
            <p:ph type="body" idx="1"/>
          </p:nvPr>
        </p:nvSpPr>
        <p:spPr>
          <a:xfrm>
            <a:off x="1291858" y="2603120"/>
            <a:ext cx="13696998" cy="5527418"/>
          </a:xfrm>
          <a:prstGeom prst="rect">
            <a:avLst/>
          </a:prstGeom>
          <a:noFill/>
          <a:ln>
            <a:noFill/>
          </a:ln>
        </p:spPr>
        <p:txBody>
          <a:bodyPr spcFirstLastPara="1" wrap="square" lIns="91425" tIns="0" rIns="91425" bIns="0" anchor="t" anchorCtr="0">
            <a:normAutofit/>
          </a:bodyPr>
          <a:lstStyle>
            <a:lvl1pPr marL="0" indent="0">
              <a:spcBef>
                <a:spcPts val="0"/>
              </a:spcBef>
              <a:buNone/>
              <a:defRPr sz="2200" dirty="0">
                <a:solidFill>
                  <a:schemeClr val="tx1">
                    <a:lumMod val="75000"/>
                    <a:lumOff val="25000"/>
                  </a:schemeClr>
                </a:solidFill>
                <a:latin typeface="Open Sans"/>
                <a:ea typeface="Open Sans"/>
                <a:cs typeface="Open Sans"/>
              </a:defRPr>
            </a:lvl1pPr>
          </a:lstStyle>
          <a:p>
            <a:pPr marL="342900" lvl="0" indent="-342900" algn="ctr">
              <a:lnSpc>
                <a:spcPct val="115000"/>
              </a:lnSpc>
            </a:pPr>
            <a:endParaRPr/>
          </a:p>
        </p:txBody>
      </p:sp>
      <p:sp>
        <p:nvSpPr>
          <p:cNvPr id="3" name="Google Shape;73;p29">
            <a:extLst>
              <a:ext uri="{FF2B5EF4-FFF2-40B4-BE49-F238E27FC236}">
                <a16:creationId xmlns:a16="http://schemas.microsoft.com/office/drawing/2014/main" id="{38354FE8-D9C0-5D1E-6102-5F329424ACA2}"/>
              </a:ext>
            </a:extLst>
          </p:cNvPr>
          <p:cNvSpPr txBox="1">
            <a:spLocks noGrp="1"/>
          </p:cNvSpPr>
          <p:nvPr>
            <p:ph type="body" idx="10"/>
          </p:nvPr>
        </p:nvSpPr>
        <p:spPr>
          <a:xfrm>
            <a:off x="1291857" y="1512833"/>
            <a:ext cx="13696999" cy="903776"/>
          </a:xfrm>
          <a:prstGeom prst="rect">
            <a:avLst/>
          </a:prstGeom>
          <a:noFill/>
          <a:ln>
            <a:noFill/>
          </a:ln>
        </p:spPr>
        <p:txBody>
          <a:bodyPr spcFirstLastPara="1" wrap="square" lIns="91425" tIns="0" rIns="91425" bIns="0" anchor="t" anchorCtr="0">
            <a:normAutofit/>
          </a:bodyPr>
          <a:lstStyle>
            <a:lvl1pPr marL="0" lvl="0" indent="0" algn="ctr">
              <a:lnSpc>
                <a:spcPct val="115000"/>
              </a:lnSpc>
              <a:spcBef>
                <a:spcPts val="0"/>
              </a:spcBef>
              <a:spcAft>
                <a:spcPts val="0"/>
              </a:spcAft>
              <a:buSzPts val="2800"/>
              <a:buFont typeface="Arial" panose="020B0604020202020204" pitchFamily="34" charset="0"/>
              <a:buNone/>
              <a:defRPr sz="2200">
                <a:solidFill>
                  <a:schemeClr val="tx1">
                    <a:lumMod val="75000"/>
                    <a:lumOff val="25000"/>
                  </a:schemeClr>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pic>
        <p:nvPicPr>
          <p:cNvPr id="4" name="Picture 3" descr="A picture containing colorfulness, pattern, rectangle, screenshot&#10;&#10;Description automatically generated">
            <a:extLst>
              <a:ext uri="{FF2B5EF4-FFF2-40B4-BE49-F238E27FC236}">
                <a16:creationId xmlns:a16="http://schemas.microsoft.com/office/drawing/2014/main" id="{E2A3B44F-361D-277C-1049-456D3197569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566008" y="913238"/>
            <a:ext cx="1219478" cy="7291461"/>
          </a:xfrm>
          <a:prstGeom prst="rect">
            <a:avLst/>
          </a:prstGeom>
        </p:spPr>
      </p:pic>
      <p:sp>
        <p:nvSpPr>
          <p:cNvPr id="5" name="Google Shape;62;p29">
            <a:extLst>
              <a:ext uri="{FF2B5EF4-FFF2-40B4-BE49-F238E27FC236}">
                <a16:creationId xmlns:a16="http://schemas.microsoft.com/office/drawing/2014/main" id="{AB337D6E-8449-CC57-E216-03FFF7FCAE69}"/>
              </a:ext>
            </a:extLst>
          </p:cNvPr>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lvl1pPr marL="0" lvl="0" indent="0" algn="ctr">
              <a:lnSpc>
                <a:spcPct val="90000"/>
              </a:lnSpc>
              <a:spcBef>
                <a:spcPts val="0"/>
              </a:spcBef>
              <a:spcAft>
                <a:spcPts val="0"/>
              </a:spcAft>
              <a:buSzPts val="4400"/>
              <a:buFont typeface="Arial" panose="020B0604020202020204" pitchFamily="34" charset="0"/>
              <a:buNone/>
              <a:defRPr sz="2800" b="1">
                <a:solidFill>
                  <a:schemeClr val="tx1">
                    <a:lumMod val="75000"/>
                    <a:lumOff val="25000"/>
                  </a:schemeClr>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9726321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ullet_Content_Slide">
    <p:spTree>
      <p:nvGrpSpPr>
        <p:cNvPr id="1" name=""/>
        <p:cNvGrpSpPr/>
        <p:nvPr/>
      </p:nvGrpSpPr>
      <p:grpSpPr>
        <a:xfrm>
          <a:off x="0" y="0"/>
          <a:ext cx="0" cy="0"/>
          <a:chOff x="0" y="0"/>
          <a:chExt cx="0" cy="0"/>
        </a:xfrm>
      </p:grpSpPr>
      <p:pic>
        <p:nvPicPr>
          <p:cNvPr id="3" name="Google Shape;60;p29">
            <a:extLst>
              <a:ext uri="{FF2B5EF4-FFF2-40B4-BE49-F238E27FC236}">
                <a16:creationId xmlns:a16="http://schemas.microsoft.com/office/drawing/2014/main" id="{F32A8D92-D03F-CBD0-6218-23FF67B0B49F}"/>
              </a:ext>
            </a:extLst>
          </p:cNvPr>
          <p:cNvPicPr preferRelativeResize="0"/>
          <p:nvPr userDrawn="1"/>
        </p:nvPicPr>
        <p:blipFill>
          <a:blip r:embed="rId2"/>
          <a:srcRect/>
          <a:stretch/>
        </p:blipFill>
        <p:spPr>
          <a:xfrm>
            <a:off x="0" y="0"/>
            <a:ext cx="16255999" cy="9143999"/>
          </a:xfrm>
          <a:prstGeom prst="rect">
            <a:avLst/>
          </a:prstGeom>
          <a:noFill/>
          <a:ln>
            <a:noFill/>
          </a:ln>
        </p:spPr>
      </p:pic>
      <p:sp>
        <p:nvSpPr>
          <p:cNvPr id="15" name="Google Shape;73;p29">
            <a:extLst>
              <a:ext uri="{FF2B5EF4-FFF2-40B4-BE49-F238E27FC236}">
                <a16:creationId xmlns:a16="http://schemas.microsoft.com/office/drawing/2014/main" id="{E6FEAC37-04A1-A80A-3380-E02111EDE62B}"/>
              </a:ext>
            </a:extLst>
          </p:cNvPr>
          <p:cNvSpPr txBox="1">
            <a:spLocks noGrp="1"/>
          </p:cNvSpPr>
          <p:nvPr>
            <p:ph type="body" idx="10"/>
          </p:nvPr>
        </p:nvSpPr>
        <p:spPr>
          <a:xfrm>
            <a:off x="1291857" y="1512833"/>
            <a:ext cx="13696999" cy="903776"/>
          </a:xfrm>
          <a:prstGeom prst="rect">
            <a:avLst/>
          </a:prstGeom>
          <a:noFill/>
          <a:ln>
            <a:noFill/>
          </a:ln>
        </p:spPr>
        <p:txBody>
          <a:bodyPr spcFirstLastPara="1" vert="horz" wrap="square" lIns="91425" tIns="0" rIns="91425" bIns="0" rtlCol="0" anchor="t" anchorCtr="0">
            <a:normAutofit/>
          </a:bodyPr>
          <a:lstStyle>
            <a:lvl1pPr marL="0" indent="0">
              <a:buFont typeface="Arial" panose="020B0604020202020204" pitchFamily="34" charset="0"/>
              <a:buNone/>
              <a:defRPr dirty="0">
                <a:solidFill>
                  <a:schemeClr val="tx1">
                    <a:lumMod val="75000"/>
                    <a:lumOff val="25000"/>
                  </a:schemeClr>
                </a:solidFill>
                <a:latin typeface="Open Sans"/>
                <a:ea typeface="Open Sans"/>
                <a:cs typeface="Open Sans"/>
              </a:defRPr>
            </a:lvl1pPr>
          </a:lstStyle>
          <a:p>
            <a:pPr marL="228600" lvl="0" indent="-228600">
              <a:lnSpc>
                <a:spcPct val="115000"/>
              </a:lnSpc>
              <a:spcBef>
                <a:spcPts val="0"/>
              </a:spcBef>
              <a:spcAft>
                <a:spcPts val="0"/>
              </a:spcAft>
              <a:buSzPts val="2800"/>
            </a:pPr>
            <a:endParaRPr/>
          </a:p>
        </p:txBody>
      </p:sp>
      <p:pic>
        <p:nvPicPr>
          <p:cNvPr id="2" name="Picture 1" descr="A picture containing colorfulness, pattern, rectangle, screenshot&#10;&#10;Description automatically generated">
            <a:extLst>
              <a:ext uri="{FF2B5EF4-FFF2-40B4-BE49-F238E27FC236}">
                <a16:creationId xmlns:a16="http://schemas.microsoft.com/office/drawing/2014/main" id="{CE904573-2F71-0E73-120D-C3CFB365EE2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566008" y="897196"/>
            <a:ext cx="1219478" cy="7291461"/>
          </a:xfrm>
          <a:prstGeom prst="rect">
            <a:avLst/>
          </a:prstGeom>
        </p:spPr>
      </p:pic>
      <p:sp>
        <p:nvSpPr>
          <p:cNvPr id="6" name="Text Placeholder 4">
            <a:extLst>
              <a:ext uri="{FF2B5EF4-FFF2-40B4-BE49-F238E27FC236}">
                <a16:creationId xmlns:a16="http://schemas.microsoft.com/office/drawing/2014/main" id="{F3E84CA6-4EC8-7CAF-7B14-1E891A95D9DF}"/>
              </a:ext>
            </a:extLst>
          </p:cNvPr>
          <p:cNvSpPr>
            <a:spLocks noGrp="1"/>
          </p:cNvSpPr>
          <p:nvPr>
            <p:ph type="body" sz="quarter" idx="13"/>
          </p:nvPr>
        </p:nvSpPr>
        <p:spPr>
          <a:xfrm>
            <a:off x="1285825" y="2612636"/>
            <a:ext cx="13697000" cy="5517901"/>
          </a:xfrm>
        </p:spPr>
        <p:txBody>
          <a:bodyPr/>
          <a:lstStyle>
            <a:lvl1pPr marL="0" indent="0">
              <a:buNone/>
              <a:defRPr>
                <a:solidFill>
                  <a:schemeClr val="tx1">
                    <a:lumMod val="75000"/>
                    <a:lumOff val="25000"/>
                  </a:schemeClr>
                </a:solidFill>
              </a:defRPr>
            </a:lvl1pPr>
            <a:lvl2pPr>
              <a:defRPr>
                <a:solidFill>
                  <a:schemeClr val="tx1">
                    <a:lumMod val="75000"/>
                    <a:lumOff val="25000"/>
                  </a:schemeClr>
                </a:solidFill>
              </a:defRPr>
            </a:lvl2pPr>
            <a:lvl3pPr marL="1143000" indent="-228600">
              <a:buFont typeface="Courier New" panose="02070309020205020404" pitchFamily="49" charset="0"/>
              <a:buChar char="o"/>
              <a:defRPr>
                <a:solidFill>
                  <a:schemeClr val="tx1">
                    <a:lumMod val="75000"/>
                    <a:lumOff val="25000"/>
                  </a:schemeClr>
                </a:solidFill>
              </a:defRPr>
            </a:lvl3pPr>
          </a:lstStyle>
          <a:p>
            <a:pPr lvl="0"/>
            <a:r>
              <a:rPr lang="en-US"/>
              <a:t>Click to edit Master text styles</a:t>
            </a:r>
          </a:p>
          <a:p>
            <a:pPr lvl="1"/>
            <a:r>
              <a:rPr lang="en-US"/>
              <a:t>Second level</a:t>
            </a:r>
          </a:p>
          <a:p>
            <a:pPr lvl="2"/>
            <a:r>
              <a:rPr lang="en-US"/>
              <a:t>Third level</a:t>
            </a:r>
          </a:p>
        </p:txBody>
      </p:sp>
      <p:sp>
        <p:nvSpPr>
          <p:cNvPr id="7" name="Google Shape;62;p29">
            <a:extLst>
              <a:ext uri="{FF2B5EF4-FFF2-40B4-BE49-F238E27FC236}">
                <a16:creationId xmlns:a16="http://schemas.microsoft.com/office/drawing/2014/main" id="{AC975B08-1151-8CCE-4012-72257845E88A}"/>
              </a:ext>
            </a:extLst>
          </p:cNvPr>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lvl1pPr marL="0" lvl="0" indent="0" algn="ctr">
              <a:lnSpc>
                <a:spcPct val="90000"/>
              </a:lnSpc>
              <a:spcBef>
                <a:spcPts val="0"/>
              </a:spcBef>
              <a:spcAft>
                <a:spcPts val="0"/>
              </a:spcAft>
              <a:buSzPts val="4400"/>
              <a:buFont typeface="Arial" panose="020B0604020202020204" pitchFamily="34" charset="0"/>
              <a:buNone/>
              <a:defRPr sz="2800" b="1">
                <a:solidFill>
                  <a:schemeClr val="tx1">
                    <a:lumMod val="75000"/>
                    <a:lumOff val="25000"/>
                  </a:schemeClr>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17476370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Knowledge Check " preserve="1">
  <p:cSld name="Knowledge Check ">
    <p:spTree>
      <p:nvGrpSpPr>
        <p:cNvPr id="1" name="Shape 74"/>
        <p:cNvGrpSpPr/>
        <p:nvPr/>
      </p:nvGrpSpPr>
      <p:grpSpPr>
        <a:xfrm>
          <a:off x="0" y="0"/>
          <a:ext cx="0" cy="0"/>
          <a:chOff x="0" y="0"/>
          <a:chExt cx="0" cy="0"/>
        </a:xfrm>
      </p:grpSpPr>
      <p:pic>
        <p:nvPicPr>
          <p:cNvPr id="2" name="Google Shape;75;p30">
            <a:extLst>
              <a:ext uri="{FF2B5EF4-FFF2-40B4-BE49-F238E27FC236}">
                <a16:creationId xmlns:a16="http://schemas.microsoft.com/office/drawing/2014/main" id="{DBF002C0-AEB4-C534-B92D-91D67E6C1306}"/>
              </a:ext>
            </a:extLst>
          </p:cNvPr>
          <p:cNvPicPr preferRelativeResize="0"/>
          <p:nvPr userDrawn="1"/>
        </p:nvPicPr>
        <p:blipFill>
          <a:blip r:embed="rId2"/>
          <a:srcRect/>
          <a:stretch/>
        </p:blipFill>
        <p:spPr>
          <a:xfrm>
            <a:off x="0" y="0"/>
            <a:ext cx="16255998" cy="9143998"/>
          </a:xfrm>
          <a:prstGeom prst="rect">
            <a:avLst/>
          </a:prstGeom>
          <a:noFill/>
          <a:ln>
            <a:noFill/>
          </a:ln>
        </p:spPr>
      </p:pic>
      <p:pic>
        <p:nvPicPr>
          <p:cNvPr id="4" name="Picture 3" descr="A picture containing arrow&#10;&#10;Description automatically generated">
            <a:extLst>
              <a:ext uri="{FF2B5EF4-FFF2-40B4-BE49-F238E27FC236}">
                <a16:creationId xmlns:a16="http://schemas.microsoft.com/office/drawing/2014/main" id="{72D68FFF-4E46-2E6B-67FA-3692374CF001}"/>
              </a:ext>
            </a:extLst>
          </p:cNvPr>
          <p:cNvPicPr>
            <a:picLocks noChangeAspect="1"/>
          </p:cNvPicPr>
          <p:nvPr userDrawn="1"/>
        </p:nvPicPr>
        <p:blipFill>
          <a:blip r:embed="rId3"/>
          <a:stretch>
            <a:fillRect/>
          </a:stretch>
        </p:blipFill>
        <p:spPr>
          <a:xfrm>
            <a:off x="0" y="0"/>
            <a:ext cx="16256000" cy="9144000"/>
          </a:xfrm>
          <a:prstGeom prst="rect">
            <a:avLst/>
          </a:prstGeom>
        </p:spPr>
      </p:pic>
      <p:sp>
        <p:nvSpPr>
          <p:cNvPr id="3" name="Google Shape;77;p30">
            <a:extLst>
              <a:ext uri="{FF2B5EF4-FFF2-40B4-BE49-F238E27FC236}">
                <a16:creationId xmlns:a16="http://schemas.microsoft.com/office/drawing/2014/main" id="{6A084776-D363-88F2-5A8F-FF2A63DFFD9D}"/>
              </a:ext>
            </a:extLst>
          </p:cNvPr>
          <p:cNvSpPr/>
          <p:nvPr userDrawn="1"/>
        </p:nvSpPr>
        <p:spPr>
          <a:xfrm>
            <a:off x="8955907" y="4310390"/>
            <a:ext cx="4819925" cy="430887"/>
          </a:xfrm>
          <a:prstGeom prst="rect">
            <a:avLst/>
          </a:prstGeom>
          <a:noFill/>
          <a:ln>
            <a:noFill/>
          </a:ln>
        </p:spPr>
        <p:txBody>
          <a:bodyPr spcFirstLastPara="1" wrap="square" lIns="91425" tIns="0" rIns="91425" bIns="0" anchor="t" anchorCtr="0">
            <a:spAutoFit/>
          </a:bodyPr>
          <a:lstStyle/>
          <a:p>
            <a:pPr marL="0" marR="0" lvl="0" indent="0" algn="ctr" rtl="0">
              <a:lnSpc>
                <a:spcPct val="100000"/>
              </a:lnSpc>
              <a:spcBef>
                <a:spcPts val="0"/>
              </a:spcBef>
              <a:spcAft>
                <a:spcPts val="0"/>
              </a:spcAft>
              <a:buClr>
                <a:srgbClr val="000000"/>
              </a:buClr>
              <a:buSzPts val="2800"/>
              <a:buFont typeface="Arial" panose="020B0604020202020204" pitchFamily="34" charset="0"/>
              <a:buNone/>
            </a:pPr>
            <a:r>
              <a:rPr lang="en-US" sz="2800" b="1" i="0" u="none" strike="noStrike" cap="none">
                <a:solidFill>
                  <a:schemeClr val="tx1">
                    <a:lumMod val="75000"/>
                    <a:lumOff val="25000"/>
                  </a:schemeClr>
                </a:solidFill>
                <a:latin typeface="Open Sans"/>
                <a:ea typeface="Open Sans"/>
                <a:cs typeface="Open Sans"/>
                <a:sym typeface="Open Sans"/>
              </a:rPr>
              <a:t>Knowledge Check</a:t>
            </a:r>
            <a:endParaRPr sz="1400" b="0" i="0" u="none" strike="noStrike" cap="none">
              <a:solidFill>
                <a:schemeClr val="tx1">
                  <a:lumMod val="75000"/>
                  <a:lumOff val="25000"/>
                </a:schemeClr>
              </a:solidFill>
              <a:latin typeface="Arial"/>
              <a:ea typeface="Arial"/>
              <a:cs typeface="Arial"/>
              <a:sym typeface="Arial"/>
            </a:endParaRPr>
          </a:p>
        </p:txBody>
      </p:sp>
    </p:spTree>
    <p:extLst>
      <p:ext uri="{BB962C8B-B14F-4D97-AF65-F5344CB8AC3E}">
        <p14:creationId xmlns:p14="http://schemas.microsoft.com/office/powerpoint/2010/main" val="105780924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pic>
        <p:nvPicPr>
          <p:cNvPr id="3" name="BG">
            <a:extLst>
              <a:ext uri="{FF2B5EF4-FFF2-40B4-BE49-F238E27FC236}">
                <a16:creationId xmlns:a16="http://schemas.microsoft.com/office/drawing/2014/main" id="{2CCF119B-BE71-CB96-2E2D-4D70E3379D0F}"/>
              </a:ext>
            </a:extLst>
          </p:cNvPr>
          <p:cNvPicPr preferRelativeResize="0"/>
          <p:nvPr userDrawn="1"/>
        </p:nvPicPr>
        <p:blipFill>
          <a:blip r:embed="rId2"/>
          <a:srcRect/>
          <a:stretch/>
        </p:blipFill>
        <p:spPr>
          <a:xfrm>
            <a:off x="1" y="1"/>
            <a:ext cx="16255999" cy="9143999"/>
          </a:xfrm>
          <a:prstGeom prst="rect">
            <a:avLst/>
          </a:prstGeom>
          <a:noFill/>
          <a:ln>
            <a:noFill/>
          </a:ln>
        </p:spPr>
      </p:pic>
      <p:sp>
        <p:nvSpPr>
          <p:cNvPr id="4" name="Box">
            <a:extLst>
              <a:ext uri="{FF2B5EF4-FFF2-40B4-BE49-F238E27FC236}">
                <a16:creationId xmlns:a16="http://schemas.microsoft.com/office/drawing/2014/main" id="{E7B51B66-9EEF-5EF8-EAC3-1AA2FA35C688}"/>
              </a:ext>
            </a:extLst>
          </p:cNvPr>
          <p:cNvSpPr/>
          <p:nvPr userDrawn="1"/>
        </p:nvSpPr>
        <p:spPr>
          <a:xfrm>
            <a:off x="1281113" y="584654"/>
            <a:ext cx="1685902" cy="1438275"/>
          </a:xfrm>
          <a:prstGeom prst="rect">
            <a:avLst/>
          </a:prstGeom>
          <a:solidFill>
            <a:srgbClr val="3D9C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KT_Text">
            <a:extLst>
              <a:ext uri="{FF2B5EF4-FFF2-40B4-BE49-F238E27FC236}">
                <a16:creationId xmlns:a16="http://schemas.microsoft.com/office/drawing/2014/main" id="{9E09D2CD-8815-6873-76A0-750613A9B008}"/>
              </a:ext>
            </a:extLst>
          </p:cNvPr>
          <p:cNvSpPr txBox="1"/>
          <p:nvPr userDrawn="1"/>
        </p:nvSpPr>
        <p:spPr>
          <a:xfrm>
            <a:off x="1280469" y="732325"/>
            <a:ext cx="1698904" cy="46166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6" name="Rec_Box">
            <a:extLst>
              <a:ext uri="{FF2B5EF4-FFF2-40B4-BE49-F238E27FC236}">
                <a16:creationId xmlns:a16="http://schemas.microsoft.com/office/drawing/2014/main" id="{0E9A9157-9B5D-B020-50FD-5C124440F36A}"/>
              </a:ext>
            </a:extLst>
          </p:cNvPr>
          <p:cNvSpPr/>
          <p:nvPr userDrawn="1"/>
        </p:nvSpPr>
        <p:spPr>
          <a:xfrm>
            <a:off x="1275907" y="580480"/>
            <a:ext cx="14093455" cy="1446622"/>
          </a:xfrm>
          <a:prstGeom prst="rect">
            <a:avLst/>
          </a:prstGeom>
          <a:noFill/>
          <a:ln w="12700">
            <a:solidFill>
              <a:srgbClr val="3D9CD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A">
            <a:extLst>
              <a:ext uri="{FF2B5EF4-FFF2-40B4-BE49-F238E27FC236}">
                <a16:creationId xmlns:a16="http://schemas.microsoft.com/office/drawing/2014/main" id="{FDF40B25-39B3-30ED-29BE-9F1AD527FCEE}"/>
              </a:ext>
            </a:extLst>
          </p:cNvPr>
          <p:cNvSpPr txBox="1"/>
          <p:nvPr userDrawn="1"/>
        </p:nvSpPr>
        <p:spPr>
          <a:xfrm>
            <a:off x="1708922" y="2698180"/>
            <a:ext cx="465463" cy="421719"/>
          </a:xfrm>
          <a:prstGeom prst="rect">
            <a:avLst/>
          </a:prstGeom>
        </p:spPr>
        <p:txBody>
          <a:bodyPr vert="horz" lIns="91440" tIns="45720" rIns="91440" bIns="45720" rtlCol="0" anchor="ctr">
            <a:normAutofit/>
          </a:bodyPr>
          <a:lstStyle>
            <a:lvl1pPr lvl="0" indent="0" defTabSz="914400">
              <a:lnSpc>
                <a:spcPct val="114000"/>
              </a:lnSpc>
              <a:spcBef>
                <a:spcPts val="0"/>
              </a:spcBef>
              <a:buFont typeface="Arial" panose="020B0604020202020204" pitchFamily="34" charset="0"/>
              <a:buNone/>
              <a:defRPr lang="en-GB" sz="20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indent="0" defTabSz="914400">
              <a:lnSpc>
                <a:spcPct val="90000"/>
              </a:lnSpc>
              <a:spcBef>
                <a:spcPts val="500"/>
              </a:spcBef>
              <a:buFont typeface="Arial" panose="020B0604020202020204" pitchFamily="34" charset="0"/>
              <a:buNone/>
            </a:lvl4pPr>
            <a:lvl5pPr indent="0" defTabSz="914400">
              <a:lnSpc>
                <a:spcPct val="90000"/>
              </a:lnSpc>
              <a:spcBef>
                <a:spcPts val="500"/>
              </a:spcBef>
              <a:buFont typeface="Arial" panose="020B0604020202020204" pitchFamily="34" charset="0"/>
              <a:buNone/>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lvl="0" algn="ctr"/>
            <a:r>
              <a:rPr lang="en-US">
                <a:solidFill>
                  <a:schemeClr val="tx1">
                    <a:lumMod val="75000"/>
                    <a:lumOff val="25000"/>
                  </a:schemeClr>
                </a:solidFill>
              </a:rPr>
              <a:t>A.</a:t>
            </a:r>
          </a:p>
        </p:txBody>
      </p:sp>
      <p:sp>
        <p:nvSpPr>
          <p:cNvPr id="8" name="Opt_A">
            <a:extLst>
              <a:ext uri="{FF2B5EF4-FFF2-40B4-BE49-F238E27FC236}">
                <a16:creationId xmlns:a16="http://schemas.microsoft.com/office/drawing/2014/main" id="{2FFD20E1-904E-7B1C-E7A2-1A99877EE0D7}"/>
              </a:ext>
            </a:extLst>
          </p:cNvPr>
          <p:cNvSpPr>
            <a:spLocks noGrp="1"/>
          </p:cNvSpPr>
          <p:nvPr>
            <p:ph type="body" sz="quarter" idx="12" hasCustomPrompt="1"/>
          </p:nvPr>
        </p:nvSpPr>
        <p:spPr>
          <a:xfrm>
            <a:off x="2330450" y="2698180"/>
            <a:ext cx="11250613" cy="836613"/>
          </a:xfrm>
        </p:spPr>
        <p:txBody>
          <a:bodyPr anchor="t">
            <a:normAutofit/>
          </a:bodyPr>
          <a:lstStyle>
            <a:lvl1pPr marL="0" indent="0">
              <a:lnSpc>
                <a:spcPct val="114000"/>
              </a:lnSpc>
              <a:spcBef>
                <a:spcPts val="0"/>
              </a:spcBef>
              <a:buNone/>
              <a:defRPr sz="2000">
                <a:solidFill>
                  <a:schemeClr val="tx1">
                    <a:lumMod val="75000"/>
                    <a:lumOff val="25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GB"/>
              <a:t>Click to add text</a:t>
            </a:r>
            <a:endParaRPr lang="en-US"/>
          </a:p>
        </p:txBody>
      </p:sp>
      <p:sp>
        <p:nvSpPr>
          <p:cNvPr id="9" name="B">
            <a:extLst>
              <a:ext uri="{FF2B5EF4-FFF2-40B4-BE49-F238E27FC236}">
                <a16:creationId xmlns:a16="http://schemas.microsoft.com/office/drawing/2014/main" id="{DB253624-90B8-4C2B-CA21-11904E51AA4D}"/>
              </a:ext>
            </a:extLst>
          </p:cNvPr>
          <p:cNvSpPr txBox="1"/>
          <p:nvPr userDrawn="1"/>
        </p:nvSpPr>
        <p:spPr>
          <a:xfrm>
            <a:off x="1713038" y="3629064"/>
            <a:ext cx="465463" cy="421719"/>
          </a:xfrm>
          <a:prstGeom prst="rect">
            <a:avLst/>
          </a:prstGeom>
        </p:spPr>
        <p:txBody>
          <a:bodyPr vert="horz" lIns="91440" tIns="45720" rIns="91440" bIns="45720" rtlCol="0" anchor="ctr">
            <a:normAutofit/>
          </a:bodyPr>
          <a:lstStyle>
            <a:lvl1pPr lvl="0" indent="0" defTabSz="914400">
              <a:lnSpc>
                <a:spcPct val="114000"/>
              </a:lnSpc>
              <a:spcBef>
                <a:spcPts val="0"/>
              </a:spcBef>
              <a:buFont typeface="Arial" panose="020B0604020202020204" pitchFamily="34" charset="0"/>
              <a:buNone/>
              <a:defRPr lang="en-GB" sz="20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indent="0" defTabSz="914400">
              <a:lnSpc>
                <a:spcPct val="90000"/>
              </a:lnSpc>
              <a:spcBef>
                <a:spcPts val="500"/>
              </a:spcBef>
              <a:buFont typeface="Arial" panose="020B0604020202020204" pitchFamily="34" charset="0"/>
              <a:buNone/>
            </a:lvl4pPr>
            <a:lvl5pPr indent="0" defTabSz="914400">
              <a:lnSpc>
                <a:spcPct val="90000"/>
              </a:lnSpc>
              <a:spcBef>
                <a:spcPts val="500"/>
              </a:spcBef>
              <a:buFont typeface="Arial" panose="020B0604020202020204" pitchFamily="34" charset="0"/>
              <a:buNone/>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lvl="0" algn="ctr"/>
            <a:r>
              <a:rPr lang="en-US">
                <a:solidFill>
                  <a:schemeClr val="tx1">
                    <a:lumMod val="75000"/>
                    <a:lumOff val="25000"/>
                  </a:schemeClr>
                </a:solidFill>
              </a:rPr>
              <a:t>B.</a:t>
            </a:r>
          </a:p>
        </p:txBody>
      </p:sp>
      <p:sp>
        <p:nvSpPr>
          <p:cNvPr id="10" name="Opt_B">
            <a:extLst>
              <a:ext uri="{FF2B5EF4-FFF2-40B4-BE49-F238E27FC236}">
                <a16:creationId xmlns:a16="http://schemas.microsoft.com/office/drawing/2014/main" id="{497E5D63-1C02-9A8F-6921-B4CF2B94E4A1}"/>
              </a:ext>
            </a:extLst>
          </p:cNvPr>
          <p:cNvSpPr>
            <a:spLocks noGrp="1"/>
          </p:cNvSpPr>
          <p:nvPr>
            <p:ph type="body" sz="quarter" idx="13" hasCustomPrompt="1"/>
          </p:nvPr>
        </p:nvSpPr>
        <p:spPr>
          <a:xfrm>
            <a:off x="2334566" y="3629064"/>
            <a:ext cx="11250613" cy="836613"/>
          </a:xfrm>
        </p:spPr>
        <p:txBody>
          <a:bodyPr anchor="t">
            <a:normAutofit/>
          </a:bodyPr>
          <a:lstStyle>
            <a:lvl1pPr marL="0" indent="0">
              <a:lnSpc>
                <a:spcPct val="114000"/>
              </a:lnSpc>
              <a:spcBef>
                <a:spcPts val="0"/>
              </a:spcBef>
              <a:buNone/>
              <a:defRPr sz="2000">
                <a:solidFill>
                  <a:schemeClr val="tx1">
                    <a:lumMod val="75000"/>
                    <a:lumOff val="25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GB"/>
              <a:t>Click to add text</a:t>
            </a:r>
            <a:endParaRPr lang="en-US"/>
          </a:p>
        </p:txBody>
      </p:sp>
      <p:sp>
        <p:nvSpPr>
          <p:cNvPr id="11" name="C">
            <a:extLst>
              <a:ext uri="{FF2B5EF4-FFF2-40B4-BE49-F238E27FC236}">
                <a16:creationId xmlns:a16="http://schemas.microsoft.com/office/drawing/2014/main" id="{92E01BA2-8854-8B22-5E3B-BD48CB6419FD}"/>
              </a:ext>
            </a:extLst>
          </p:cNvPr>
          <p:cNvSpPr txBox="1"/>
          <p:nvPr userDrawn="1"/>
        </p:nvSpPr>
        <p:spPr>
          <a:xfrm>
            <a:off x="1713038" y="4568181"/>
            <a:ext cx="465463" cy="421719"/>
          </a:xfrm>
          <a:prstGeom prst="rect">
            <a:avLst/>
          </a:prstGeom>
        </p:spPr>
        <p:txBody>
          <a:bodyPr vert="horz" lIns="91440" tIns="45720" rIns="91440" bIns="45720" rtlCol="0" anchor="ctr">
            <a:normAutofit/>
          </a:bodyPr>
          <a:lstStyle>
            <a:lvl1pPr lvl="0" indent="0" defTabSz="914400">
              <a:lnSpc>
                <a:spcPct val="114000"/>
              </a:lnSpc>
              <a:spcBef>
                <a:spcPts val="0"/>
              </a:spcBef>
              <a:buFont typeface="Arial" panose="020B0604020202020204" pitchFamily="34" charset="0"/>
              <a:buNone/>
              <a:defRPr lang="en-GB" sz="20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indent="0" defTabSz="914400">
              <a:lnSpc>
                <a:spcPct val="90000"/>
              </a:lnSpc>
              <a:spcBef>
                <a:spcPts val="500"/>
              </a:spcBef>
              <a:buFont typeface="Arial" panose="020B0604020202020204" pitchFamily="34" charset="0"/>
              <a:buNone/>
            </a:lvl4pPr>
            <a:lvl5pPr indent="0" defTabSz="914400">
              <a:lnSpc>
                <a:spcPct val="90000"/>
              </a:lnSpc>
              <a:spcBef>
                <a:spcPts val="500"/>
              </a:spcBef>
              <a:buFont typeface="Arial" panose="020B0604020202020204" pitchFamily="34" charset="0"/>
              <a:buNone/>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lvl="0" algn="ctr"/>
            <a:r>
              <a:rPr lang="en-US">
                <a:solidFill>
                  <a:schemeClr val="tx1">
                    <a:lumMod val="75000"/>
                    <a:lumOff val="25000"/>
                  </a:schemeClr>
                </a:solidFill>
              </a:rPr>
              <a:t>C.</a:t>
            </a:r>
          </a:p>
        </p:txBody>
      </p:sp>
      <p:sp>
        <p:nvSpPr>
          <p:cNvPr id="12" name="Opt_C">
            <a:extLst>
              <a:ext uri="{FF2B5EF4-FFF2-40B4-BE49-F238E27FC236}">
                <a16:creationId xmlns:a16="http://schemas.microsoft.com/office/drawing/2014/main" id="{231483CE-CEF9-6644-5D62-34D212C6AC67}"/>
              </a:ext>
            </a:extLst>
          </p:cNvPr>
          <p:cNvSpPr>
            <a:spLocks noGrp="1"/>
          </p:cNvSpPr>
          <p:nvPr>
            <p:ph type="body" sz="quarter" idx="14" hasCustomPrompt="1"/>
          </p:nvPr>
        </p:nvSpPr>
        <p:spPr>
          <a:xfrm>
            <a:off x="2334566" y="4568181"/>
            <a:ext cx="11250613" cy="836613"/>
          </a:xfrm>
        </p:spPr>
        <p:txBody>
          <a:bodyPr anchor="t">
            <a:normAutofit/>
          </a:bodyPr>
          <a:lstStyle>
            <a:lvl1pPr marL="0" indent="0">
              <a:lnSpc>
                <a:spcPct val="114000"/>
              </a:lnSpc>
              <a:spcBef>
                <a:spcPts val="0"/>
              </a:spcBef>
              <a:buNone/>
              <a:defRPr sz="2000">
                <a:solidFill>
                  <a:schemeClr val="tx1">
                    <a:lumMod val="75000"/>
                    <a:lumOff val="25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GB"/>
              <a:t>Click to add text</a:t>
            </a:r>
            <a:endParaRPr lang="en-US"/>
          </a:p>
        </p:txBody>
      </p:sp>
      <p:sp>
        <p:nvSpPr>
          <p:cNvPr id="13" name="D">
            <a:extLst>
              <a:ext uri="{FF2B5EF4-FFF2-40B4-BE49-F238E27FC236}">
                <a16:creationId xmlns:a16="http://schemas.microsoft.com/office/drawing/2014/main" id="{29F7EC89-820C-671D-8F62-46D0543D5E13}"/>
              </a:ext>
            </a:extLst>
          </p:cNvPr>
          <p:cNvSpPr txBox="1"/>
          <p:nvPr userDrawn="1"/>
        </p:nvSpPr>
        <p:spPr>
          <a:xfrm>
            <a:off x="1717154" y="5511422"/>
            <a:ext cx="465463" cy="421719"/>
          </a:xfrm>
          <a:prstGeom prst="rect">
            <a:avLst/>
          </a:prstGeom>
        </p:spPr>
        <p:txBody>
          <a:bodyPr vert="horz" lIns="91440" tIns="45720" rIns="91440" bIns="45720" rtlCol="0" anchor="ctr">
            <a:normAutofit/>
          </a:bodyPr>
          <a:lstStyle>
            <a:lvl1pPr lvl="0" indent="0" defTabSz="914400">
              <a:lnSpc>
                <a:spcPct val="114000"/>
              </a:lnSpc>
              <a:spcBef>
                <a:spcPts val="0"/>
              </a:spcBef>
              <a:buFont typeface="Arial" panose="020B0604020202020204" pitchFamily="34" charset="0"/>
              <a:buNone/>
              <a:defRPr lang="en-GB" sz="20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indent="0" defTabSz="914400">
              <a:lnSpc>
                <a:spcPct val="90000"/>
              </a:lnSpc>
              <a:spcBef>
                <a:spcPts val="500"/>
              </a:spcBef>
              <a:buFont typeface="Arial" panose="020B0604020202020204" pitchFamily="34" charset="0"/>
              <a:buNone/>
            </a:lvl4pPr>
            <a:lvl5pPr indent="0" defTabSz="914400">
              <a:lnSpc>
                <a:spcPct val="90000"/>
              </a:lnSpc>
              <a:spcBef>
                <a:spcPts val="500"/>
              </a:spcBef>
              <a:buFont typeface="Arial" panose="020B0604020202020204" pitchFamily="34" charset="0"/>
              <a:buNone/>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lvl="0" algn="ctr"/>
            <a:r>
              <a:rPr lang="en-US">
                <a:solidFill>
                  <a:schemeClr val="tx1">
                    <a:lumMod val="75000"/>
                    <a:lumOff val="25000"/>
                  </a:schemeClr>
                </a:solidFill>
              </a:rPr>
              <a:t>D.</a:t>
            </a:r>
          </a:p>
        </p:txBody>
      </p:sp>
      <p:sp>
        <p:nvSpPr>
          <p:cNvPr id="14" name="Opt_D">
            <a:extLst>
              <a:ext uri="{FF2B5EF4-FFF2-40B4-BE49-F238E27FC236}">
                <a16:creationId xmlns:a16="http://schemas.microsoft.com/office/drawing/2014/main" id="{D10DFBE0-864B-7031-13FD-BF42F6452ABB}"/>
              </a:ext>
            </a:extLst>
          </p:cNvPr>
          <p:cNvSpPr>
            <a:spLocks noGrp="1"/>
          </p:cNvSpPr>
          <p:nvPr>
            <p:ph type="body" sz="quarter" idx="15" hasCustomPrompt="1"/>
          </p:nvPr>
        </p:nvSpPr>
        <p:spPr>
          <a:xfrm>
            <a:off x="2338682" y="5511422"/>
            <a:ext cx="11250613" cy="836613"/>
          </a:xfrm>
        </p:spPr>
        <p:txBody>
          <a:bodyPr anchor="t">
            <a:normAutofit/>
          </a:bodyPr>
          <a:lstStyle>
            <a:lvl1pPr marL="0" indent="0">
              <a:lnSpc>
                <a:spcPct val="114000"/>
              </a:lnSpc>
              <a:spcBef>
                <a:spcPts val="0"/>
              </a:spcBef>
              <a:buNone/>
              <a:defRPr sz="2000">
                <a:solidFill>
                  <a:schemeClr val="tx1">
                    <a:lumMod val="75000"/>
                    <a:lumOff val="25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GB"/>
              <a:t>Click to add text</a:t>
            </a:r>
            <a:endParaRPr lang="en-US"/>
          </a:p>
        </p:txBody>
      </p:sp>
      <p:sp>
        <p:nvSpPr>
          <p:cNvPr id="15" name="Q">
            <a:extLst>
              <a:ext uri="{FF2B5EF4-FFF2-40B4-BE49-F238E27FC236}">
                <a16:creationId xmlns:a16="http://schemas.microsoft.com/office/drawing/2014/main" id="{48CDC350-FF9D-82C7-1731-756BBBD2CE0D}"/>
              </a:ext>
            </a:extLst>
          </p:cNvPr>
          <p:cNvSpPr>
            <a:spLocks noGrp="1"/>
          </p:cNvSpPr>
          <p:nvPr>
            <p:ph type="body" sz="quarter" idx="11" hasCustomPrompt="1"/>
          </p:nvPr>
        </p:nvSpPr>
        <p:spPr>
          <a:xfrm>
            <a:off x="2967015" y="580287"/>
            <a:ext cx="12401573" cy="1447009"/>
          </a:xfrm>
        </p:spPr>
        <p:txBody>
          <a:bodyPr anchor="ctr"/>
          <a:lstStyle>
            <a:lvl1pPr marL="0" indent="0">
              <a:lnSpc>
                <a:spcPct val="114000"/>
              </a:lnSpc>
              <a:spcBef>
                <a:spcPts val="0"/>
              </a:spcBef>
              <a:buNone/>
              <a:defRPr b="1">
                <a:solidFill>
                  <a:schemeClr val="tx1">
                    <a:lumMod val="75000"/>
                    <a:lumOff val="25000"/>
                  </a:schemeClr>
                </a:solidFill>
              </a:defRPr>
            </a:lvl1pPr>
          </a:lstStyle>
          <a:p>
            <a:pPr lvl="0"/>
            <a:r>
              <a:rPr lang="en-GB"/>
              <a:t>Click to add text</a:t>
            </a:r>
            <a:endParaRPr lang="en-US"/>
          </a:p>
        </p:txBody>
      </p:sp>
      <p:sp>
        <p:nvSpPr>
          <p:cNvPr id="2" name="Q_No">
            <a:extLst>
              <a:ext uri="{FF2B5EF4-FFF2-40B4-BE49-F238E27FC236}">
                <a16:creationId xmlns:a16="http://schemas.microsoft.com/office/drawing/2014/main" id="{60E48CF6-ADFB-CA4C-5E8B-AE3CD5F217B1}"/>
              </a:ext>
            </a:extLst>
          </p:cNvPr>
          <p:cNvSpPr>
            <a:spLocks noGrp="1"/>
          </p:cNvSpPr>
          <p:nvPr>
            <p:ph type="body" sz="quarter" idx="10" hasCustomPrompt="1"/>
          </p:nvPr>
        </p:nvSpPr>
        <p:spPr>
          <a:xfrm>
            <a:off x="1562390" y="1193800"/>
            <a:ext cx="1135063" cy="830263"/>
          </a:xfrm>
        </p:spPr>
        <p:txBody>
          <a:bodyPr anchor="ctr"/>
          <a:lstStyle>
            <a:lvl1pPr marL="0" indent="0" algn="ctr">
              <a:spcBef>
                <a:spcPts val="0"/>
              </a:spcBef>
              <a:buNone/>
              <a:defRPr b="1">
                <a:solidFill>
                  <a:schemeClr val="bg1"/>
                </a:solidFill>
              </a:defRPr>
            </a:lvl1pPr>
          </a:lstStyle>
          <a:p>
            <a:pPr lvl="0"/>
            <a:r>
              <a:rPr lang="en-US"/>
              <a:t>1</a:t>
            </a:r>
          </a:p>
        </p:txBody>
      </p:sp>
    </p:spTree>
    <p:extLst>
      <p:ext uri="{BB962C8B-B14F-4D97-AF65-F5344CB8AC3E}">
        <p14:creationId xmlns:p14="http://schemas.microsoft.com/office/powerpoint/2010/main" val="158508123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Ques_Ans_IS">
    <p:spTree>
      <p:nvGrpSpPr>
        <p:cNvPr id="1" name=""/>
        <p:cNvGrpSpPr/>
        <p:nvPr/>
      </p:nvGrpSpPr>
      <p:grpSpPr>
        <a:xfrm>
          <a:off x="0" y="0"/>
          <a:ext cx="0" cy="0"/>
          <a:chOff x="0" y="0"/>
          <a:chExt cx="0" cy="0"/>
        </a:xfrm>
      </p:grpSpPr>
      <p:pic>
        <p:nvPicPr>
          <p:cNvPr id="3" name="BG">
            <a:extLst>
              <a:ext uri="{FF2B5EF4-FFF2-40B4-BE49-F238E27FC236}">
                <a16:creationId xmlns:a16="http://schemas.microsoft.com/office/drawing/2014/main" id="{EF08981F-95F3-6867-209A-E2A49BEB7AC3}"/>
              </a:ext>
            </a:extLst>
          </p:cNvPr>
          <p:cNvPicPr preferRelativeResize="0"/>
          <p:nvPr userDrawn="1"/>
        </p:nvPicPr>
        <p:blipFill>
          <a:blip r:embed="rId2"/>
          <a:srcRect/>
          <a:stretch/>
        </p:blipFill>
        <p:spPr>
          <a:xfrm>
            <a:off x="1" y="1"/>
            <a:ext cx="16255999" cy="9143999"/>
          </a:xfrm>
          <a:prstGeom prst="rect">
            <a:avLst/>
          </a:prstGeom>
          <a:noFill/>
          <a:ln>
            <a:noFill/>
          </a:ln>
        </p:spPr>
      </p:pic>
      <p:sp>
        <p:nvSpPr>
          <p:cNvPr id="4" name="C_Ans">
            <a:extLst>
              <a:ext uri="{FF2B5EF4-FFF2-40B4-BE49-F238E27FC236}">
                <a16:creationId xmlns:a16="http://schemas.microsoft.com/office/drawing/2014/main" id="{C5585E79-E8D7-0597-1980-9449B5FE0292}"/>
              </a:ext>
            </a:extLst>
          </p:cNvPr>
          <p:cNvSpPr txBox="1"/>
          <p:nvPr userDrawn="1"/>
        </p:nvSpPr>
        <p:spPr>
          <a:xfrm>
            <a:off x="670034" y="7369706"/>
            <a:ext cx="2749059"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3F3F3F"/>
                </a:solidFill>
                <a:latin typeface="Open Sans"/>
                <a:ea typeface="Open Sans"/>
                <a:cs typeface="Open Sans"/>
                <a:sym typeface="Open Sans"/>
              </a:rPr>
              <a:t>The correct answer is</a:t>
            </a:r>
            <a:endParaRPr sz="1400" b="0" i="0" u="none" strike="noStrike" cap="none">
              <a:solidFill>
                <a:srgbClr val="000000"/>
              </a:solidFill>
              <a:latin typeface="Open Sans"/>
              <a:ea typeface="Open Sans"/>
              <a:cs typeface="Open Sans"/>
              <a:sym typeface="Open Sans"/>
            </a:endParaRPr>
          </a:p>
        </p:txBody>
      </p:sp>
      <p:cxnSp>
        <p:nvCxnSpPr>
          <p:cNvPr id="5" name="Ans_Line_2">
            <a:extLst>
              <a:ext uri="{FF2B5EF4-FFF2-40B4-BE49-F238E27FC236}">
                <a16:creationId xmlns:a16="http://schemas.microsoft.com/office/drawing/2014/main" id="{55D1669A-D9BB-F86C-6916-C74581CEC093}"/>
              </a:ext>
            </a:extLst>
          </p:cNvPr>
          <p:cNvCxnSpPr/>
          <p:nvPr userDrawn="1"/>
        </p:nvCxnSpPr>
        <p:spPr>
          <a:xfrm>
            <a:off x="670034" y="7854368"/>
            <a:ext cx="13167360" cy="0"/>
          </a:xfrm>
          <a:prstGeom prst="straightConnector1">
            <a:avLst/>
          </a:prstGeom>
          <a:noFill/>
          <a:ln w="9525" cap="flat" cmpd="sng">
            <a:solidFill>
              <a:schemeClr val="dk1"/>
            </a:solidFill>
            <a:prstDash val="solid"/>
            <a:round/>
            <a:headEnd type="none" w="sm" len="sm"/>
            <a:tailEnd type="none" w="sm" len="sm"/>
          </a:ln>
        </p:spPr>
      </p:cxnSp>
      <p:cxnSp>
        <p:nvCxnSpPr>
          <p:cNvPr id="6" name="Ans_Line">
            <a:extLst>
              <a:ext uri="{FF2B5EF4-FFF2-40B4-BE49-F238E27FC236}">
                <a16:creationId xmlns:a16="http://schemas.microsoft.com/office/drawing/2014/main" id="{25B26E89-236B-925D-2F8A-FDAD4518B1D0}"/>
              </a:ext>
            </a:extLst>
          </p:cNvPr>
          <p:cNvCxnSpPr/>
          <p:nvPr userDrawn="1"/>
        </p:nvCxnSpPr>
        <p:spPr>
          <a:xfrm>
            <a:off x="649436" y="7265358"/>
            <a:ext cx="13167360" cy="0"/>
          </a:xfrm>
          <a:prstGeom prst="straightConnector1">
            <a:avLst/>
          </a:prstGeom>
          <a:noFill/>
          <a:ln w="9525" cap="flat" cmpd="sng">
            <a:solidFill>
              <a:schemeClr val="dk1"/>
            </a:solidFill>
            <a:prstDash val="solid"/>
            <a:round/>
            <a:headEnd type="none" w="sm" len="sm"/>
            <a:tailEnd type="none" w="sm" len="sm"/>
          </a:ln>
        </p:spPr>
      </p:cxnSp>
      <p:sp>
        <p:nvSpPr>
          <p:cNvPr id="7" name="Ans_text">
            <a:extLst>
              <a:ext uri="{FF2B5EF4-FFF2-40B4-BE49-F238E27FC236}">
                <a16:creationId xmlns:a16="http://schemas.microsoft.com/office/drawing/2014/main" id="{FE57084E-D5CD-4D1D-AD6B-B0A29FBA4D52}"/>
              </a:ext>
            </a:extLst>
          </p:cNvPr>
          <p:cNvSpPr>
            <a:spLocks noGrp="1"/>
          </p:cNvSpPr>
          <p:nvPr>
            <p:ph type="body" sz="quarter" idx="18" hasCustomPrompt="1"/>
          </p:nvPr>
        </p:nvSpPr>
        <p:spPr>
          <a:xfrm>
            <a:off x="3251201" y="7277661"/>
            <a:ext cx="8834438" cy="584200"/>
          </a:xfrm>
        </p:spPr>
        <p:txBody>
          <a:bodyPr anchor="ctr">
            <a:normAutofit/>
          </a:bodyPr>
          <a:lstStyle>
            <a:lvl1pPr marL="0" indent="0">
              <a:spcBef>
                <a:spcPts val="0"/>
              </a:spcBef>
              <a:buNone/>
              <a:defRPr sz="2000" b="1">
                <a:solidFill>
                  <a:srgbClr val="024F93"/>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GB"/>
              <a:t>Click to add text</a:t>
            </a:r>
            <a:endParaRPr lang="en-US"/>
          </a:p>
        </p:txBody>
      </p:sp>
      <p:sp>
        <p:nvSpPr>
          <p:cNvPr id="8" name="Ans_Desc_Text_Box">
            <a:extLst>
              <a:ext uri="{FF2B5EF4-FFF2-40B4-BE49-F238E27FC236}">
                <a16:creationId xmlns:a16="http://schemas.microsoft.com/office/drawing/2014/main" id="{7CBBC3EA-7B88-E6C6-BE6B-D41D2C647AAB}"/>
              </a:ext>
            </a:extLst>
          </p:cNvPr>
          <p:cNvSpPr>
            <a:spLocks noGrp="1"/>
          </p:cNvSpPr>
          <p:nvPr>
            <p:ph type="body" sz="quarter" idx="16" hasCustomPrompt="1"/>
          </p:nvPr>
        </p:nvSpPr>
        <p:spPr>
          <a:xfrm>
            <a:off x="669925" y="7935913"/>
            <a:ext cx="13095288" cy="1004887"/>
          </a:xfrm>
        </p:spPr>
        <p:txBody>
          <a:bodyPr>
            <a:normAutofit/>
          </a:bodyPr>
          <a:lstStyle>
            <a:lvl1pPr marL="0" indent="0">
              <a:spcBef>
                <a:spcPts val="0"/>
              </a:spcBef>
              <a:buNone/>
              <a:defRPr sz="2000" b="1"/>
            </a:lvl1pPr>
            <a:lvl2pPr marL="457200" indent="0">
              <a:buNone/>
              <a:defRPr/>
            </a:lvl2pPr>
            <a:lvl3pPr marL="914400" indent="0">
              <a:buNone/>
              <a:defRPr/>
            </a:lvl3pPr>
            <a:lvl4pPr marL="1371600" indent="0">
              <a:buNone/>
              <a:defRPr/>
            </a:lvl4pPr>
            <a:lvl5pPr marL="1828800" indent="0">
              <a:buNone/>
              <a:defRPr/>
            </a:lvl5pPr>
          </a:lstStyle>
          <a:p>
            <a:pPr lvl="0"/>
            <a:r>
              <a:rPr lang="en-GB"/>
              <a:t>Click to add text</a:t>
            </a:r>
            <a:endParaRPr lang="en-US"/>
          </a:p>
        </p:txBody>
      </p:sp>
      <p:sp>
        <p:nvSpPr>
          <p:cNvPr id="9" name="Box">
            <a:extLst>
              <a:ext uri="{FF2B5EF4-FFF2-40B4-BE49-F238E27FC236}">
                <a16:creationId xmlns:a16="http://schemas.microsoft.com/office/drawing/2014/main" id="{CDEDD483-9F61-36CD-8536-63FB8C1D1DC9}"/>
              </a:ext>
            </a:extLst>
          </p:cNvPr>
          <p:cNvSpPr/>
          <p:nvPr userDrawn="1"/>
        </p:nvSpPr>
        <p:spPr>
          <a:xfrm>
            <a:off x="1281113" y="584654"/>
            <a:ext cx="1685902" cy="1438275"/>
          </a:xfrm>
          <a:prstGeom prst="rect">
            <a:avLst/>
          </a:prstGeom>
          <a:solidFill>
            <a:srgbClr val="3D9C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KT_Text">
            <a:extLst>
              <a:ext uri="{FF2B5EF4-FFF2-40B4-BE49-F238E27FC236}">
                <a16:creationId xmlns:a16="http://schemas.microsoft.com/office/drawing/2014/main" id="{BA405B45-EFAB-0D57-ADA9-DD1F4FD2F9B7}"/>
              </a:ext>
            </a:extLst>
          </p:cNvPr>
          <p:cNvSpPr txBox="1"/>
          <p:nvPr userDrawn="1"/>
        </p:nvSpPr>
        <p:spPr>
          <a:xfrm>
            <a:off x="1280469" y="732325"/>
            <a:ext cx="1698904" cy="46166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11" name="Rec_Box">
            <a:extLst>
              <a:ext uri="{FF2B5EF4-FFF2-40B4-BE49-F238E27FC236}">
                <a16:creationId xmlns:a16="http://schemas.microsoft.com/office/drawing/2014/main" id="{C6D60610-3ED0-B3DE-F0C6-1E2E0C6FC1CE}"/>
              </a:ext>
            </a:extLst>
          </p:cNvPr>
          <p:cNvSpPr/>
          <p:nvPr userDrawn="1"/>
        </p:nvSpPr>
        <p:spPr>
          <a:xfrm>
            <a:off x="1275907" y="580480"/>
            <a:ext cx="14093455" cy="1446622"/>
          </a:xfrm>
          <a:prstGeom prst="rect">
            <a:avLst/>
          </a:prstGeom>
          <a:noFill/>
          <a:ln w="12700">
            <a:solidFill>
              <a:srgbClr val="3D9CD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D">
            <a:extLst>
              <a:ext uri="{FF2B5EF4-FFF2-40B4-BE49-F238E27FC236}">
                <a16:creationId xmlns:a16="http://schemas.microsoft.com/office/drawing/2014/main" id="{C6A04807-31DA-6E4E-AAB1-C5EB073355C4}"/>
              </a:ext>
            </a:extLst>
          </p:cNvPr>
          <p:cNvSpPr txBox="1"/>
          <p:nvPr userDrawn="1"/>
        </p:nvSpPr>
        <p:spPr>
          <a:xfrm>
            <a:off x="1717154" y="5511422"/>
            <a:ext cx="465463" cy="421719"/>
          </a:xfrm>
          <a:prstGeom prst="rect">
            <a:avLst/>
          </a:prstGeom>
        </p:spPr>
        <p:txBody>
          <a:bodyPr vert="horz" lIns="91440" tIns="45720" rIns="91440" bIns="45720" rtlCol="0" anchor="ctr">
            <a:normAutofit/>
          </a:bodyPr>
          <a:lstStyle>
            <a:lvl1pPr lvl="0" indent="0" defTabSz="914400">
              <a:lnSpc>
                <a:spcPct val="114000"/>
              </a:lnSpc>
              <a:spcBef>
                <a:spcPts val="0"/>
              </a:spcBef>
              <a:buFont typeface="Arial" panose="020B0604020202020204" pitchFamily="34" charset="0"/>
              <a:buNone/>
              <a:defRPr lang="en-GB" sz="20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indent="0" defTabSz="914400">
              <a:lnSpc>
                <a:spcPct val="90000"/>
              </a:lnSpc>
              <a:spcBef>
                <a:spcPts val="500"/>
              </a:spcBef>
              <a:buFont typeface="Arial" panose="020B0604020202020204" pitchFamily="34" charset="0"/>
              <a:buNone/>
            </a:lvl4pPr>
            <a:lvl5pPr indent="0" defTabSz="914400">
              <a:lnSpc>
                <a:spcPct val="90000"/>
              </a:lnSpc>
              <a:spcBef>
                <a:spcPts val="500"/>
              </a:spcBef>
              <a:buFont typeface="Arial" panose="020B0604020202020204" pitchFamily="34" charset="0"/>
              <a:buNone/>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lvl="0" algn="ctr"/>
            <a:r>
              <a:rPr lang="en-US">
                <a:solidFill>
                  <a:schemeClr val="tx1">
                    <a:lumMod val="75000"/>
                    <a:lumOff val="25000"/>
                  </a:schemeClr>
                </a:solidFill>
              </a:rPr>
              <a:t>D.</a:t>
            </a:r>
          </a:p>
        </p:txBody>
      </p:sp>
      <p:sp>
        <p:nvSpPr>
          <p:cNvPr id="16" name="C">
            <a:extLst>
              <a:ext uri="{FF2B5EF4-FFF2-40B4-BE49-F238E27FC236}">
                <a16:creationId xmlns:a16="http://schemas.microsoft.com/office/drawing/2014/main" id="{19EED400-005F-8BFC-0381-17F5410E8424}"/>
              </a:ext>
            </a:extLst>
          </p:cNvPr>
          <p:cNvSpPr txBox="1"/>
          <p:nvPr userDrawn="1"/>
        </p:nvSpPr>
        <p:spPr>
          <a:xfrm>
            <a:off x="1713038" y="4568181"/>
            <a:ext cx="465463" cy="421719"/>
          </a:xfrm>
          <a:prstGeom prst="rect">
            <a:avLst/>
          </a:prstGeom>
        </p:spPr>
        <p:txBody>
          <a:bodyPr vert="horz" lIns="91440" tIns="45720" rIns="91440" bIns="45720" rtlCol="0" anchor="ctr">
            <a:normAutofit/>
          </a:bodyPr>
          <a:lstStyle>
            <a:lvl1pPr lvl="0" indent="0" defTabSz="914400">
              <a:lnSpc>
                <a:spcPct val="114000"/>
              </a:lnSpc>
              <a:spcBef>
                <a:spcPts val="0"/>
              </a:spcBef>
              <a:buFont typeface="Arial" panose="020B0604020202020204" pitchFamily="34" charset="0"/>
              <a:buNone/>
              <a:defRPr lang="en-GB" sz="20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indent="0" defTabSz="914400">
              <a:lnSpc>
                <a:spcPct val="90000"/>
              </a:lnSpc>
              <a:spcBef>
                <a:spcPts val="500"/>
              </a:spcBef>
              <a:buFont typeface="Arial" panose="020B0604020202020204" pitchFamily="34" charset="0"/>
              <a:buNone/>
            </a:lvl4pPr>
            <a:lvl5pPr indent="0" defTabSz="914400">
              <a:lnSpc>
                <a:spcPct val="90000"/>
              </a:lnSpc>
              <a:spcBef>
                <a:spcPts val="500"/>
              </a:spcBef>
              <a:buFont typeface="Arial" panose="020B0604020202020204" pitchFamily="34" charset="0"/>
              <a:buNone/>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lvl="0" algn="ctr"/>
            <a:r>
              <a:rPr lang="en-US">
                <a:solidFill>
                  <a:schemeClr val="tx1">
                    <a:lumMod val="75000"/>
                    <a:lumOff val="25000"/>
                  </a:schemeClr>
                </a:solidFill>
              </a:rPr>
              <a:t>C.</a:t>
            </a:r>
          </a:p>
        </p:txBody>
      </p:sp>
      <p:sp>
        <p:nvSpPr>
          <p:cNvPr id="14" name="B">
            <a:extLst>
              <a:ext uri="{FF2B5EF4-FFF2-40B4-BE49-F238E27FC236}">
                <a16:creationId xmlns:a16="http://schemas.microsoft.com/office/drawing/2014/main" id="{21CD75C6-F639-739D-B089-020EF5CBFA3A}"/>
              </a:ext>
            </a:extLst>
          </p:cNvPr>
          <p:cNvSpPr txBox="1"/>
          <p:nvPr userDrawn="1"/>
        </p:nvSpPr>
        <p:spPr>
          <a:xfrm>
            <a:off x="1713038" y="3629064"/>
            <a:ext cx="465463" cy="421719"/>
          </a:xfrm>
          <a:prstGeom prst="rect">
            <a:avLst/>
          </a:prstGeom>
        </p:spPr>
        <p:txBody>
          <a:bodyPr vert="horz" lIns="91440" tIns="45720" rIns="91440" bIns="45720" rtlCol="0" anchor="ctr">
            <a:normAutofit/>
          </a:bodyPr>
          <a:lstStyle>
            <a:lvl1pPr lvl="0" indent="0" defTabSz="914400">
              <a:lnSpc>
                <a:spcPct val="114000"/>
              </a:lnSpc>
              <a:spcBef>
                <a:spcPts val="0"/>
              </a:spcBef>
              <a:buFont typeface="Arial" panose="020B0604020202020204" pitchFamily="34" charset="0"/>
              <a:buNone/>
              <a:defRPr lang="en-GB" sz="20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indent="0" defTabSz="914400">
              <a:lnSpc>
                <a:spcPct val="90000"/>
              </a:lnSpc>
              <a:spcBef>
                <a:spcPts val="500"/>
              </a:spcBef>
              <a:buFont typeface="Arial" panose="020B0604020202020204" pitchFamily="34" charset="0"/>
              <a:buNone/>
            </a:lvl4pPr>
            <a:lvl5pPr indent="0" defTabSz="914400">
              <a:lnSpc>
                <a:spcPct val="90000"/>
              </a:lnSpc>
              <a:spcBef>
                <a:spcPts val="500"/>
              </a:spcBef>
              <a:buFont typeface="Arial" panose="020B0604020202020204" pitchFamily="34" charset="0"/>
              <a:buNone/>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lvl="0" algn="ctr"/>
            <a:r>
              <a:rPr lang="en-US">
                <a:solidFill>
                  <a:schemeClr val="tx1">
                    <a:lumMod val="75000"/>
                    <a:lumOff val="25000"/>
                  </a:schemeClr>
                </a:solidFill>
              </a:rPr>
              <a:t>B.</a:t>
            </a:r>
          </a:p>
        </p:txBody>
      </p:sp>
      <p:sp>
        <p:nvSpPr>
          <p:cNvPr id="12" name="A">
            <a:extLst>
              <a:ext uri="{FF2B5EF4-FFF2-40B4-BE49-F238E27FC236}">
                <a16:creationId xmlns:a16="http://schemas.microsoft.com/office/drawing/2014/main" id="{76DB4DA8-CC10-506C-D27B-9B1CE227D9B0}"/>
              </a:ext>
            </a:extLst>
          </p:cNvPr>
          <p:cNvSpPr txBox="1"/>
          <p:nvPr userDrawn="1"/>
        </p:nvSpPr>
        <p:spPr>
          <a:xfrm>
            <a:off x="1708922" y="2698180"/>
            <a:ext cx="465463" cy="421719"/>
          </a:xfrm>
          <a:prstGeom prst="rect">
            <a:avLst/>
          </a:prstGeom>
        </p:spPr>
        <p:txBody>
          <a:bodyPr vert="horz" lIns="91440" tIns="45720" rIns="91440" bIns="45720" rtlCol="0" anchor="ctr">
            <a:normAutofit/>
          </a:bodyPr>
          <a:lstStyle>
            <a:lvl1pPr lvl="0" indent="0" defTabSz="914400">
              <a:lnSpc>
                <a:spcPct val="114000"/>
              </a:lnSpc>
              <a:spcBef>
                <a:spcPts val="0"/>
              </a:spcBef>
              <a:buFont typeface="Arial" panose="020B0604020202020204" pitchFamily="34" charset="0"/>
              <a:buNone/>
              <a:defRPr lang="en-GB" sz="20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indent="0" defTabSz="914400">
              <a:lnSpc>
                <a:spcPct val="90000"/>
              </a:lnSpc>
              <a:spcBef>
                <a:spcPts val="500"/>
              </a:spcBef>
              <a:buFont typeface="Arial" panose="020B0604020202020204" pitchFamily="34" charset="0"/>
              <a:buNone/>
            </a:lvl4pPr>
            <a:lvl5pPr indent="0" defTabSz="914400">
              <a:lnSpc>
                <a:spcPct val="90000"/>
              </a:lnSpc>
              <a:spcBef>
                <a:spcPts val="500"/>
              </a:spcBef>
              <a:buFont typeface="Arial" panose="020B0604020202020204" pitchFamily="34" charset="0"/>
              <a:buNone/>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lvl="0" algn="ctr"/>
            <a:r>
              <a:rPr lang="en-US">
                <a:solidFill>
                  <a:schemeClr val="tx1">
                    <a:lumMod val="75000"/>
                    <a:lumOff val="25000"/>
                  </a:schemeClr>
                </a:solidFill>
              </a:rPr>
              <a:t>A.</a:t>
            </a:r>
          </a:p>
        </p:txBody>
      </p:sp>
      <p:sp>
        <p:nvSpPr>
          <p:cNvPr id="19" name="Opt_D">
            <a:extLst>
              <a:ext uri="{FF2B5EF4-FFF2-40B4-BE49-F238E27FC236}">
                <a16:creationId xmlns:a16="http://schemas.microsoft.com/office/drawing/2014/main" id="{F320B7DB-043B-B1AC-2976-FCB6609BE238}"/>
              </a:ext>
            </a:extLst>
          </p:cNvPr>
          <p:cNvSpPr>
            <a:spLocks noGrp="1"/>
          </p:cNvSpPr>
          <p:nvPr>
            <p:ph type="body" sz="quarter" idx="15" hasCustomPrompt="1"/>
          </p:nvPr>
        </p:nvSpPr>
        <p:spPr>
          <a:xfrm>
            <a:off x="2338682" y="5511422"/>
            <a:ext cx="11250613" cy="836613"/>
          </a:xfrm>
        </p:spPr>
        <p:txBody>
          <a:bodyPr anchor="t">
            <a:normAutofit/>
          </a:bodyPr>
          <a:lstStyle>
            <a:lvl1pPr marL="0" indent="0">
              <a:lnSpc>
                <a:spcPct val="114000"/>
              </a:lnSpc>
              <a:spcBef>
                <a:spcPts val="0"/>
              </a:spcBef>
              <a:buNone/>
              <a:defRPr sz="2000">
                <a:solidFill>
                  <a:schemeClr val="tx1">
                    <a:lumMod val="75000"/>
                    <a:lumOff val="25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GB"/>
              <a:t>Click to add text</a:t>
            </a:r>
            <a:endParaRPr lang="en-US"/>
          </a:p>
        </p:txBody>
      </p:sp>
      <p:sp>
        <p:nvSpPr>
          <p:cNvPr id="17" name="Opt_C">
            <a:extLst>
              <a:ext uri="{FF2B5EF4-FFF2-40B4-BE49-F238E27FC236}">
                <a16:creationId xmlns:a16="http://schemas.microsoft.com/office/drawing/2014/main" id="{DF544E43-096D-AD15-9CFA-70A320AE0272}"/>
              </a:ext>
            </a:extLst>
          </p:cNvPr>
          <p:cNvSpPr>
            <a:spLocks noGrp="1"/>
          </p:cNvSpPr>
          <p:nvPr>
            <p:ph type="body" sz="quarter" idx="14" hasCustomPrompt="1"/>
          </p:nvPr>
        </p:nvSpPr>
        <p:spPr>
          <a:xfrm>
            <a:off x="2334566" y="4568181"/>
            <a:ext cx="11250613" cy="836613"/>
          </a:xfrm>
        </p:spPr>
        <p:txBody>
          <a:bodyPr anchor="t">
            <a:normAutofit/>
          </a:bodyPr>
          <a:lstStyle>
            <a:lvl1pPr marL="0" indent="0">
              <a:lnSpc>
                <a:spcPct val="114000"/>
              </a:lnSpc>
              <a:spcBef>
                <a:spcPts val="0"/>
              </a:spcBef>
              <a:buNone/>
              <a:defRPr sz="2000">
                <a:solidFill>
                  <a:schemeClr val="tx1">
                    <a:lumMod val="75000"/>
                    <a:lumOff val="25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GB"/>
              <a:t>Click to add text</a:t>
            </a:r>
            <a:endParaRPr lang="en-US"/>
          </a:p>
        </p:txBody>
      </p:sp>
      <p:sp>
        <p:nvSpPr>
          <p:cNvPr id="15" name="Opt_B">
            <a:extLst>
              <a:ext uri="{FF2B5EF4-FFF2-40B4-BE49-F238E27FC236}">
                <a16:creationId xmlns:a16="http://schemas.microsoft.com/office/drawing/2014/main" id="{0969321A-3DCC-F52F-8C1B-6E04397531A7}"/>
              </a:ext>
            </a:extLst>
          </p:cNvPr>
          <p:cNvSpPr>
            <a:spLocks noGrp="1"/>
          </p:cNvSpPr>
          <p:nvPr>
            <p:ph type="body" sz="quarter" idx="13" hasCustomPrompt="1"/>
          </p:nvPr>
        </p:nvSpPr>
        <p:spPr>
          <a:xfrm>
            <a:off x="2334566" y="3629064"/>
            <a:ext cx="11250613" cy="836613"/>
          </a:xfrm>
        </p:spPr>
        <p:txBody>
          <a:bodyPr anchor="t">
            <a:normAutofit/>
          </a:bodyPr>
          <a:lstStyle>
            <a:lvl1pPr marL="0" indent="0">
              <a:lnSpc>
                <a:spcPct val="114000"/>
              </a:lnSpc>
              <a:spcBef>
                <a:spcPts val="0"/>
              </a:spcBef>
              <a:buNone/>
              <a:defRPr sz="2000">
                <a:solidFill>
                  <a:schemeClr val="tx1">
                    <a:lumMod val="75000"/>
                    <a:lumOff val="25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GB"/>
              <a:t>Click to add text</a:t>
            </a:r>
            <a:endParaRPr lang="en-US"/>
          </a:p>
        </p:txBody>
      </p:sp>
      <p:sp>
        <p:nvSpPr>
          <p:cNvPr id="13" name="Opt_A">
            <a:extLst>
              <a:ext uri="{FF2B5EF4-FFF2-40B4-BE49-F238E27FC236}">
                <a16:creationId xmlns:a16="http://schemas.microsoft.com/office/drawing/2014/main" id="{5A890064-C69C-0664-8FC1-9D4423FC9A34}"/>
              </a:ext>
            </a:extLst>
          </p:cNvPr>
          <p:cNvSpPr>
            <a:spLocks noGrp="1"/>
          </p:cNvSpPr>
          <p:nvPr>
            <p:ph type="body" sz="quarter" idx="12" hasCustomPrompt="1"/>
          </p:nvPr>
        </p:nvSpPr>
        <p:spPr>
          <a:xfrm>
            <a:off x="2330450" y="2698180"/>
            <a:ext cx="11250613" cy="836613"/>
          </a:xfrm>
        </p:spPr>
        <p:txBody>
          <a:bodyPr anchor="t">
            <a:normAutofit/>
          </a:bodyPr>
          <a:lstStyle>
            <a:lvl1pPr marL="0" indent="0">
              <a:lnSpc>
                <a:spcPct val="114000"/>
              </a:lnSpc>
              <a:spcBef>
                <a:spcPts val="0"/>
              </a:spcBef>
              <a:buNone/>
              <a:defRPr sz="2000">
                <a:solidFill>
                  <a:schemeClr val="tx1">
                    <a:lumMod val="75000"/>
                    <a:lumOff val="25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GB"/>
              <a:t>Click to add text</a:t>
            </a:r>
            <a:endParaRPr lang="en-US"/>
          </a:p>
        </p:txBody>
      </p:sp>
      <p:sp>
        <p:nvSpPr>
          <p:cNvPr id="20" name="Q">
            <a:extLst>
              <a:ext uri="{FF2B5EF4-FFF2-40B4-BE49-F238E27FC236}">
                <a16:creationId xmlns:a16="http://schemas.microsoft.com/office/drawing/2014/main" id="{F963B27F-8F18-67BB-B561-399E9B718B77}"/>
              </a:ext>
            </a:extLst>
          </p:cNvPr>
          <p:cNvSpPr>
            <a:spLocks noGrp="1"/>
          </p:cNvSpPr>
          <p:nvPr>
            <p:ph type="body" sz="quarter" idx="11" hasCustomPrompt="1"/>
          </p:nvPr>
        </p:nvSpPr>
        <p:spPr>
          <a:xfrm>
            <a:off x="2967015" y="580287"/>
            <a:ext cx="12401573" cy="1447009"/>
          </a:xfrm>
        </p:spPr>
        <p:txBody>
          <a:bodyPr anchor="ctr"/>
          <a:lstStyle>
            <a:lvl1pPr marL="0" indent="0">
              <a:lnSpc>
                <a:spcPct val="114000"/>
              </a:lnSpc>
              <a:spcBef>
                <a:spcPts val="0"/>
              </a:spcBef>
              <a:buNone/>
              <a:defRPr b="1">
                <a:solidFill>
                  <a:schemeClr val="tx1">
                    <a:lumMod val="75000"/>
                    <a:lumOff val="25000"/>
                  </a:schemeClr>
                </a:solidFill>
              </a:defRPr>
            </a:lvl1pPr>
          </a:lstStyle>
          <a:p>
            <a:pPr lvl="0"/>
            <a:r>
              <a:rPr lang="en-GB"/>
              <a:t>Click to add text</a:t>
            </a:r>
            <a:endParaRPr lang="en-US"/>
          </a:p>
        </p:txBody>
      </p:sp>
      <p:sp>
        <p:nvSpPr>
          <p:cNvPr id="22" name="Q_No">
            <a:extLst>
              <a:ext uri="{FF2B5EF4-FFF2-40B4-BE49-F238E27FC236}">
                <a16:creationId xmlns:a16="http://schemas.microsoft.com/office/drawing/2014/main" id="{56C84790-83B0-039F-DB11-90A54FCA41D6}"/>
              </a:ext>
            </a:extLst>
          </p:cNvPr>
          <p:cNvSpPr>
            <a:spLocks noGrp="1"/>
          </p:cNvSpPr>
          <p:nvPr>
            <p:ph type="body" sz="quarter" idx="10" hasCustomPrompt="1"/>
          </p:nvPr>
        </p:nvSpPr>
        <p:spPr>
          <a:xfrm>
            <a:off x="1562390" y="1193800"/>
            <a:ext cx="1135063" cy="830263"/>
          </a:xfrm>
        </p:spPr>
        <p:txBody>
          <a:bodyPr anchor="ctr"/>
          <a:lstStyle>
            <a:lvl1pPr marL="0" indent="0" algn="ctr">
              <a:spcBef>
                <a:spcPts val="0"/>
              </a:spcBef>
              <a:buNone/>
              <a:defRPr b="1">
                <a:solidFill>
                  <a:schemeClr val="bg1"/>
                </a:solidFill>
              </a:defRPr>
            </a:lvl1pPr>
          </a:lstStyle>
          <a:p>
            <a:pPr lvl="0"/>
            <a:r>
              <a:rPr lang="en-US"/>
              <a:t>1</a:t>
            </a:r>
          </a:p>
        </p:txBody>
      </p:sp>
    </p:spTree>
    <p:extLst>
      <p:ext uri="{BB962C8B-B14F-4D97-AF65-F5344CB8AC3E}">
        <p14:creationId xmlns:p14="http://schemas.microsoft.com/office/powerpoint/2010/main" val="4314590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Ques_Ans_Are">
    <p:spTree>
      <p:nvGrpSpPr>
        <p:cNvPr id="1" name=""/>
        <p:cNvGrpSpPr/>
        <p:nvPr/>
      </p:nvGrpSpPr>
      <p:grpSpPr>
        <a:xfrm>
          <a:off x="0" y="0"/>
          <a:ext cx="0" cy="0"/>
          <a:chOff x="0" y="0"/>
          <a:chExt cx="0" cy="0"/>
        </a:xfrm>
      </p:grpSpPr>
      <p:pic>
        <p:nvPicPr>
          <p:cNvPr id="3" name="BG">
            <a:extLst>
              <a:ext uri="{FF2B5EF4-FFF2-40B4-BE49-F238E27FC236}">
                <a16:creationId xmlns:a16="http://schemas.microsoft.com/office/drawing/2014/main" id="{2F8347C9-CC7D-0DF8-C02A-47B5723D8572}"/>
              </a:ext>
            </a:extLst>
          </p:cNvPr>
          <p:cNvPicPr preferRelativeResize="0"/>
          <p:nvPr userDrawn="1"/>
        </p:nvPicPr>
        <p:blipFill>
          <a:blip r:embed="rId2"/>
          <a:srcRect/>
          <a:stretch/>
        </p:blipFill>
        <p:spPr>
          <a:xfrm>
            <a:off x="1" y="1"/>
            <a:ext cx="16255999" cy="9143999"/>
          </a:xfrm>
          <a:prstGeom prst="rect">
            <a:avLst/>
          </a:prstGeom>
          <a:noFill/>
          <a:ln>
            <a:noFill/>
          </a:ln>
        </p:spPr>
      </p:pic>
      <p:sp>
        <p:nvSpPr>
          <p:cNvPr id="4" name="C_Ans">
            <a:extLst>
              <a:ext uri="{FF2B5EF4-FFF2-40B4-BE49-F238E27FC236}">
                <a16:creationId xmlns:a16="http://schemas.microsoft.com/office/drawing/2014/main" id="{06DF12F7-7FC3-A6A0-1F9D-2B31AAB76C62}"/>
              </a:ext>
            </a:extLst>
          </p:cNvPr>
          <p:cNvSpPr txBox="1"/>
          <p:nvPr userDrawn="1"/>
        </p:nvSpPr>
        <p:spPr>
          <a:xfrm>
            <a:off x="670034" y="7369706"/>
            <a:ext cx="2913425"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3F3F3F"/>
                </a:solidFill>
                <a:latin typeface="Open Sans"/>
                <a:ea typeface="Open Sans"/>
                <a:cs typeface="Open Sans"/>
                <a:sym typeface="Open Sans"/>
              </a:rPr>
              <a:t>The correct answer are</a:t>
            </a:r>
            <a:endParaRPr sz="1400" b="0" i="0" u="none" strike="noStrike" cap="none">
              <a:solidFill>
                <a:srgbClr val="000000"/>
              </a:solidFill>
              <a:latin typeface="Open Sans"/>
              <a:ea typeface="Open Sans"/>
              <a:cs typeface="Open Sans"/>
              <a:sym typeface="Open Sans"/>
            </a:endParaRPr>
          </a:p>
        </p:txBody>
      </p:sp>
      <p:cxnSp>
        <p:nvCxnSpPr>
          <p:cNvPr id="5" name="Ans_Line_2">
            <a:extLst>
              <a:ext uri="{FF2B5EF4-FFF2-40B4-BE49-F238E27FC236}">
                <a16:creationId xmlns:a16="http://schemas.microsoft.com/office/drawing/2014/main" id="{B75A6E75-5672-578C-B075-BA07AABDEC08}"/>
              </a:ext>
            </a:extLst>
          </p:cNvPr>
          <p:cNvCxnSpPr/>
          <p:nvPr userDrawn="1"/>
        </p:nvCxnSpPr>
        <p:spPr>
          <a:xfrm>
            <a:off x="670034" y="7854368"/>
            <a:ext cx="13167360" cy="0"/>
          </a:xfrm>
          <a:prstGeom prst="straightConnector1">
            <a:avLst/>
          </a:prstGeom>
          <a:noFill/>
          <a:ln w="9525" cap="flat" cmpd="sng">
            <a:solidFill>
              <a:schemeClr val="dk1"/>
            </a:solidFill>
            <a:prstDash val="solid"/>
            <a:round/>
            <a:headEnd type="none" w="sm" len="sm"/>
            <a:tailEnd type="none" w="sm" len="sm"/>
          </a:ln>
        </p:spPr>
      </p:cxnSp>
      <p:cxnSp>
        <p:nvCxnSpPr>
          <p:cNvPr id="6" name="Ans_Line">
            <a:extLst>
              <a:ext uri="{FF2B5EF4-FFF2-40B4-BE49-F238E27FC236}">
                <a16:creationId xmlns:a16="http://schemas.microsoft.com/office/drawing/2014/main" id="{B67B1844-0936-2346-DC2D-072812F8FF82}"/>
              </a:ext>
            </a:extLst>
          </p:cNvPr>
          <p:cNvCxnSpPr/>
          <p:nvPr userDrawn="1"/>
        </p:nvCxnSpPr>
        <p:spPr>
          <a:xfrm>
            <a:off x="649436" y="7265358"/>
            <a:ext cx="13167360" cy="0"/>
          </a:xfrm>
          <a:prstGeom prst="straightConnector1">
            <a:avLst/>
          </a:prstGeom>
          <a:noFill/>
          <a:ln w="9525" cap="flat" cmpd="sng">
            <a:solidFill>
              <a:schemeClr val="dk1"/>
            </a:solidFill>
            <a:prstDash val="solid"/>
            <a:round/>
            <a:headEnd type="none" w="sm" len="sm"/>
            <a:tailEnd type="none" w="sm" len="sm"/>
          </a:ln>
        </p:spPr>
      </p:cxnSp>
      <p:sp>
        <p:nvSpPr>
          <p:cNvPr id="7" name="Ans_text">
            <a:extLst>
              <a:ext uri="{FF2B5EF4-FFF2-40B4-BE49-F238E27FC236}">
                <a16:creationId xmlns:a16="http://schemas.microsoft.com/office/drawing/2014/main" id="{505D6B31-CF67-8AE8-6D6C-1AE10E434FE3}"/>
              </a:ext>
            </a:extLst>
          </p:cNvPr>
          <p:cNvSpPr>
            <a:spLocks noGrp="1"/>
          </p:cNvSpPr>
          <p:nvPr>
            <p:ph type="body" sz="quarter" idx="18" hasCustomPrompt="1"/>
          </p:nvPr>
        </p:nvSpPr>
        <p:spPr>
          <a:xfrm>
            <a:off x="3484605" y="7277661"/>
            <a:ext cx="8601033" cy="584200"/>
          </a:xfrm>
        </p:spPr>
        <p:txBody>
          <a:bodyPr anchor="ctr">
            <a:normAutofit/>
          </a:bodyPr>
          <a:lstStyle>
            <a:lvl1pPr marL="0" indent="0">
              <a:spcBef>
                <a:spcPts val="0"/>
              </a:spcBef>
              <a:buNone/>
              <a:defRPr sz="2000" b="1">
                <a:solidFill>
                  <a:srgbClr val="024F93"/>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GB"/>
              <a:t>Click to add text</a:t>
            </a:r>
            <a:endParaRPr lang="en-US"/>
          </a:p>
        </p:txBody>
      </p:sp>
      <p:sp>
        <p:nvSpPr>
          <p:cNvPr id="8" name="Ans_Desc_Text_Box">
            <a:extLst>
              <a:ext uri="{FF2B5EF4-FFF2-40B4-BE49-F238E27FC236}">
                <a16:creationId xmlns:a16="http://schemas.microsoft.com/office/drawing/2014/main" id="{2AA669A4-854E-BC52-A6EB-CEC258CCD135}"/>
              </a:ext>
            </a:extLst>
          </p:cNvPr>
          <p:cNvSpPr>
            <a:spLocks noGrp="1"/>
          </p:cNvSpPr>
          <p:nvPr>
            <p:ph type="body" sz="quarter" idx="16" hasCustomPrompt="1"/>
          </p:nvPr>
        </p:nvSpPr>
        <p:spPr>
          <a:xfrm>
            <a:off x="669925" y="7935913"/>
            <a:ext cx="13095288" cy="1004887"/>
          </a:xfrm>
        </p:spPr>
        <p:txBody>
          <a:bodyPr>
            <a:normAutofit/>
          </a:bodyPr>
          <a:lstStyle>
            <a:lvl1pPr marL="0" indent="0">
              <a:spcBef>
                <a:spcPts val="0"/>
              </a:spcBef>
              <a:buNone/>
              <a:defRPr sz="2000" b="1"/>
            </a:lvl1pPr>
            <a:lvl2pPr marL="457200" indent="0">
              <a:buNone/>
              <a:defRPr/>
            </a:lvl2pPr>
            <a:lvl3pPr marL="914400" indent="0">
              <a:buNone/>
              <a:defRPr/>
            </a:lvl3pPr>
            <a:lvl4pPr marL="1371600" indent="0">
              <a:buNone/>
              <a:defRPr/>
            </a:lvl4pPr>
            <a:lvl5pPr marL="1828800" indent="0">
              <a:buNone/>
              <a:defRPr/>
            </a:lvl5pPr>
          </a:lstStyle>
          <a:p>
            <a:pPr lvl="0"/>
            <a:r>
              <a:rPr lang="en-GB"/>
              <a:t>Click to add text</a:t>
            </a:r>
            <a:endParaRPr lang="en-US"/>
          </a:p>
        </p:txBody>
      </p:sp>
      <p:sp>
        <p:nvSpPr>
          <p:cNvPr id="9" name="Box">
            <a:extLst>
              <a:ext uri="{FF2B5EF4-FFF2-40B4-BE49-F238E27FC236}">
                <a16:creationId xmlns:a16="http://schemas.microsoft.com/office/drawing/2014/main" id="{4ADF7E3A-81A0-2B00-A3DE-320BBA3EAADC}"/>
              </a:ext>
            </a:extLst>
          </p:cNvPr>
          <p:cNvSpPr/>
          <p:nvPr userDrawn="1"/>
        </p:nvSpPr>
        <p:spPr>
          <a:xfrm>
            <a:off x="1281113" y="584654"/>
            <a:ext cx="1685902" cy="1438275"/>
          </a:xfrm>
          <a:prstGeom prst="rect">
            <a:avLst/>
          </a:prstGeom>
          <a:solidFill>
            <a:srgbClr val="3D9C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KT_Text">
            <a:extLst>
              <a:ext uri="{FF2B5EF4-FFF2-40B4-BE49-F238E27FC236}">
                <a16:creationId xmlns:a16="http://schemas.microsoft.com/office/drawing/2014/main" id="{65E260BD-9AEB-3002-A10D-0ED784F237CC}"/>
              </a:ext>
            </a:extLst>
          </p:cNvPr>
          <p:cNvSpPr txBox="1"/>
          <p:nvPr userDrawn="1"/>
        </p:nvSpPr>
        <p:spPr>
          <a:xfrm>
            <a:off x="1280469" y="732325"/>
            <a:ext cx="1698904" cy="46166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11" name="Rec_Box">
            <a:extLst>
              <a:ext uri="{FF2B5EF4-FFF2-40B4-BE49-F238E27FC236}">
                <a16:creationId xmlns:a16="http://schemas.microsoft.com/office/drawing/2014/main" id="{667E1C0D-1A8F-3FEE-62D2-1CF59B597F36}"/>
              </a:ext>
            </a:extLst>
          </p:cNvPr>
          <p:cNvSpPr/>
          <p:nvPr userDrawn="1"/>
        </p:nvSpPr>
        <p:spPr>
          <a:xfrm>
            <a:off x="1275907" y="580480"/>
            <a:ext cx="14093455" cy="1446622"/>
          </a:xfrm>
          <a:prstGeom prst="rect">
            <a:avLst/>
          </a:prstGeom>
          <a:noFill/>
          <a:ln w="12700">
            <a:solidFill>
              <a:srgbClr val="3D9CD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
            <a:extLst>
              <a:ext uri="{FF2B5EF4-FFF2-40B4-BE49-F238E27FC236}">
                <a16:creationId xmlns:a16="http://schemas.microsoft.com/office/drawing/2014/main" id="{A40B7AF7-3696-C4FB-D945-5436FC8398CE}"/>
              </a:ext>
            </a:extLst>
          </p:cNvPr>
          <p:cNvSpPr txBox="1"/>
          <p:nvPr userDrawn="1"/>
        </p:nvSpPr>
        <p:spPr>
          <a:xfrm>
            <a:off x="1708922" y="2698180"/>
            <a:ext cx="465463" cy="421719"/>
          </a:xfrm>
          <a:prstGeom prst="rect">
            <a:avLst/>
          </a:prstGeom>
        </p:spPr>
        <p:txBody>
          <a:bodyPr vert="horz" lIns="91440" tIns="45720" rIns="91440" bIns="45720" rtlCol="0" anchor="ctr">
            <a:normAutofit/>
          </a:bodyPr>
          <a:lstStyle>
            <a:lvl1pPr lvl="0" indent="0" defTabSz="914400">
              <a:lnSpc>
                <a:spcPct val="114000"/>
              </a:lnSpc>
              <a:spcBef>
                <a:spcPts val="0"/>
              </a:spcBef>
              <a:buFont typeface="Arial" panose="020B0604020202020204" pitchFamily="34" charset="0"/>
              <a:buNone/>
              <a:defRPr lang="en-GB" sz="20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indent="0" defTabSz="914400">
              <a:lnSpc>
                <a:spcPct val="90000"/>
              </a:lnSpc>
              <a:spcBef>
                <a:spcPts val="500"/>
              </a:spcBef>
              <a:buFont typeface="Arial" panose="020B0604020202020204" pitchFamily="34" charset="0"/>
              <a:buNone/>
            </a:lvl4pPr>
            <a:lvl5pPr indent="0" defTabSz="914400">
              <a:lnSpc>
                <a:spcPct val="90000"/>
              </a:lnSpc>
              <a:spcBef>
                <a:spcPts val="500"/>
              </a:spcBef>
              <a:buFont typeface="Arial" panose="020B0604020202020204" pitchFamily="34" charset="0"/>
              <a:buNone/>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lvl="0" algn="ctr"/>
            <a:r>
              <a:rPr lang="en-US">
                <a:solidFill>
                  <a:schemeClr val="tx1">
                    <a:lumMod val="75000"/>
                    <a:lumOff val="25000"/>
                  </a:schemeClr>
                </a:solidFill>
              </a:rPr>
              <a:t>A.</a:t>
            </a:r>
          </a:p>
        </p:txBody>
      </p:sp>
      <p:sp>
        <p:nvSpPr>
          <p:cNvPr id="13" name="Opt_A">
            <a:extLst>
              <a:ext uri="{FF2B5EF4-FFF2-40B4-BE49-F238E27FC236}">
                <a16:creationId xmlns:a16="http://schemas.microsoft.com/office/drawing/2014/main" id="{1494EC36-DEF5-5104-F8EA-E3D4B2BBD8E4}"/>
              </a:ext>
            </a:extLst>
          </p:cNvPr>
          <p:cNvSpPr>
            <a:spLocks noGrp="1"/>
          </p:cNvSpPr>
          <p:nvPr>
            <p:ph type="body" sz="quarter" idx="12" hasCustomPrompt="1"/>
          </p:nvPr>
        </p:nvSpPr>
        <p:spPr>
          <a:xfrm>
            <a:off x="2330450" y="2698180"/>
            <a:ext cx="11250613" cy="836613"/>
          </a:xfrm>
        </p:spPr>
        <p:txBody>
          <a:bodyPr anchor="t">
            <a:normAutofit/>
          </a:bodyPr>
          <a:lstStyle>
            <a:lvl1pPr marL="0" indent="0">
              <a:lnSpc>
                <a:spcPct val="114000"/>
              </a:lnSpc>
              <a:spcBef>
                <a:spcPts val="0"/>
              </a:spcBef>
              <a:buNone/>
              <a:defRPr sz="2000">
                <a:solidFill>
                  <a:schemeClr val="tx1">
                    <a:lumMod val="75000"/>
                    <a:lumOff val="25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GB"/>
              <a:t>Click to add text</a:t>
            </a:r>
            <a:endParaRPr lang="en-US"/>
          </a:p>
        </p:txBody>
      </p:sp>
      <p:sp>
        <p:nvSpPr>
          <p:cNvPr id="14" name="B">
            <a:extLst>
              <a:ext uri="{FF2B5EF4-FFF2-40B4-BE49-F238E27FC236}">
                <a16:creationId xmlns:a16="http://schemas.microsoft.com/office/drawing/2014/main" id="{9AFF282F-7CD2-660E-F6FB-6A6841171D6F}"/>
              </a:ext>
            </a:extLst>
          </p:cNvPr>
          <p:cNvSpPr txBox="1"/>
          <p:nvPr userDrawn="1"/>
        </p:nvSpPr>
        <p:spPr>
          <a:xfrm>
            <a:off x="1713038" y="3629064"/>
            <a:ext cx="465463" cy="421719"/>
          </a:xfrm>
          <a:prstGeom prst="rect">
            <a:avLst/>
          </a:prstGeom>
        </p:spPr>
        <p:txBody>
          <a:bodyPr vert="horz" lIns="91440" tIns="45720" rIns="91440" bIns="45720" rtlCol="0" anchor="ctr">
            <a:normAutofit/>
          </a:bodyPr>
          <a:lstStyle>
            <a:lvl1pPr lvl="0" indent="0" defTabSz="914400">
              <a:lnSpc>
                <a:spcPct val="114000"/>
              </a:lnSpc>
              <a:spcBef>
                <a:spcPts val="0"/>
              </a:spcBef>
              <a:buFont typeface="Arial" panose="020B0604020202020204" pitchFamily="34" charset="0"/>
              <a:buNone/>
              <a:defRPr lang="en-GB" sz="20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indent="0" defTabSz="914400">
              <a:lnSpc>
                <a:spcPct val="90000"/>
              </a:lnSpc>
              <a:spcBef>
                <a:spcPts val="500"/>
              </a:spcBef>
              <a:buFont typeface="Arial" panose="020B0604020202020204" pitchFamily="34" charset="0"/>
              <a:buNone/>
            </a:lvl4pPr>
            <a:lvl5pPr indent="0" defTabSz="914400">
              <a:lnSpc>
                <a:spcPct val="90000"/>
              </a:lnSpc>
              <a:spcBef>
                <a:spcPts val="500"/>
              </a:spcBef>
              <a:buFont typeface="Arial" panose="020B0604020202020204" pitchFamily="34" charset="0"/>
              <a:buNone/>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lvl="0" algn="ctr"/>
            <a:r>
              <a:rPr lang="en-US">
                <a:solidFill>
                  <a:schemeClr val="tx1">
                    <a:lumMod val="75000"/>
                    <a:lumOff val="25000"/>
                  </a:schemeClr>
                </a:solidFill>
              </a:rPr>
              <a:t>B.</a:t>
            </a:r>
          </a:p>
        </p:txBody>
      </p:sp>
      <p:sp>
        <p:nvSpPr>
          <p:cNvPr id="15" name="Opt_B">
            <a:extLst>
              <a:ext uri="{FF2B5EF4-FFF2-40B4-BE49-F238E27FC236}">
                <a16:creationId xmlns:a16="http://schemas.microsoft.com/office/drawing/2014/main" id="{01ADAF17-D7DF-669F-96A4-A5A66652F7E4}"/>
              </a:ext>
            </a:extLst>
          </p:cNvPr>
          <p:cNvSpPr>
            <a:spLocks noGrp="1"/>
          </p:cNvSpPr>
          <p:nvPr>
            <p:ph type="body" sz="quarter" idx="13" hasCustomPrompt="1"/>
          </p:nvPr>
        </p:nvSpPr>
        <p:spPr>
          <a:xfrm>
            <a:off x="2334566" y="3629064"/>
            <a:ext cx="11250613" cy="836613"/>
          </a:xfrm>
        </p:spPr>
        <p:txBody>
          <a:bodyPr anchor="t">
            <a:normAutofit/>
          </a:bodyPr>
          <a:lstStyle>
            <a:lvl1pPr marL="0" indent="0">
              <a:lnSpc>
                <a:spcPct val="114000"/>
              </a:lnSpc>
              <a:spcBef>
                <a:spcPts val="0"/>
              </a:spcBef>
              <a:buNone/>
              <a:defRPr sz="2000">
                <a:solidFill>
                  <a:schemeClr val="tx1">
                    <a:lumMod val="75000"/>
                    <a:lumOff val="25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GB"/>
              <a:t>Click to add text</a:t>
            </a:r>
            <a:endParaRPr lang="en-US"/>
          </a:p>
        </p:txBody>
      </p:sp>
      <p:sp>
        <p:nvSpPr>
          <p:cNvPr id="16" name="C">
            <a:extLst>
              <a:ext uri="{FF2B5EF4-FFF2-40B4-BE49-F238E27FC236}">
                <a16:creationId xmlns:a16="http://schemas.microsoft.com/office/drawing/2014/main" id="{E0054334-AE0D-D3F5-C186-9EAB001CEBAA}"/>
              </a:ext>
            </a:extLst>
          </p:cNvPr>
          <p:cNvSpPr txBox="1"/>
          <p:nvPr userDrawn="1"/>
        </p:nvSpPr>
        <p:spPr>
          <a:xfrm>
            <a:off x="1713038" y="4568181"/>
            <a:ext cx="465463" cy="421719"/>
          </a:xfrm>
          <a:prstGeom prst="rect">
            <a:avLst/>
          </a:prstGeom>
        </p:spPr>
        <p:txBody>
          <a:bodyPr vert="horz" lIns="91440" tIns="45720" rIns="91440" bIns="45720" rtlCol="0" anchor="ctr">
            <a:normAutofit/>
          </a:bodyPr>
          <a:lstStyle>
            <a:lvl1pPr lvl="0" indent="0" defTabSz="914400">
              <a:lnSpc>
                <a:spcPct val="114000"/>
              </a:lnSpc>
              <a:spcBef>
                <a:spcPts val="0"/>
              </a:spcBef>
              <a:buFont typeface="Arial" panose="020B0604020202020204" pitchFamily="34" charset="0"/>
              <a:buNone/>
              <a:defRPr lang="en-GB" sz="20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indent="0" defTabSz="914400">
              <a:lnSpc>
                <a:spcPct val="90000"/>
              </a:lnSpc>
              <a:spcBef>
                <a:spcPts val="500"/>
              </a:spcBef>
              <a:buFont typeface="Arial" panose="020B0604020202020204" pitchFamily="34" charset="0"/>
              <a:buNone/>
            </a:lvl4pPr>
            <a:lvl5pPr indent="0" defTabSz="914400">
              <a:lnSpc>
                <a:spcPct val="90000"/>
              </a:lnSpc>
              <a:spcBef>
                <a:spcPts val="500"/>
              </a:spcBef>
              <a:buFont typeface="Arial" panose="020B0604020202020204" pitchFamily="34" charset="0"/>
              <a:buNone/>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lvl="0" algn="ctr"/>
            <a:r>
              <a:rPr lang="en-US">
                <a:solidFill>
                  <a:schemeClr val="tx1">
                    <a:lumMod val="75000"/>
                    <a:lumOff val="25000"/>
                  </a:schemeClr>
                </a:solidFill>
              </a:rPr>
              <a:t>C.</a:t>
            </a:r>
          </a:p>
        </p:txBody>
      </p:sp>
      <p:sp>
        <p:nvSpPr>
          <p:cNvPr id="17" name="Opt_C">
            <a:extLst>
              <a:ext uri="{FF2B5EF4-FFF2-40B4-BE49-F238E27FC236}">
                <a16:creationId xmlns:a16="http://schemas.microsoft.com/office/drawing/2014/main" id="{98DDCBFB-B945-8ADF-F3B2-02F8E9E10B08}"/>
              </a:ext>
            </a:extLst>
          </p:cNvPr>
          <p:cNvSpPr>
            <a:spLocks noGrp="1"/>
          </p:cNvSpPr>
          <p:nvPr>
            <p:ph type="body" sz="quarter" idx="14" hasCustomPrompt="1"/>
          </p:nvPr>
        </p:nvSpPr>
        <p:spPr>
          <a:xfrm>
            <a:off x="2334566" y="4568181"/>
            <a:ext cx="11250613" cy="836613"/>
          </a:xfrm>
        </p:spPr>
        <p:txBody>
          <a:bodyPr anchor="t">
            <a:normAutofit/>
          </a:bodyPr>
          <a:lstStyle>
            <a:lvl1pPr marL="0" indent="0">
              <a:lnSpc>
                <a:spcPct val="114000"/>
              </a:lnSpc>
              <a:spcBef>
                <a:spcPts val="0"/>
              </a:spcBef>
              <a:buNone/>
              <a:defRPr sz="2000">
                <a:solidFill>
                  <a:schemeClr val="tx1">
                    <a:lumMod val="75000"/>
                    <a:lumOff val="25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GB"/>
              <a:t>Click to add text</a:t>
            </a:r>
            <a:endParaRPr lang="en-US"/>
          </a:p>
        </p:txBody>
      </p:sp>
      <p:sp>
        <p:nvSpPr>
          <p:cNvPr id="18" name="D">
            <a:extLst>
              <a:ext uri="{FF2B5EF4-FFF2-40B4-BE49-F238E27FC236}">
                <a16:creationId xmlns:a16="http://schemas.microsoft.com/office/drawing/2014/main" id="{A5C29CAE-D65C-162C-E28E-5C00B6BF49E6}"/>
              </a:ext>
            </a:extLst>
          </p:cNvPr>
          <p:cNvSpPr txBox="1"/>
          <p:nvPr userDrawn="1"/>
        </p:nvSpPr>
        <p:spPr>
          <a:xfrm>
            <a:off x="1717154" y="5511422"/>
            <a:ext cx="465463" cy="421719"/>
          </a:xfrm>
          <a:prstGeom prst="rect">
            <a:avLst/>
          </a:prstGeom>
        </p:spPr>
        <p:txBody>
          <a:bodyPr vert="horz" lIns="91440" tIns="45720" rIns="91440" bIns="45720" rtlCol="0" anchor="ctr">
            <a:normAutofit/>
          </a:bodyPr>
          <a:lstStyle>
            <a:lvl1pPr lvl="0" indent="0" defTabSz="914400">
              <a:lnSpc>
                <a:spcPct val="114000"/>
              </a:lnSpc>
              <a:spcBef>
                <a:spcPts val="0"/>
              </a:spcBef>
              <a:buFont typeface="Arial" panose="020B0604020202020204" pitchFamily="34" charset="0"/>
              <a:buNone/>
              <a:defRPr lang="en-GB" sz="20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indent="0" defTabSz="914400">
              <a:lnSpc>
                <a:spcPct val="90000"/>
              </a:lnSpc>
              <a:spcBef>
                <a:spcPts val="500"/>
              </a:spcBef>
              <a:buFont typeface="Arial" panose="020B0604020202020204" pitchFamily="34" charset="0"/>
              <a:buNone/>
            </a:lvl4pPr>
            <a:lvl5pPr indent="0" defTabSz="914400">
              <a:lnSpc>
                <a:spcPct val="90000"/>
              </a:lnSpc>
              <a:spcBef>
                <a:spcPts val="500"/>
              </a:spcBef>
              <a:buFont typeface="Arial" panose="020B0604020202020204" pitchFamily="34" charset="0"/>
              <a:buNone/>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lvl="0" algn="ctr"/>
            <a:r>
              <a:rPr lang="en-US">
                <a:solidFill>
                  <a:schemeClr val="tx1">
                    <a:lumMod val="75000"/>
                    <a:lumOff val="25000"/>
                  </a:schemeClr>
                </a:solidFill>
              </a:rPr>
              <a:t>D.</a:t>
            </a:r>
          </a:p>
        </p:txBody>
      </p:sp>
      <p:sp>
        <p:nvSpPr>
          <p:cNvPr id="19" name="Opt_D">
            <a:extLst>
              <a:ext uri="{FF2B5EF4-FFF2-40B4-BE49-F238E27FC236}">
                <a16:creationId xmlns:a16="http://schemas.microsoft.com/office/drawing/2014/main" id="{787DB315-5654-6FF4-4775-BE435BA1CC23}"/>
              </a:ext>
            </a:extLst>
          </p:cNvPr>
          <p:cNvSpPr>
            <a:spLocks noGrp="1"/>
          </p:cNvSpPr>
          <p:nvPr>
            <p:ph type="body" sz="quarter" idx="15" hasCustomPrompt="1"/>
          </p:nvPr>
        </p:nvSpPr>
        <p:spPr>
          <a:xfrm>
            <a:off x="2338682" y="5511422"/>
            <a:ext cx="11250613" cy="836613"/>
          </a:xfrm>
        </p:spPr>
        <p:txBody>
          <a:bodyPr anchor="t">
            <a:normAutofit/>
          </a:bodyPr>
          <a:lstStyle>
            <a:lvl1pPr marL="0" indent="0">
              <a:lnSpc>
                <a:spcPct val="114000"/>
              </a:lnSpc>
              <a:spcBef>
                <a:spcPts val="0"/>
              </a:spcBef>
              <a:buNone/>
              <a:defRPr sz="2000">
                <a:solidFill>
                  <a:schemeClr val="tx1">
                    <a:lumMod val="75000"/>
                    <a:lumOff val="25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GB"/>
              <a:t>Click to add text</a:t>
            </a:r>
            <a:endParaRPr lang="en-US"/>
          </a:p>
        </p:txBody>
      </p:sp>
      <p:sp>
        <p:nvSpPr>
          <p:cNvPr id="21" name="Q">
            <a:extLst>
              <a:ext uri="{FF2B5EF4-FFF2-40B4-BE49-F238E27FC236}">
                <a16:creationId xmlns:a16="http://schemas.microsoft.com/office/drawing/2014/main" id="{32B26A31-7ADA-92C4-0EC9-7FBCC4B0F2B6}"/>
              </a:ext>
            </a:extLst>
          </p:cNvPr>
          <p:cNvSpPr>
            <a:spLocks noGrp="1"/>
          </p:cNvSpPr>
          <p:nvPr>
            <p:ph type="body" sz="quarter" idx="11" hasCustomPrompt="1"/>
          </p:nvPr>
        </p:nvSpPr>
        <p:spPr>
          <a:xfrm>
            <a:off x="2967015" y="580287"/>
            <a:ext cx="12401573" cy="1447009"/>
          </a:xfrm>
        </p:spPr>
        <p:txBody>
          <a:bodyPr anchor="ctr"/>
          <a:lstStyle>
            <a:lvl1pPr marL="0" indent="0">
              <a:lnSpc>
                <a:spcPct val="114000"/>
              </a:lnSpc>
              <a:spcBef>
                <a:spcPts val="0"/>
              </a:spcBef>
              <a:buNone/>
              <a:defRPr b="1">
                <a:solidFill>
                  <a:schemeClr val="tx1">
                    <a:lumMod val="75000"/>
                    <a:lumOff val="25000"/>
                  </a:schemeClr>
                </a:solidFill>
              </a:defRPr>
            </a:lvl1pPr>
          </a:lstStyle>
          <a:p>
            <a:pPr lvl="0"/>
            <a:r>
              <a:rPr lang="en-GB"/>
              <a:t>Click to add text</a:t>
            </a:r>
            <a:endParaRPr lang="en-US"/>
          </a:p>
        </p:txBody>
      </p:sp>
      <p:sp>
        <p:nvSpPr>
          <p:cNvPr id="22" name="Q_No">
            <a:extLst>
              <a:ext uri="{FF2B5EF4-FFF2-40B4-BE49-F238E27FC236}">
                <a16:creationId xmlns:a16="http://schemas.microsoft.com/office/drawing/2014/main" id="{6AEFDC33-934D-D32C-A2F5-91C510E8C696}"/>
              </a:ext>
            </a:extLst>
          </p:cNvPr>
          <p:cNvSpPr>
            <a:spLocks noGrp="1"/>
          </p:cNvSpPr>
          <p:nvPr>
            <p:ph type="body" sz="quarter" idx="10" hasCustomPrompt="1"/>
          </p:nvPr>
        </p:nvSpPr>
        <p:spPr>
          <a:xfrm>
            <a:off x="1562390" y="1193800"/>
            <a:ext cx="1135063" cy="830263"/>
          </a:xfrm>
        </p:spPr>
        <p:txBody>
          <a:bodyPr anchor="ctr"/>
          <a:lstStyle>
            <a:lvl1pPr marL="0" indent="0" algn="ctr">
              <a:spcBef>
                <a:spcPts val="0"/>
              </a:spcBef>
              <a:buNone/>
              <a:defRPr b="1">
                <a:solidFill>
                  <a:schemeClr val="bg1"/>
                </a:solidFill>
              </a:defRPr>
            </a:lvl1pPr>
          </a:lstStyle>
          <a:p>
            <a:pPr lvl="0"/>
            <a:r>
              <a:rPr lang="en-US"/>
              <a:t>1</a:t>
            </a:r>
          </a:p>
        </p:txBody>
      </p:sp>
    </p:spTree>
    <p:extLst>
      <p:ext uri="{BB962C8B-B14F-4D97-AF65-F5344CB8AC3E}">
        <p14:creationId xmlns:p14="http://schemas.microsoft.com/office/powerpoint/2010/main" val="210615514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Key Takeaways" preserve="1" userDrawn="1">
  <p:cSld name="Key Takeaways">
    <p:spTree>
      <p:nvGrpSpPr>
        <p:cNvPr id="1" name="Shape 129"/>
        <p:cNvGrpSpPr/>
        <p:nvPr/>
      </p:nvGrpSpPr>
      <p:grpSpPr>
        <a:xfrm>
          <a:off x="0" y="0"/>
          <a:ext cx="0" cy="0"/>
          <a:chOff x="0" y="0"/>
          <a:chExt cx="0" cy="0"/>
        </a:xfrm>
      </p:grpSpPr>
      <p:pic>
        <p:nvPicPr>
          <p:cNvPr id="130" name="Google Shape;130;p33"/>
          <p:cNvPicPr preferRelativeResize="0"/>
          <p:nvPr/>
        </p:nvPicPr>
        <p:blipFill>
          <a:blip r:embed="rId2"/>
          <a:srcRect/>
          <a:stretch/>
        </p:blipFill>
        <p:spPr>
          <a:xfrm>
            <a:off x="0" y="0"/>
            <a:ext cx="16255999" cy="9143999"/>
          </a:xfrm>
          <a:prstGeom prst="rect">
            <a:avLst/>
          </a:prstGeom>
          <a:noFill/>
          <a:ln>
            <a:noFill/>
          </a:ln>
        </p:spPr>
      </p:pic>
      <p:sp>
        <p:nvSpPr>
          <p:cNvPr id="2" name="Google Shape;47;p27">
            <a:extLst>
              <a:ext uri="{FF2B5EF4-FFF2-40B4-BE49-F238E27FC236}">
                <a16:creationId xmlns:a16="http://schemas.microsoft.com/office/drawing/2014/main" id="{DFADBA2E-0E91-C8B8-3A16-37E16A8024BC}"/>
              </a:ext>
            </a:extLst>
          </p:cNvPr>
          <p:cNvSpPr/>
          <p:nvPr userDrawn="1"/>
        </p:nvSpPr>
        <p:spPr>
          <a:xfrm>
            <a:off x="2747395" y="274390"/>
            <a:ext cx="4819800" cy="523200"/>
          </a:xfrm>
          <a:prstGeom prst="rect">
            <a:avLst/>
          </a:prstGeom>
          <a:noFill/>
          <a:ln>
            <a:noFill/>
          </a:ln>
        </p:spPr>
        <p:txBody>
          <a:bodyPr spcFirstLastPara="1" wrap="square" lIns="91425" tIns="45700" rIns="91425" bIns="45700" anchor="t" anchorCtr="0">
            <a:spAutoFit/>
          </a:bodyPr>
          <a:lstStyle/>
          <a:p>
            <a:pPr marL="228600" marR="0" lvl="0" indent="0" algn="ctr" rtl="0">
              <a:lnSpc>
                <a:spcPct val="100000"/>
              </a:lnSpc>
              <a:spcBef>
                <a:spcPts val="0"/>
              </a:spcBef>
              <a:spcAft>
                <a:spcPts val="0"/>
              </a:spcAft>
              <a:buClr>
                <a:srgbClr val="3F3F3F"/>
              </a:buClr>
              <a:buSzPts val="2200"/>
              <a:buFont typeface="Arial"/>
              <a:buNone/>
            </a:pPr>
            <a:r>
              <a:rPr lang="en-US" sz="2800" b="1" i="0" u="none" strike="noStrike" cap="none">
                <a:solidFill>
                  <a:schemeClr val="tx1">
                    <a:lumMod val="75000"/>
                    <a:lumOff val="25000"/>
                  </a:schemeClr>
                </a:solidFill>
                <a:latin typeface="Open Sans"/>
                <a:ea typeface="Open Sans"/>
                <a:cs typeface="Open Sans"/>
                <a:sym typeface="Open Sans"/>
              </a:rPr>
              <a:t>Key Takeaways</a:t>
            </a:r>
            <a:endParaRPr lang="en-US" sz="1400" b="0" i="0" u="none" strike="noStrike" cap="none">
              <a:solidFill>
                <a:schemeClr val="tx1">
                  <a:lumMod val="75000"/>
                  <a:lumOff val="25000"/>
                </a:schemeClr>
              </a:solidFill>
              <a:latin typeface="Arial"/>
              <a:ea typeface="Arial"/>
              <a:cs typeface="Arial"/>
              <a:sym typeface="Arial"/>
            </a:endParaRPr>
          </a:p>
        </p:txBody>
      </p:sp>
      <p:sp>
        <p:nvSpPr>
          <p:cNvPr id="4" name="Brandline_LVC">
            <a:extLst>
              <a:ext uri="{FF2B5EF4-FFF2-40B4-BE49-F238E27FC236}">
                <a16:creationId xmlns:a16="http://schemas.microsoft.com/office/drawing/2014/main" id="{F274DB65-9471-8FF1-5F67-3A8B02FBF3BD}"/>
              </a:ext>
            </a:extLst>
          </p:cNvPr>
          <p:cNvSpPr/>
          <p:nvPr userDrawn="1"/>
        </p:nvSpPr>
        <p:spPr>
          <a:xfrm>
            <a:off x="3559993" y="837660"/>
            <a:ext cx="3377485"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75000"/>
                  <a:lumOff val="25000"/>
                </a:schemeClr>
              </a:solidFill>
            </a:endParaRPr>
          </a:p>
        </p:txBody>
      </p:sp>
      <p:sp>
        <p:nvSpPr>
          <p:cNvPr id="3" name="Text Placeholder 4">
            <a:extLst>
              <a:ext uri="{FF2B5EF4-FFF2-40B4-BE49-F238E27FC236}">
                <a16:creationId xmlns:a16="http://schemas.microsoft.com/office/drawing/2014/main" id="{96AF3B2F-06F8-C0B9-F594-763BF82CAEE1}"/>
              </a:ext>
            </a:extLst>
          </p:cNvPr>
          <p:cNvSpPr>
            <a:spLocks noGrp="1"/>
          </p:cNvSpPr>
          <p:nvPr>
            <p:ph type="body" sz="quarter" idx="15" hasCustomPrompt="1"/>
          </p:nvPr>
        </p:nvSpPr>
        <p:spPr>
          <a:xfrm>
            <a:off x="1332875" y="1967907"/>
            <a:ext cx="9036000" cy="1011600"/>
          </a:xfrm>
        </p:spPr>
        <p:txBody>
          <a:bodyPr vert="horz" lIns="91440" tIns="45720" rIns="91440" bIns="45720" rtlCol="0" anchor="t">
            <a:normAutofit/>
          </a:bodyPr>
          <a:lstStyle>
            <a:lvl1pPr marL="0" indent="0">
              <a:buNone/>
              <a:defRPr lang="en-GB" dirty="0">
                <a:solidFill>
                  <a:schemeClr val="tx1">
                    <a:lumMod val="75000"/>
                    <a:lumOff val="25000"/>
                  </a:schemeClr>
                </a:solidFill>
              </a:defRPr>
            </a:lvl1pPr>
          </a:lstStyle>
          <a:p>
            <a:pPr marL="228600" lvl="0" indent="-228600">
              <a:spcBef>
                <a:spcPts val="0"/>
              </a:spcBef>
            </a:pPr>
            <a:r>
              <a:rPr lang="en-GB"/>
              <a:t>Click to add text</a:t>
            </a:r>
          </a:p>
        </p:txBody>
      </p:sp>
      <p:sp>
        <p:nvSpPr>
          <p:cNvPr id="5" name="Text Placeholder 4">
            <a:extLst>
              <a:ext uri="{FF2B5EF4-FFF2-40B4-BE49-F238E27FC236}">
                <a16:creationId xmlns:a16="http://schemas.microsoft.com/office/drawing/2014/main" id="{887B16BD-1678-AAEB-705C-ACC6F4E638BB}"/>
              </a:ext>
            </a:extLst>
          </p:cNvPr>
          <p:cNvSpPr>
            <a:spLocks noGrp="1"/>
          </p:cNvSpPr>
          <p:nvPr>
            <p:ph type="body" sz="quarter" idx="16" hasCustomPrompt="1"/>
          </p:nvPr>
        </p:nvSpPr>
        <p:spPr>
          <a:xfrm>
            <a:off x="1332356" y="2755555"/>
            <a:ext cx="9036000" cy="1011600"/>
          </a:xfrm>
        </p:spPr>
        <p:txBody>
          <a:bodyPr anchor="t"/>
          <a:lstStyle>
            <a:lvl1pPr marL="0" indent="0">
              <a:lnSpc>
                <a:spcPct val="114000"/>
              </a:lnSpc>
              <a:spcBef>
                <a:spcPts val="0"/>
              </a:spcBef>
              <a:buFont typeface="Arial" panose="020B0604020202020204" pitchFamily="34" charset="0"/>
              <a:buNone/>
              <a:defRPr>
                <a:solidFill>
                  <a:schemeClr val="tx1">
                    <a:lumMod val="75000"/>
                    <a:lumOff val="25000"/>
                  </a:schemeClr>
                </a:solidFill>
              </a:defRPr>
            </a:lvl1pPr>
            <a:lvl2pPr>
              <a:spcBef>
                <a:spcPts val="0"/>
              </a:spcBef>
              <a:defRPr/>
            </a:lvl2pPr>
            <a:lvl3pPr>
              <a:spcBef>
                <a:spcPts val="0"/>
              </a:spcBef>
              <a:defRPr/>
            </a:lvl3pPr>
          </a:lstStyle>
          <a:p>
            <a:pPr lvl="0"/>
            <a:r>
              <a:rPr lang="en-GB"/>
              <a:t>Click to add text</a:t>
            </a:r>
          </a:p>
        </p:txBody>
      </p:sp>
      <p:sp>
        <p:nvSpPr>
          <p:cNvPr id="6" name="Text Placeholder 4">
            <a:extLst>
              <a:ext uri="{FF2B5EF4-FFF2-40B4-BE49-F238E27FC236}">
                <a16:creationId xmlns:a16="http://schemas.microsoft.com/office/drawing/2014/main" id="{9DA0B994-BAF5-3871-1AE2-2955090941D6}"/>
              </a:ext>
            </a:extLst>
          </p:cNvPr>
          <p:cNvSpPr>
            <a:spLocks noGrp="1"/>
          </p:cNvSpPr>
          <p:nvPr>
            <p:ph type="body" sz="quarter" idx="17" hasCustomPrompt="1"/>
          </p:nvPr>
        </p:nvSpPr>
        <p:spPr>
          <a:xfrm>
            <a:off x="1331837" y="3567917"/>
            <a:ext cx="9036000" cy="1011600"/>
          </a:xfrm>
        </p:spPr>
        <p:txBody>
          <a:bodyPr anchor="t"/>
          <a:lstStyle>
            <a:lvl1pPr marL="0" indent="0">
              <a:lnSpc>
                <a:spcPct val="114000"/>
              </a:lnSpc>
              <a:spcBef>
                <a:spcPts val="0"/>
              </a:spcBef>
              <a:buFont typeface="Arial" panose="020B0604020202020204" pitchFamily="34" charset="0"/>
              <a:buNone/>
              <a:defRPr>
                <a:solidFill>
                  <a:schemeClr val="tx1">
                    <a:lumMod val="75000"/>
                    <a:lumOff val="25000"/>
                  </a:schemeClr>
                </a:solidFill>
              </a:defRPr>
            </a:lvl1pPr>
            <a:lvl2pPr>
              <a:spcBef>
                <a:spcPts val="0"/>
              </a:spcBef>
              <a:defRPr/>
            </a:lvl2pPr>
            <a:lvl3pPr>
              <a:spcBef>
                <a:spcPts val="0"/>
              </a:spcBef>
              <a:defRPr/>
            </a:lvl3pPr>
          </a:lstStyle>
          <a:p>
            <a:pPr lvl="0"/>
            <a:r>
              <a:rPr lang="en-GB"/>
              <a:t>Click to add text</a:t>
            </a:r>
          </a:p>
        </p:txBody>
      </p:sp>
      <p:sp>
        <p:nvSpPr>
          <p:cNvPr id="7" name="Text Placeholder 4">
            <a:extLst>
              <a:ext uri="{FF2B5EF4-FFF2-40B4-BE49-F238E27FC236}">
                <a16:creationId xmlns:a16="http://schemas.microsoft.com/office/drawing/2014/main" id="{9153C8D8-C81D-C688-AD6D-054C831ED8FF}"/>
              </a:ext>
            </a:extLst>
          </p:cNvPr>
          <p:cNvSpPr>
            <a:spLocks noGrp="1"/>
          </p:cNvSpPr>
          <p:nvPr>
            <p:ph type="body" sz="quarter" idx="18" hasCustomPrompt="1"/>
          </p:nvPr>
        </p:nvSpPr>
        <p:spPr>
          <a:xfrm>
            <a:off x="1332873" y="4392637"/>
            <a:ext cx="9034445" cy="1010072"/>
          </a:xfrm>
        </p:spPr>
        <p:txBody>
          <a:bodyPr anchor="t"/>
          <a:lstStyle>
            <a:lvl1pPr marL="0" indent="0">
              <a:lnSpc>
                <a:spcPct val="114000"/>
              </a:lnSpc>
              <a:spcBef>
                <a:spcPts val="0"/>
              </a:spcBef>
              <a:buFont typeface="Arial" panose="020B0604020202020204" pitchFamily="34" charset="0"/>
              <a:buNone/>
              <a:defRPr>
                <a:solidFill>
                  <a:schemeClr val="tx1">
                    <a:lumMod val="75000"/>
                    <a:lumOff val="25000"/>
                  </a:schemeClr>
                </a:solidFill>
              </a:defRPr>
            </a:lvl1pPr>
            <a:lvl2pPr>
              <a:spcBef>
                <a:spcPts val="0"/>
              </a:spcBef>
              <a:defRPr/>
            </a:lvl2pPr>
            <a:lvl3pPr>
              <a:spcBef>
                <a:spcPts val="0"/>
              </a:spcBef>
              <a:defRPr/>
            </a:lvl3pPr>
          </a:lstStyle>
          <a:p>
            <a:pPr lvl="0"/>
            <a:r>
              <a:rPr lang="en-GB"/>
              <a:t>Click to add text</a:t>
            </a:r>
          </a:p>
        </p:txBody>
      </p:sp>
      <p:grpSp>
        <p:nvGrpSpPr>
          <p:cNvPr id="23" name="Group 22" hidden="1">
            <a:extLst>
              <a:ext uri="{FF2B5EF4-FFF2-40B4-BE49-F238E27FC236}">
                <a16:creationId xmlns:a16="http://schemas.microsoft.com/office/drawing/2014/main" id="{7D3CB7FC-1EE6-F753-459E-16D565CC72D5}"/>
              </a:ext>
            </a:extLst>
          </p:cNvPr>
          <p:cNvGrpSpPr>
            <a:grpSpLocks noGrp="1" noUngrp="1" noRot="1" noMove="1" noResize="1"/>
          </p:cNvGrpSpPr>
          <p:nvPr userDrawn="1"/>
        </p:nvGrpSpPr>
        <p:grpSpPr>
          <a:xfrm>
            <a:off x="1239953" y="642551"/>
            <a:ext cx="4011669" cy="4670397"/>
            <a:chOff x="1239953" y="642551"/>
            <a:chExt cx="4011669" cy="4670397"/>
          </a:xfrm>
        </p:grpSpPr>
        <p:sp>
          <p:nvSpPr>
            <p:cNvPr id="24" name="Rectangle 23">
              <a:extLst>
                <a:ext uri="{FF2B5EF4-FFF2-40B4-BE49-F238E27FC236}">
                  <a16:creationId xmlns:a16="http://schemas.microsoft.com/office/drawing/2014/main" id="{7938B2B5-F7D2-93C4-4B9B-2A8705CFBB0D}"/>
                </a:ext>
              </a:extLst>
            </p:cNvPr>
            <p:cNvSpPr>
              <a:spLocks noGrp="1" noRot="1" noMove="1" noResize="1" noEditPoints="1" noAdjustHandles="1" noChangeArrowheads="1" noChangeShapeType="1"/>
            </p:cNvSpPr>
            <p:nvPr userDrawn="1"/>
          </p:nvSpPr>
          <p:spPr>
            <a:xfrm>
              <a:off x="2967652" y="642551"/>
              <a:ext cx="2283970" cy="1495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AC60516D-1A86-E05D-CDB5-234F5B190421}"/>
                </a:ext>
              </a:extLst>
            </p:cNvPr>
            <p:cNvSpPr>
              <a:spLocks noGrp="1" noRot="1" noMove="1" noResize="1" noEditPoints="1" noAdjustHandles="1" noChangeArrowheads="1" noChangeShapeType="1"/>
            </p:cNvSpPr>
            <p:nvPr userDrawn="1"/>
          </p:nvSpPr>
          <p:spPr>
            <a:xfrm>
              <a:off x="1239953" y="2290530"/>
              <a:ext cx="594000" cy="59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61049D24-171C-A4CE-5C84-362BCAE9D2EF}"/>
                </a:ext>
              </a:extLst>
            </p:cNvPr>
            <p:cNvSpPr>
              <a:spLocks noGrp="1" noRot="1" noMove="1" noResize="1" noEditPoints="1" noAdjustHandles="1" noChangeArrowheads="1" noChangeShapeType="1"/>
            </p:cNvSpPr>
            <p:nvPr userDrawn="1"/>
          </p:nvSpPr>
          <p:spPr>
            <a:xfrm>
              <a:off x="1332872" y="3094469"/>
              <a:ext cx="594000" cy="59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0EB4E1D9-0180-437B-334A-07F7823362C0}"/>
                </a:ext>
              </a:extLst>
            </p:cNvPr>
            <p:cNvSpPr>
              <a:spLocks noGrp="1" noRot="1" noMove="1" noResize="1" noEditPoints="1" noAdjustHandles="1" noChangeArrowheads="1" noChangeShapeType="1"/>
            </p:cNvSpPr>
            <p:nvPr userDrawn="1"/>
          </p:nvSpPr>
          <p:spPr>
            <a:xfrm>
              <a:off x="1332872" y="3903123"/>
              <a:ext cx="594000" cy="59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D0CFBF9F-0A86-F779-0E1B-EE628909727A}"/>
                </a:ext>
              </a:extLst>
            </p:cNvPr>
            <p:cNvSpPr>
              <a:spLocks noGrp="1" noRot="1" noMove="1" noResize="1" noEditPoints="1" noAdjustHandles="1" noChangeArrowheads="1" noChangeShapeType="1"/>
            </p:cNvSpPr>
            <p:nvPr userDrawn="1"/>
          </p:nvSpPr>
          <p:spPr>
            <a:xfrm>
              <a:off x="1332872" y="4718948"/>
              <a:ext cx="594000" cy="59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58503670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Assisted Practice">
    <p:spTree>
      <p:nvGrpSpPr>
        <p:cNvPr id="1" name=""/>
        <p:cNvGrpSpPr/>
        <p:nvPr/>
      </p:nvGrpSpPr>
      <p:grpSpPr>
        <a:xfrm>
          <a:off x="0" y="0"/>
          <a:ext cx="0" cy="0"/>
          <a:chOff x="0" y="0"/>
          <a:chExt cx="0" cy="0"/>
        </a:xfrm>
      </p:grpSpPr>
      <p:pic>
        <p:nvPicPr>
          <p:cNvPr id="3" name="Google Shape;145;p35">
            <a:extLst>
              <a:ext uri="{FF2B5EF4-FFF2-40B4-BE49-F238E27FC236}">
                <a16:creationId xmlns:a16="http://schemas.microsoft.com/office/drawing/2014/main" id="{3DE6C980-51B8-EAB6-D92E-2C853D6EBC40}"/>
              </a:ext>
            </a:extLst>
          </p:cNvPr>
          <p:cNvPicPr preferRelativeResize="0"/>
          <p:nvPr userDrawn="1"/>
        </p:nvPicPr>
        <p:blipFill>
          <a:blip r:embed="rId2"/>
          <a:srcRect/>
          <a:stretch/>
        </p:blipFill>
        <p:spPr>
          <a:xfrm>
            <a:off x="0" y="0"/>
            <a:ext cx="16255998" cy="9143999"/>
          </a:xfrm>
          <a:prstGeom prst="rect">
            <a:avLst/>
          </a:prstGeom>
          <a:noFill/>
          <a:ln>
            <a:noFill/>
          </a:ln>
        </p:spPr>
      </p:pic>
      <p:pic>
        <p:nvPicPr>
          <p:cNvPr id="4" name="Google Shape;113;p27">
            <a:extLst>
              <a:ext uri="{FF2B5EF4-FFF2-40B4-BE49-F238E27FC236}">
                <a16:creationId xmlns:a16="http://schemas.microsoft.com/office/drawing/2014/main" id="{734849E0-7011-DCAE-0132-1322B2CB68DB}"/>
              </a:ext>
            </a:extLst>
          </p:cNvPr>
          <p:cNvPicPr preferRelativeResize="0"/>
          <p:nvPr userDrawn="1"/>
        </p:nvPicPr>
        <p:blipFill>
          <a:blip r:embed="rId3">
            <a:extLst>
              <a:ext uri="{28A0092B-C50C-407E-A947-70E740481C1C}">
                <a14:useLocalDpi xmlns:a14="http://schemas.microsoft.com/office/drawing/2010/main" val="0"/>
              </a:ext>
            </a:extLst>
          </a:blip>
          <a:srcRect/>
          <a:stretch/>
        </p:blipFill>
        <p:spPr>
          <a:xfrm>
            <a:off x="0" y="0"/>
            <a:ext cx="16255999" cy="9144000"/>
          </a:xfrm>
          <a:prstGeom prst="rect">
            <a:avLst/>
          </a:prstGeom>
          <a:noFill/>
          <a:ln>
            <a:noFill/>
          </a:ln>
        </p:spPr>
      </p:pic>
      <p:sp>
        <p:nvSpPr>
          <p:cNvPr id="5" name="Google Shape;149;p35">
            <a:extLst>
              <a:ext uri="{FF2B5EF4-FFF2-40B4-BE49-F238E27FC236}">
                <a16:creationId xmlns:a16="http://schemas.microsoft.com/office/drawing/2014/main" id="{7948A9B8-596D-80F3-DBBD-D7EDD89ABE09}"/>
              </a:ext>
            </a:extLst>
          </p:cNvPr>
          <p:cNvSpPr txBox="1">
            <a:spLocks noGrp="1"/>
          </p:cNvSpPr>
          <p:nvPr>
            <p:ph type="title"/>
          </p:nvPr>
        </p:nvSpPr>
        <p:spPr>
          <a:xfrm>
            <a:off x="1297626" y="436395"/>
            <a:ext cx="9696532" cy="665045"/>
          </a:xfrm>
          <a:prstGeom prst="rect">
            <a:avLst/>
          </a:prstGeom>
          <a:noFill/>
          <a:ln>
            <a:noFill/>
          </a:ln>
        </p:spPr>
        <p:txBody>
          <a:bodyPr spcFirstLastPara="1" wrap="square" lIns="91425" tIns="45700" rIns="91425" bIns="45700" anchor="ctr" anchorCtr="0">
            <a:noAutofit/>
          </a:bodyPr>
          <a:lstStyle>
            <a:lvl1pPr marL="0" lvl="0" indent="0" algn="l">
              <a:lnSpc>
                <a:spcPct val="114000"/>
              </a:lnSpc>
              <a:spcBef>
                <a:spcPts val="0"/>
              </a:spcBef>
              <a:spcAft>
                <a:spcPts val="0"/>
              </a:spcAft>
              <a:buSzPts val="4400"/>
              <a:buFont typeface="Arial" panose="020B0604020202020204" pitchFamily="34" charset="0"/>
              <a:buNone/>
              <a:defRPr sz="2800" b="1">
                <a:solidFill>
                  <a:schemeClr val="lt1"/>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 name="Text Placeholder 6">
            <a:extLst>
              <a:ext uri="{FF2B5EF4-FFF2-40B4-BE49-F238E27FC236}">
                <a16:creationId xmlns:a16="http://schemas.microsoft.com/office/drawing/2014/main" id="{D6E140C6-C70A-C947-7711-0BA4214D3E0D}"/>
              </a:ext>
            </a:extLst>
          </p:cNvPr>
          <p:cNvSpPr>
            <a:spLocks noGrp="1"/>
          </p:cNvSpPr>
          <p:nvPr>
            <p:ph type="body" sz="quarter" idx="11"/>
          </p:nvPr>
        </p:nvSpPr>
        <p:spPr>
          <a:xfrm>
            <a:off x="1291857" y="2854366"/>
            <a:ext cx="13696999" cy="5389521"/>
          </a:xfrm>
          <a:prstGeom prst="rect">
            <a:avLst/>
          </a:prstGeom>
        </p:spPr>
        <p:txBody>
          <a:bodyPr/>
          <a:lstStyle>
            <a:lvl1pPr marL="0" indent="0" algn="ctr">
              <a:lnSpc>
                <a:spcPct val="114000"/>
              </a:lnSpc>
              <a:spcBef>
                <a:spcPts val="0"/>
              </a:spcBef>
              <a:buFont typeface="Arial" panose="020B0604020202020204" pitchFamily="34" charset="0"/>
              <a:buNone/>
              <a:defRPr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2pPr>
            <a:lvl3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3pPr>
            <a:lvl4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4pPr>
            <a:lvl5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5pPr>
          </a:lstStyle>
          <a:p>
            <a:pPr lvl="0"/>
            <a:endParaRPr lang="en-US"/>
          </a:p>
        </p:txBody>
      </p:sp>
      <p:sp>
        <p:nvSpPr>
          <p:cNvPr id="7" name="Text Placeholder 6">
            <a:extLst>
              <a:ext uri="{FF2B5EF4-FFF2-40B4-BE49-F238E27FC236}">
                <a16:creationId xmlns:a16="http://schemas.microsoft.com/office/drawing/2014/main" id="{CB5683BC-C8F7-FCBC-E768-137F5B5152C9}"/>
              </a:ext>
            </a:extLst>
          </p:cNvPr>
          <p:cNvSpPr>
            <a:spLocks noGrp="1"/>
          </p:cNvSpPr>
          <p:nvPr>
            <p:ph type="body" sz="quarter" idx="12"/>
          </p:nvPr>
        </p:nvSpPr>
        <p:spPr>
          <a:xfrm>
            <a:off x="1291857" y="1795807"/>
            <a:ext cx="13696999" cy="814506"/>
          </a:xfrm>
          <a:prstGeom prst="rect">
            <a:avLst/>
          </a:prstGeom>
        </p:spPr>
        <p:txBody>
          <a:bodyPr/>
          <a:lstStyle>
            <a:lvl1pPr marL="0" indent="0" algn="ctr">
              <a:lnSpc>
                <a:spcPct val="114000"/>
              </a:lnSpc>
              <a:spcBef>
                <a:spcPts val="0"/>
              </a:spcBef>
              <a:buFont typeface="Arial" panose="020B0604020202020204" pitchFamily="34" charset="0"/>
              <a:buNone/>
              <a:defRPr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2pPr>
            <a:lvl3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3pPr>
            <a:lvl4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4pPr>
            <a:lvl5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5pPr>
          </a:lstStyle>
          <a:p>
            <a:pPr lvl="0"/>
            <a:endParaRPr lang="en-US"/>
          </a:p>
        </p:txBody>
      </p:sp>
    </p:spTree>
    <p:extLst>
      <p:ext uri="{BB962C8B-B14F-4D97-AF65-F5344CB8AC3E}">
        <p14:creationId xmlns:p14="http://schemas.microsoft.com/office/powerpoint/2010/main" val="51512082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Unassisted Practice" preserve="1" userDrawn="1">
  <p:cSld name="Unassisted Practice">
    <p:spTree>
      <p:nvGrpSpPr>
        <p:cNvPr id="1" name="Shape 144"/>
        <p:cNvGrpSpPr/>
        <p:nvPr/>
      </p:nvGrpSpPr>
      <p:grpSpPr>
        <a:xfrm>
          <a:off x="0" y="0"/>
          <a:ext cx="0" cy="0"/>
          <a:chOff x="0" y="0"/>
          <a:chExt cx="0" cy="0"/>
        </a:xfrm>
      </p:grpSpPr>
      <p:pic>
        <p:nvPicPr>
          <p:cNvPr id="145" name="Google Shape;145;p35"/>
          <p:cNvPicPr preferRelativeResize="0"/>
          <p:nvPr/>
        </p:nvPicPr>
        <p:blipFill>
          <a:blip r:embed="rId2"/>
          <a:srcRect/>
          <a:stretch/>
        </p:blipFill>
        <p:spPr>
          <a:xfrm>
            <a:off x="0" y="0"/>
            <a:ext cx="16255998" cy="9143999"/>
          </a:xfrm>
          <a:prstGeom prst="rect">
            <a:avLst/>
          </a:prstGeom>
          <a:noFill/>
          <a:ln>
            <a:noFill/>
          </a:ln>
        </p:spPr>
      </p:pic>
      <p:pic>
        <p:nvPicPr>
          <p:cNvPr id="147" name="Google Shape;147;p35"/>
          <p:cNvPicPr preferRelativeResize="0"/>
          <p:nvPr/>
        </p:nvPicPr>
        <p:blipFill>
          <a:blip r:embed="rId3">
            <a:extLst>
              <a:ext uri="{28A0092B-C50C-407E-A947-70E740481C1C}">
                <a14:useLocalDpi xmlns:a14="http://schemas.microsoft.com/office/drawing/2010/main" val="0"/>
              </a:ext>
            </a:extLst>
          </a:blip>
          <a:srcRect/>
          <a:stretch/>
        </p:blipFill>
        <p:spPr>
          <a:xfrm>
            <a:off x="0" y="0"/>
            <a:ext cx="16255999" cy="9144000"/>
          </a:xfrm>
          <a:prstGeom prst="rect">
            <a:avLst/>
          </a:prstGeom>
          <a:noFill/>
          <a:ln>
            <a:noFill/>
          </a:ln>
        </p:spPr>
      </p:pic>
      <p:sp>
        <p:nvSpPr>
          <p:cNvPr id="149" name="Google Shape;149;p35"/>
          <p:cNvSpPr txBox="1">
            <a:spLocks noGrp="1"/>
          </p:cNvSpPr>
          <p:nvPr>
            <p:ph type="title"/>
          </p:nvPr>
        </p:nvSpPr>
        <p:spPr>
          <a:xfrm>
            <a:off x="1297626" y="436395"/>
            <a:ext cx="9696532" cy="665045"/>
          </a:xfrm>
          <a:prstGeom prst="rect">
            <a:avLst/>
          </a:prstGeom>
          <a:noFill/>
          <a:ln>
            <a:noFill/>
          </a:ln>
        </p:spPr>
        <p:txBody>
          <a:bodyPr spcFirstLastPara="1" wrap="square" lIns="91425" tIns="45700" rIns="91425" bIns="45700" anchor="ctr" anchorCtr="0">
            <a:noAutofit/>
          </a:bodyPr>
          <a:lstStyle>
            <a:lvl1pPr marL="0" lvl="0" indent="0" algn="l">
              <a:lnSpc>
                <a:spcPct val="114000"/>
              </a:lnSpc>
              <a:spcBef>
                <a:spcPts val="0"/>
              </a:spcBef>
              <a:spcAft>
                <a:spcPts val="0"/>
              </a:spcAft>
              <a:buSzPts val="4400"/>
              <a:buFont typeface="Arial" panose="020B0604020202020204" pitchFamily="34" charset="0"/>
              <a:buNone/>
              <a:defRPr sz="2800" b="1">
                <a:solidFill>
                  <a:schemeClr val="lt1"/>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 name="Text Placeholder 6">
            <a:extLst>
              <a:ext uri="{FF2B5EF4-FFF2-40B4-BE49-F238E27FC236}">
                <a16:creationId xmlns:a16="http://schemas.microsoft.com/office/drawing/2014/main" id="{4DC99CB9-B9F0-7414-1AF5-045EF855FDA1}"/>
              </a:ext>
            </a:extLst>
          </p:cNvPr>
          <p:cNvSpPr>
            <a:spLocks noGrp="1"/>
          </p:cNvSpPr>
          <p:nvPr>
            <p:ph type="body" sz="quarter" idx="11"/>
          </p:nvPr>
        </p:nvSpPr>
        <p:spPr>
          <a:xfrm>
            <a:off x="1291857" y="2854366"/>
            <a:ext cx="13696999" cy="5389521"/>
          </a:xfrm>
          <a:prstGeom prst="rect">
            <a:avLst/>
          </a:prstGeom>
        </p:spPr>
        <p:txBody>
          <a:bodyPr/>
          <a:lstStyle>
            <a:lvl1pPr marL="0" indent="0" algn="ctr">
              <a:lnSpc>
                <a:spcPct val="114000"/>
              </a:lnSpc>
              <a:spcBef>
                <a:spcPts val="0"/>
              </a:spcBef>
              <a:buFont typeface="Arial" panose="020B0604020202020204" pitchFamily="34" charset="0"/>
              <a:buNone/>
              <a:defRPr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2pPr>
            <a:lvl3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3pPr>
            <a:lvl4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4pPr>
            <a:lvl5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5pPr>
          </a:lstStyle>
          <a:p>
            <a:pPr lvl="0"/>
            <a:endParaRPr lang="en-US"/>
          </a:p>
        </p:txBody>
      </p:sp>
      <p:sp>
        <p:nvSpPr>
          <p:cNvPr id="5" name="Text Placeholder 6">
            <a:extLst>
              <a:ext uri="{FF2B5EF4-FFF2-40B4-BE49-F238E27FC236}">
                <a16:creationId xmlns:a16="http://schemas.microsoft.com/office/drawing/2014/main" id="{CF61395D-ECD0-5341-1B2E-8C1937098D4C}"/>
              </a:ext>
            </a:extLst>
          </p:cNvPr>
          <p:cNvSpPr>
            <a:spLocks noGrp="1"/>
          </p:cNvSpPr>
          <p:nvPr>
            <p:ph type="body" sz="quarter" idx="12"/>
          </p:nvPr>
        </p:nvSpPr>
        <p:spPr>
          <a:xfrm>
            <a:off x="1291857" y="1795807"/>
            <a:ext cx="13696999" cy="814506"/>
          </a:xfrm>
          <a:prstGeom prst="rect">
            <a:avLst/>
          </a:prstGeom>
        </p:spPr>
        <p:txBody>
          <a:bodyPr/>
          <a:lstStyle>
            <a:lvl1pPr marL="0" indent="0" algn="ctr">
              <a:lnSpc>
                <a:spcPct val="114000"/>
              </a:lnSpc>
              <a:spcBef>
                <a:spcPts val="0"/>
              </a:spcBef>
              <a:buFont typeface="Arial" panose="020B0604020202020204" pitchFamily="34" charset="0"/>
              <a:buNone/>
              <a:defRPr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2pPr>
            <a:lvl3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3pPr>
            <a:lvl4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4pPr>
            <a:lvl5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5pPr>
          </a:lstStyle>
          <a:p>
            <a:pPr lvl="0"/>
            <a:endParaRPr lang="en-US"/>
          </a:p>
        </p:txBody>
      </p:sp>
    </p:spTree>
    <p:extLst>
      <p:ext uri="{BB962C8B-B14F-4D97-AF65-F5344CB8AC3E}">
        <p14:creationId xmlns:p14="http://schemas.microsoft.com/office/powerpoint/2010/main" val="345333554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ullet_for_Practise">
    <p:spTree>
      <p:nvGrpSpPr>
        <p:cNvPr id="1" name=""/>
        <p:cNvGrpSpPr/>
        <p:nvPr/>
      </p:nvGrpSpPr>
      <p:grpSpPr>
        <a:xfrm>
          <a:off x="0" y="0"/>
          <a:ext cx="0" cy="0"/>
          <a:chOff x="0" y="0"/>
          <a:chExt cx="0" cy="0"/>
        </a:xfrm>
      </p:grpSpPr>
      <p:sp>
        <p:nvSpPr>
          <p:cNvPr id="6" name="Google Shape;73;p29">
            <a:extLst>
              <a:ext uri="{FF2B5EF4-FFF2-40B4-BE49-F238E27FC236}">
                <a16:creationId xmlns:a16="http://schemas.microsoft.com/office/drawing/2014/main" id="{D1405CDE-CE1A-9CEE-B0C9-004F72CAF344}"/>
              </a:ext>
            </a:extLst>
          </p:cNvPr>
          <p:cNvSpPr txBox="1">
            <a:spLocks noGrp="1"/>
          </p:cNvSpPr>
          <p:nvPr>
            <p:ph type="body" idx="11"/>
          </p:nvPr>
        </p:nvSpPr>
        <p:spPr>
          <a:xfrm>
            <a:off x="1291857" y="1788696"/>
            <a:ext cx="13696999" cy="821615"/>
          </a:xfrm>
          <a:prstGeom prst="rect">
            <a:avLst/>
          </a:prstGeom>
          <a:noFill/>
          <a:ln>
            <a:noFill/>
          </a:ln>
        </p:spPr>
        <p:txBody>
          <a:bodyPr spcFirstLastPara="1" vert="horz" wrap="square" lIns="91425" tIns="0" rIns="91425" bIns="0" rtlCol="0" anchor="t" anchorCtr="0">
            <a:normAutofit/>
          </a:bodyPr>
          <a:lstStyle>
            <a:lvl1pPr marL="0" indent="0">
              <a:buNone/>
              <a:defRPr>
                <a:solidFill>
                  <a:schemeClr val="tx1">
                    <a:lumMod val="75000"/>
                    <a:lumOff val="25000"/>
                  </a:schemeClr>
                </a:solidFill>
                <a:latin typeface="Open Sans"/>
                <a:ea typeface="Open Sans"/>
                <a:cs typeface="Open Sans"/>
              </a:defRPr>
            </a:lvl1pPr>
          </a:lstStyle>
          <a:p>
            <a:pPr marL="228600" lvl="0" indent="-228600">
              <a:lnSpc>
                <a:spcPct val="115000"/>
              </a:lnSpc>
              <a:spcBef>
                <a:spcPts val="0"/>
              </a:spcBef>
              <a:spcAft>
                <a:spcPts val="0"/>
              </a:spcAft>
              <a:buSzPts val="2800"/>
            </a:pPr>
            <a:endParaRPr/>
          </a:p>
        </p:txBody>
      </p:sp>
      <p:sp>
        <p:nvSpPr>
          <p:cNvPr id="3" name="Text Placeholder 4">
            <a:extLst>
              <a:ext uri="{FF2B5EF4-FFF2-40B4-BE49-F238E27FC236}">
                <a16:creationId xmlns:a16="http://schemas.microsoft.com/office/drawing/2014/main" id="{6659D141-D5AB-CB0E-32C4-D683A6B3D762}"/>
              </a:ext>
            </a:extLst>
          </p:cNvPr>
          <p:cNvSpPr>
            <a:spLocks noGrp="1"/>
          </p:cNvSpPr>
          <p:nvPr>
            <p:ph type="body" sz="quarter" idx="13"/>
          </p:nvPr>
        </p:nvSpPr>
        <p:spPr>
          <a:xfrm>
            <a:off x="1285825" y="2872126"/>
            <a:ext cx="13697000" cy="5406695"/>
          </a:xfrm>
        </p:spPr>
        <p:txBody>
          <a:bodyPr/>
          <a:lstStyle>
            <a:lvl1pPr marL="0" indent="0">
              <a:buNone/>
              <a:defRPr>
                <a:solidFill>
                  <a:schemeClr val="tx1">
                    <a:lumMod val="75000"/>
                    <a:lumOff val="25000"/>
                  </a:schemeClr>
                </a:solidFill>
              </a:defRPr>
            </a:lvl1pPr>
            <a:lvl2pPr>
              <a:defRPr>
                <a:solidFill>
                  <a:schemeClr val="tx1">
                    <a:lumMod val="75000"/>
                    <a:lumOff val="25000"/>
                  </a:schemeClr>
                </a:solidFill>
              </a:defRPr>
            </a:lvl2pPr>
            <a:lvl3pPr marL="1143000" indent="-228600">
              <a:buFont typeface="Courier New" panose="02070309020205020404" pitchFamily="49" charset="0"/>
              <a:buChar char="o"/>
              <a:defRPr>
                <a:solidFill>
                  <a:schemeClr val="tx1">
                    <a:lumMod val="75000"/>
                    <a:lumOff val="25000"/>
                  </a:schemeClr>
                </a:solidFill>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8412518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Lesson Name" preserve="1" userDrawn="1">
  <p:cSld name="Lesson Name">
    <p:spTree>
      <p:nvGrpSpPr>
        <p:cNvPr id="1" name="Shape 20"/>
        <p:cNvGrpSpPr/>
        <p:nvPr/>
      </p:nvGrpSpPr>
      <p:grpSpPr>
        <a:xfrm>
          <a:off x="0" y="0"/>
          <a:ext cx="0" cy="0"/>
          <a:chOff x="0" y="0"/>
          <a:chExt cx="0" cy="0"/>
        </a:xfrm>
      </p:grpSpPr>
      <p:pic>
        <p:nvPicPr>
          <p:cNvPr id="21" name="Google Shape;21;p23"/>
          <p:cNvPicPr preferRelativeResize="0"/>
          <p:nvPr/>
        </p:nvPicPr>
        <p:blipFill>
          <a:blip r:embed="rId2"/>
          <a:srcRect/>
          <a:stretch/>
        </p:blipFill>
        <p:spPr>
          <a:xfrm>
            <a:off x="0" y="0"/>
            <a:ext cx="16255999" cy="9143999"/>
          </a:xfrm>
          <a:prstGeom prst="rect">
            <a:avLst/>
          </a:prstGeom>
          <a:noFill/>
          <a:ln>
            <a:noFill/>
          </a:ln>
        </p:spPr>
      </p:pic>
      <p:sp>
        <p:nvSpPr>
          <p:cNvPr id="2" name="Google Shape;24;p23">
            <a:extLst>
              <a:ext uri="{FF2B5EF4-FFF2-40B4-BE49-F238E27FC236}">
                <a16:creationId xmlns:a16="http://schemas.microsoft.com/office/drawing/2014/main" id="{0FE0BEE1-B2B3-D8AE-8B21-7B4BAC91C142}"/>
              </a:ext>
            </a:extLst>
          </p:cNvPr>
          <p:cNvSpPr txBox="1">
            <a:spLocks noGrp="1"/>
          </p:cNvSpPr>
          <p:nvPr>
            <p:ph type="body" idx="10"/>
          </p:nvPr>
        </p:nvSpPr>
        <p:spPr>
          <a:xfrm>
            <a:off x="653386" y="4114800"/>
            <a:ext cx="7835706" cy="914400"/>
          </a:xfrm>
          <a:prstGeom prst="rect">
            <a:avLst/>
          </a:prstGeom>
          <a:noFill/>
          <a:ln>
            <a:noFill/>
          </a:ln>
        </p:spPr>
        <p:txBody>
          <a:bodyPr spcFirstLastPara="1" wrap="square" lIns="91425" tIns="91425" rIns="91425" bIns="91425" anchor="ctr" anchorCtr="0">
            <a:noAutofit/>
          </a:bodyPr>
          <a:lstStyle>
            <a:lvl1pPr marL="0" lvl="0" indent="0" algn="ctr">
              <a:lnSpc>
                <a:spcPct val="114000"/>
              </a:lnSpc>
              <a:spcBef>
                <a:spcPts val="0"/>
              </a:spcBef>
              <a:spcAft>
                <a:spcPts val="0"/>
              </a:spcAft>
              <a:buSzPts val="2800"/>
              <a:buFont typeface="Arial" panose="020B0604020202020204" pitchFamily="34" charset="0"/>
              <a:buNone/>
              <a:defRPr sz="2800" b="1">
                <a:solidFill>
                  <a:schemeClr val="tx1">
                    <a:lumMod val="75000"/>
                    <a:lumOff val="25000"/>
                  </a:schemeClr>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extLst>
      <p:ext uri="{BB962C8B-B14F-4D97-AF65-F5344CB8AC3E}">
        <p14:creationId xmlns:p14="http://schemas.microsoft.com/office/powerpoint/2010/main" val="2109918979"/>
      </p:ext>
    </p:extLst>
  </p:cSld>
  <p:clrMapOvr>
    <a:masterClrMapping/>
  </p:clrMapOvr>
  <p:extLst>
    <p:ext uri="{DCECCB84-F9BA-43D5-87BE-67443E8EF086}">
      <p15:sldGuideLst xmlns:p15="http://schemas.microsoft.com/office/powerpoint/2012/main">
        <p15:guide id="1" orient="horz" pos="2880">
          <p15:clr>
            <a:srgbClr val="000000"/>
          </p15:clr>
        </p15:guide>
        <p15:guide id="2" pos="5120">
          <p15:clr>
            <a:srgbClr val="00000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Section-End Project" preserve="1" userDrawn="1">
  <p:cSld name="Section-End Project">
    <p:spTree>
      <p:nvGrpSpPr>
        <p:cNvPr id="1" name="Shape 150"/>
        <p:cNvGrpSpPr/>
        <p:nvPr/>
      </p:nvGrpSpPr>
      <p:grpSpPr>
        <a:xfrm>
          <a:off x="0" y="0"/>
          <a:ext cx="0" cy="0"/>
          <a:chOff x="0" y="0"/>
          <a:chExt cx="0" cy="0"/>
        </a:xfrm>
      </p:grpSpPr>
      <p:pic>
        <p:nvPicPr>
          <p:cNvPr id="151" name="Google Shape;151;p53"/>
          <p:cNvPicPr preferRelativeResize="0"/>
          <p:nvPr/>
        </p:nvPicPr>
        <p:blipFill>
          <a:blip r:embed="rId2"/>
          <a:srcRect/>
          <a:stretch/>
        </p:blipFill>
        <p:spPr>
          <a:xfrm>
            <a:off x="0" y="0"/>
            <a:ext cx="16255998" cy="9143999"/>
          </a:xfrm>
          <a:prstGeom prst="rect">
            <a:avLst/>
          </a:prstGeom>
          <a:noFill/>
          <a:ln>
            <a:noFill/>
          </a:ln>
        </p:spPr>
      </p:pic>
      <p:sp>
        <p:nvSpPr>
          <p:cNvPr id="3" name="Google Shape;62;p29">
            <a:extLst>
              <a:ext uri="{FF2B5EF4-FFF2-40B4-BE49-F238E27FC236}">
                <a16:creationId xmlns:a16="http://schemas.microsoft.com/office/drawing/2014/main" id="{C8B862E1-9541-C73F-B4E1-7205F5F0B55E}"/>
              </a:ext>
            </a:extLst>
          </p:cNvPr>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lvl1pPr marL="0" lvl="0" indent="0" algn="ctr">
              <a:lnSpc>
                <a:spcPct val="90000"/>
              </a:lnSpc>
              <a:spcBef>
                <a:spcPts val="0"/>
              </a:spcBef>
              <a:spcAft>
                <a:spcPts val="0"/>
              </a:spcAft>
              <a:buSzPts val="4400"/>
              <a:buFont typeface="Arial" panose="020B0604020202020204" pitchFamily="34" charset="0"/>
              <a:buNone/>
              <a:defRPr sz="2800" b="1">
                <a:solidFill>
                  <a:schemeClr val="tx1">
                    <a:lumMod val="75000"/>
                    <a:lumOff val="25000"/>
                  </a:schemeClr>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 name="Text Placeholder 6">
            <a:extLst>
              <a:ext uri="{FF2B5EF4-FFF2-40B4-BE49-F238E27FC236}">
                <a16:creationId xmlns:a16="http://schemas.microsoft.com/office/drawing/2014/main" id="{EA35605C-2EDD-0BD1-F3BC-5BCA7F763AE8}"/>
              </a:ext>
            </a:extLst>
          </p:cNvPr>
          <p:cNvSpPr>
            <a:spLocks noGrp="1"/>
          </p:cNvSpPr>
          <p:nvPr>
            <p:ph type="body" sz="quarter" idx="10"/>
          </p:nvPr>
        </p:nvSpPr>
        <p:spPr>
          <a:xfrm>
            <a:off x="4834890" y="1364776"/>
            <a:ext cx="10314124" cy="6823881"/>
          </a:xfrm>
          <a:prstGeom prst="rect">
            <a:avLst/>
          </a:prstGeom>
        </p:spPr>
        <p:txBody>
          <a:bodyPr/>
          <a:lstStyle>
            <a:lvl1pPr marL="0" indent="0">
              <a:lnSpc>
                <a:spcPct val="114000"/>
              </a:lnSpc>
              <a:spcBef>
                <a:spcPts val="0"/>
              </a:spcBef>
              <a:buFont typeface="Arial" panose="020B0604020202020204" pitchFamily="34" charset="0"/>
              <a:buNone/>
              <a:defRPr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2pPr>
            <a:lvl3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3pPr>
            <a:lvl4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4pPr>
            <a:lvl5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5pPr>
          </a:lstStyle>
          <a:p>
            <a:pPr lvl="0"/>
            <a:endParaRPr lang="en-US"/>
          </a:p>
        </p:txBody>
      </p:sp>
    </p:spTree>
    <p:extLst>
      <p:ext uri="{BB962C8B-B14F-4D97-AF65-F5344CB8AC3E}">
        <p14:creationId xmlns:p14="http://schemas.microsoft.com/office/powerpoint/2010/main" val="311437340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Lesson-end Project" preserve="1" userDrawn="1">
  <p:cSld name="Lesson-end Project">
    <p:spTree>
      <p:nvGrpSpPr>
        <p:cNvPr id="1" name="Shape 156"/>
        <p:cNvGrpSpPr/>
        <p:nvPr/>
      </p:nvGrpSpPr>
      <p:grpSpPr>
        <a:xfrm>
          <a:off x="0" y="0"/>
          <a:ext cx="0" cy="0"/>
          <a:chOff x="0" y="0"/>
          <a:chExt cx="0" cy="0"/>
        </a:xfrm>
      </p:grpSpPr>
      <p:pic>
        <p:nvPicPr>
          <p:cNvPr id="157" name="Google Shape;157;p36"/>
          <p:cNvPicPr preferRelativeResize="0"/>
          <p:nvPr/>
        </p:nvPicPr>
        <p:blipFill>
          <a:blip r:embed="rId2"/>
          <a:srcRect/>
          <a:stretch/>
        </p:blipFill>
        <p:spPr>
          <a:xfrm>
            <a:off x="0" y="0"/>
            <a:ext cx="16255998" cy="9143999"/>
          </a:xfrm>
          <a:prstGeom prst="rect">
            <a:avLst/>
          </a:prstGeom>
          <a:noFill/>
          <a:ln>
            <a:noFill/>
          </a:ln>
        </p:spPr>
      </p:pic>
      <p:sp>
        <p:nvSpPr>
          <p:cNvPr id="2" name="Google Shape;62;p29">
            <a:extLst>
              <a:ext uri="{FF2B5EF4-FFF2-40B4-BE49-F238E27FC236}">
                <a16:creationId xmlns:a16="http://schemas.microsoft.com/office/drawing/2014/main" id="{3E86479C-5EE1-09E2-3000-A2B690B93C33}"/>
              </a:ext>
            </a:extLst>
          </p:cNvPr>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lvl1pPr marL="0" lvl="0" indent="0" algn="ctr">
              <a:lnSpc>
                <a:spcPct val="90000"/>
              </a:lnSpc>
              <a:spcBef>
                <a:spcPts val="0"/>
              </a:spcBef>
              <a:spcAft>
                <a:spcPts val="0"/>
              </a:spcAft>
              <a:buSzPts val="4400"/>
              <a:buFont typeface="Arial" panose="020B0604020202020204" pitchFamily="34" charset="0"/>
              <a:buNone/>
              <a:defRPr sz="2800" b="1">
                <a:solidFill>
                  <a:schemeClr val="tx1">
                    <a:lumMod val="75000"/>
                    <a:lumOff val="25000"/>
                  </a:schemeClr>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 name="Text Placeholder 6">
            <a:extLst>
              <a:ext uri="{FF2B5EF4-FFF2-40B4-BE49-F238E27FC236}">
                <a16:creationId xmlns:a16="http://schemas.microsoft.com/office/drawing/2014/main" id="{012C144F-B154-93C1-CFA0-EFC58EC80E5A}"/>
              </a:ext>
            </a:extLst>
          </p:cNvPr>
          <p:cNvSpPr>
            <a:spLocks noGrp="1"/>
          </p:cNvSpPr>
          <p:nvPr>
            <p:ph type="body" sz="quarter" idx="10"/>
          </p:nvPr>
        </p:nvSpPr>
        <p:spPr>
          <a:xfrm>
            <a:off x="4834890" y="1364776"/>
            <a:ext cx="10314124" cy="6823881"/>
          </a:xfrm>
          <a:prstGeom prst="rect">
            <a:avLst/>
          </a:prstGeom>
        </p:spPr>
        <p:txBody>
          <a:bodyPr/>
          <a:lstStyle>
            <a:lvl1pPr marL="0" indent="0">
              <a:lnSpc>
                <a:spcPct val="114000"/>
              </a:lnSpc>
              <a:spcBef>
                <a:spcPts val="0"/>
              </a:spcBef>
              <a:buFont typeface="Arial" panose="020B0604020202020204" pitchFamily="34" charset="0"/>
              <a:buNone/>
              <a:defRPr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2pPr>
            <a:lvl3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3pPr>
            <a:lvl4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4pPr>
            <a:lvl5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5pPr>
          </a:lstStyle>
          <a:p>
            <a:pPr lvl="0"/>
            <a:endParaRPr lang="en-US"/>
          </a:p>
        </p:txBody>
      </p:sp>
    </p:spTree>
    <p:extLst>
      <p:ext uri="{BB962C8B-B14F-4D97-AF65-F5344CB8AC3E}">
        <p14:creationId xmlns:p14="http://schemas.microsoft.com/office/powerpoint/2010/main" val="50120809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Phase-End Project" preserve="1" userDrawn="1">
  <p:cSld name="Phase-End Project">
    <p:spTree>
      <p:nvGrpSpPr>
        <p:cNvPr id="1" name="Shape 162"/>
        <p:cNvGrpSpPr/>
        <p:nvPr/>
      </p:nvGrpSpPr>
      <p:grpSpPr>
        <a:xfrm>
          <a:off x="0" y="0"/>
          <a:ext cx="0" cy="0"/>
          <a:chOff x="0" y="0"/>
          <a:chExt cx="0" cy="0"/>
        </a:xfrm>
      </p:grpSpPr>
      <p:pic>
        <p:nvPicPr>
          <p:cNvPr id="163" name="Google Shape;163;p52"/>
          <p:cNvPicPr preferRelativeResize="0"/>
          <p:nvPr/>
        </p:nvPicPr>
        <p:blipFill>
          <a:blip r:embed="rId2"/>
          <a:srcRect/>
          <a:stretch/>
        </p:blipFill>
        <p:spPr>
          <a:xfrm>
            <a:off x="0" y="0"/>
            <a:ext cx="16255998" cy="9143999"/>
          </a:xfrm>
          <a:prstGeom prst="rect">
            <a:avLst/>
          </a:prstGeom>
          <a:noFill/>
          <a:ln>
            <a:noFill/>
          </a:ln>
        </p:spPr>
      </p:pic>
      <p:sp>
        <p:nvSpPr>
          <p:cNvPr id="2" name="Google Shape;62;p29">
            <a:extLst>
              <a:ext uri="{FF2B5EF4-FFF2-40B4-BE49-F238E27FC236}">
                <a16:creationId xmlns:a16="http://schemas.microsoft.com/office/drawing/2014/main" id="{A829CD2D-82CE-C005-D724-CC0A723196CF}"/>
              </a:ext>
            </a:extLst>
          </p:cNvPr>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lvl1pPr marL="0" lvl="0" indent="0" algn="ctr">
              <a:lnSpc>
                <a:spcPct val="90000"/>
              </a:lnSpc>
              <a:spcBef>
                <a:spcPts val="0"/>
              </a:spcBef>
              <a:spcAft>
                <a:spcPts val="0"/>
              </a:spcAft>
              <a:buSzPts val="4400"/>
              <a:buFont typeface="Arial" panose="020B0604020202020204" pitchFamily="34" charset="0"/>
              <a:buNone/>
              <a:defRPr sz="2800" b="1">
                <a:solidFill>
                  <a:schemeClr val="tx1">
                    <a:lumMod val="75000"/>
                    <a:lumOff val="25000"/>
                  </a:schemeClr>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 name="Text Placeholder 6">
            <a:extLst>
              <a:ext uri="{FF2B5EF4-FFF2-40B4-BE49-F238E27FC236}">
                <a16:creationId xmlns:a16="http://schemas.microsoft.com/office/drawing/2014/main" id="{809861E1-DB64-D3D1-CB74-AB30BEF481B3}"/>
              </a:ext>
            </a:extLst>
          </p:cNvPr>
          <p:cNvSpPr>
            <a:spLocks noGrp="1"/>
          </p:cNvSpPr>
          <p:nvPr>
            <p:ph type="body" sz="quarter" idx="10"/>
          </p:nvPr>
        </p:nvSpPr>
        <p:spPr>
          <a:xfrm>
            <a:off x="4834890" y="1364776"/>
            <a:ext cx="10314124" cy="6823881"/>
          </a:xfrm>
          <a:prstGeom prst="rect">
            <a:avLst/>
          </a:prstGeom>
        </p:spPr>
        <p:txBody>
          <a:bodyPr/>
          <a:lstStyle>
            <a:lvl1pPr marL="0" indent="0">
              <a:lnSpc>
                <a:spcPct val="114000"/>
              </a:lnSpc>
              <a:spcBef>
                <a:spcPts val="0"/>
              </a:spcBef>
              <a:buFont typeface="Arial" panose="020B0604020202020204" pitchFamily="34" charset="0"/>
              <a:buNone/>
              <a:defRPr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2pPr>
            <a:lvl3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3pPr>
            <a:lvl4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4pPr>
            <a:lvl5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5pPr>
          </a:lstStyle>
          <a:p>
            <a:pPr lvl="0"/>
            <a:endParaRPr lang="en-US"/>
          </a:p>
        </p:txBody>
      </p:sp>
    </p:spTree>
    <p:extLst>
      <p:ext uri="{BB962C8B-B14F-4D97-AF65-F5344CB8AC3E}">
        <p14:creationId xmlns:p14="http://schemas.microsoft.com/office/powerpoint/2010/main" val="389644377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ullet_for_projects">
    <p:spTree>
      <p:nvGrpSpPr>
        <p:cNvPr id="1" name=""/>
        <p:cNvGrpSpPr/>
        <p:nvPr/>
      </p:nvGrpSpPr>
      <p:grpSpPr>
        <a:xfrm>
          <a:off x="0" y="0"/>
          <a:ext cx="0" cy="0"/>
          <a:chOff x="0" y="0"/>
          <a:chExt cx="0" cy="0"/>
        </a:xfrm>
      </p:grpSpPr>
      <p:sp>
        <p:nvSpPr>
          <p:cNvPr id="3" name="Text Placeholder 4">
            <a:extLst>
              <a:ext uri="{FF2B5EF4-FFF2-40B4-BE49-F238E27FC236}">
                <a16:creationId xmlns:a16="http://schemas.microsoft.com/office/drawing/2014/main" id="{E5D05C5A-9735-BDF2-45FB-ECA0E61F3FE0}"/>
              </a:ext>
            </a:extLst>
          </p:cNvPr>
          <p:cNvSpPr>
            <a:spLocks noGrp="1"/>
          </p:cNvSpPr>
          <p:nvPr>
            <p:ph type="body" sz="quarter" idx="13"/>
          </p:nvPr>
        </p:nvSpPr>
        <p:spPr>
          <a:xfrm>
            <a:off x="4834890" y="1377162"/>
            <a:ext cx="10314607" cy="6815160"/>
          </a:xfrm>
        </p:spPr>
        <p:txBody>
          <a:bodyPr/>
          <a:lstStyle>
            <a:lvl1pPr marL="0" indent="0">
              <a:buNone/>
              <a:defRPr>
                <a:solidFill>
                  <a:schemeClr val="tx1">
                    <a:lumMod val="75000"/>
                    <a:lumOff val="25000"/>
                  </a:schemeClr>
                </a:solidFill>
              </a:defRPr>
            </a:lvl1pPr>
            <a:lvl2pPr>
              <a:defRPr>
                <a:solidFill>
                  <a:schemeClr val="tx1">
                    <a:lumMod val="75000"/>
                    <a:lumOff val="25000"/>
                  </a:schemeClr>
                </a:solidFill>
              </a:defRPr>
            </a:lvl2pPr>
            <a:lvl3pPr marL="1143000" indent="-228600">
              <a:buFont typeface="Courier New" panose="02070309020205020404" pitchFamily="49" charset="0"/>
              <a:buChar char="o"/>
              <a:defRPr>
                <a:solidFill>
                  <a:schemeClr val="tx1">
                    <a:lumMod val="75000"/>
                    <a:lumOff val="25000"/>
                  </a:schemeClr>
                </a:solidFill>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70124476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pic>
        <p:nvPicPr>
          <p:cNvPr id="6" name="Google Shape;169;p16">
            <a:extLst>
              <a:ext uri="{FF2B5EF4-FFF2-40B4-BE49-F238E27FC236}">
                <a16:creationId xmlns:a16="http://schemas.microsoft.com/office/drawing/2014/main" id="{136CAA0F-DD7B-0995-4200-59792701A9ED}"/>
              </a:ext>
            </a:extLst>
          </p:cNvPr>
          <p:cNvPicPr preferRelativeResize="0"/>
          <p:nvPr userDrawn="1"/>
        </p:nvPicPr>
        <p:blipFill>
          <a:blip r:embed="rId2"/>
          <a:srcRect/>
          <a:stretch/>
        </p:blipFill>
        <p:spPr>
          <a:xfrm>
            <a:off x="0" y="0"/>
            <a:ext cx="16255999" cy="9143999"/>
          </a:xfrm>
          <a:prstGeom prst="rect">
            <a:avLst/>
          </a:prstGeom>
          <a:noFill/>
          <a:ln>
            <a:noFill/>
          </a:ln>
        </p:spPr>
      </p:pic>
      <p:sp>
        <p:nvSpPr>
          <p:cNvPr id="9" name="Text Placeholder 3">
            <a:extLst>
              <a:ext uri="{FF2B5EF4-FFF2-40B4-BE49-F238E27FC236}">
                <a16:creationId xmlns:a16="http://schemas.microsoft.com/office/drawing/2014/main" id="{7FAA6052-B67C-D403-9614-DC0C0FDBAAB1}"/>
              </a:ext>
            </a:extLst>
          </p:cNvPr>
          <p:cNvSpPr>
            <a:spLocks noGrp="1"/>
          </p:cNvSpPr>
          <p:nvPr>
            <p:ph type="body" sz="quarter" idx="36" hasCustomPrompt="1"/>
          </p:nvPr>
        </p:nvSpPr>
        <p:spPr>
          <a:xfrm>
            <a:off x="9752023" y="4114800"/>
            <a:ext cx="4348077" cy="914400"/>
          </a:xfrm>
          <a:prstGeom prst="rect">
            <a:avLst/>
          </a:prstGeom>
          <a:noFill/>
          <a:ln>
            <a:noFill/>
          </a:ln>
        </p:spPr>
        <p:txBody>
          <a:bodyPr spcFirstLastPara="1" wrap="square" lIns="91425" tIns="91425" rIns="91425" bIns="91425" anchor="ctr" anchorCtr="0">
            <a:noAutofit/>
          </a:bodyPr>
          <a:lstStyle>
            <a:lvl1pPr marL="0" indent="0" algn="ctr">
              <a:spcBef>
                <a:spcPts val="0"/>
              </a:spcBef>
              <a:buNone/>
              <a:defRPr lang="en-US" sz="2800" b="1" dirty="0">
                <a:solidFill>
                  <a:schemeClr val="tx1">
                    <a:lumMod val="75000"/>
                    <a:lumOff val="25000"/>
                  </a:schemeClr>
                </a:solidFill>
                <a:latin typeface="Open Sans"/>
                <a:ea typeface="Open Sans"/>
                <a:cs typeface="Open Sans"/>
              </a:defRPr>
            </a:lvl1pPr>
          </a:lstStyle>
          <a:p>
            <a:pPr marL="457200" lvl="0" indent="-457200" algn="ctr"/>
            <a:r>
              <a:rPr lang="en-US"/>
              <a:t>Topic Name</a:t>
            </a:r>
          </a:p>
        </p:txBody>
      </p:sp>
      <p:pic>
        <p:nvPicPr>
          <p:cNvPr id="4" name="Picture 3" descr="A picture containing child art, table, illustration, design&#10;&#10;Description automatically generated">
            <a:extLst>
              <a:ext uri="{FF2B5EF4-FFF2-40B4-BE49-F238E27FC236}">
                <a16:creationId xmlns:a16="http://schemas.microsoft.com/office/drawing/2014/main" id="{46A1F55C-8226-40C3-1D94-8C756099327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222176" y="2171113"/>
            <a:ext cx="4823955" cy="4555588"/>
          </a:xfrm>
          <a:prstGeom prst="rect">
            <a:avLst/>
          </a:prstGeom>
        </p:spPr>
      </p:pic>
    </p:spTree>
    <p:extLst>
      <p:ext uri="{BB962C8B-B14F-4D97-AF65-F5344CB8AC3E}">
        <p14:creationId xmlns:p14="http://schemas.microsoft.com/office/powerpoint/2010/main" val="1564186606"/>
      </p:ext>
    </p:extLst>
  </p:cSld>
  <p:clrMapOvr>
    <a:masterClrMapping/>
  </p:clrMapOvr>
  <p:extLst>
    <p:ext uri="{DCECCB84-F9BA-43D5-87BE-67443E8EF086}">
      <p15:sldGuideLst xmlns:p15="http://schemas.microsoft.com/office/powerpoint/2012/main">
        <p15:guide id="1" orient="horz" pos="2880">
          <p15:clr>
            <a:srgbClr val="000000"/>
          </p15:clr>
        </p15:guide>
        <p15:guide id="2" pos="5120">
          <p15:clr>
            <a:srgbClr val="00000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Discussion" preserve="1" userDrawn="1">
  <p:cSld name="Discussion">
    <p:spTree>
      <p:nvGrpSpPr>
        <p:cNvPr id="1" name="Shape 168"/>
        <p:cNvGrpSpPr/>
        <p:nvPr/>
      </p:nvGrpSpPr>
      <p:grpSpPr>
        <a:xfrm>
          <a:off x="0" y="0"/>
          <a:ext cx="0" cy="0"/>
          <a:chOff x="0" y="0"/>
          <a:chExt cx="0" cy="0"/>
        </a:xfrm>
      </p:grpSpPr>
      <p:pic>
        <p:nvPicPr>
          <p:cNvPr id="169" name="Google Shape;169;p16"/>
          <p:cNvPicPr preferRelativeResize="0"/>
          <p:nvPr/>
        </p:nvPicPr>
        <p:blipFill>
          <a:blip r:embed="rId2"/>
          <a:srcRect/>
          <a:stretch/>
        </p:blipFill>
        <p:spPr>
          <a:xfrm>
            <a:off x="0" y="0"/>
            <a:ext cx="16255999" cy="9144000"/>
          </a:xfrm>
          <a:prstGeom prst="rect">
            <a:avLst/>
          </a:prstGeom>
          <a:noFill/>
          <a:ln>
            <a:noFill/>
          </a:ln>
        </p:spPr>
      </p:pic>
      <p:pic>
        <p:nvPicPr>
          <p:cNvPr id="2" name="Picture 1">
            <a:extLst>
              <a:ext uri="{FF2B5EF4-FFF2-40B4-BE49-F238E27FC236}">
                <a16:creationId xmlns:a16="http://schemas.microsoft.com/office/drawing/2014/main" id="{F4AA18AE-0804-BDBB-3D58-9BEC7C3955F3}"/>
              </a:ext>
            </a:extLst>
          </p:cNvPr>
          <p:cNvPicPr>
            <a:picLocks noChangeAspect="1"/>
          </p:cNvPicPr>
          <p:nvPr userDrawn="1"/>
        </p:nvPicPr>
        <p:blipFill>
          <a:blip r:embed="rId3"/>
          <a:srcRect/>
          <a:stretch/>
        </p:blipFill>
        <p:spPr>
          <a:xfrm>
            <a:off x="1303264" y="2051538"/>
            <a:ext cx="4661781" cy="4794738"/>
          </a:xfrm>
          <a:prstGeom prst="rect">
            <a:avLst/>
          </a:prstGeom>
        </p:spPr>
      </p:pic>
      <p:sp>
        <p:nvSpPr>
          <p:cNvPr id="4" name="Text Placeholder 3">
            <a:extLst>
              <a:ext uri="{FF2B5EF4-FFF2-40B4-BE49-F238E27FC236}">
                <a16:creationId xmlns:a16="http://schemas.microsoft.com/office/drawing/2014/main" id="{95138432-77B6-A0DB-E9D4-05C1ED62A6FF}"/>
              </a:ext>
            </a:extLst>
          </p:cNvPr>
          <p:cNvSpPr>
            <a:spLocks noGrp="1"/>
          </p:cNvSpPr>
          <p:nvPr>
            <p:ph type="body" sz="quarter" idx="36" hasCustomPrompt="1"/>
          </p:nvPr>
        </p:nvSpPr>
        <p:spPr>
          <a:xfrm>
            <a:off x="9752023" y="4114800"/>
            <a:ext cx="4348077" cy="914400"/>
          </a:xfrm>
          <a:prstGeom prst="rect">
            <a:avLst/>
          </a:prstGeom>
          <a:noFill/>
          <a:ln>
            <a:noFill/>
          </a:ln>
        </p:spPr>
        <p:txBody>
          <a:bodyPr spcFirstLastPara="1" wrap="square" lIns="91425" tIns="91425" rIns="91425" bIns="91425" anchor="ctr" anchorCtr="0">
            <a:noAutofit/>
          </a:bodyPr>
          <a:lstStyle>
            <a:lvl1pPr marL="0" indent="0" algn="ctr">
              <a:spcBef>
                <a:spcPts val="0"/>
              </a:spcBef>
              <a:buNone/>
              <a:defRPr lang="en-US" sz="2800" b="1" dirty="0">
                <a:solidFill>
                  <a:schemeClr val="tx1">
                    <a:lumMod val="75000"/>
                    <a:lumOff val="25000"/>
                  </a:schemeClr>
                </a:solidFill>
                <a:latin typeface="Open Sans"/>
                <a:ea typeface="Open Sans"/>
                <a:cs typeface="Open Sans"/>
              </a:defRPr>
            </a:lvl1pPr>
          </a:lstStyle>
          <a:p>
            <a:pPr marL="457200" lvl="0" indent="-457200" algn="ctr"/>
            <a:r>
              <a:rPr lang="en-US"/>
              <a:t>Topic Name</a:t>
            </a:r>
          </a:p>
        </p:txBody>
      </p:sp>
    </p:spTree>
    <p:extLst>
      <p:ext uri="{BB962C8B-B14F-4D97-AF65-F5344CB8AC3E}">
        <p14:creationId xmlns:p14="http://schemas.microsoft.com/office/powerpoint/2010/main" val="1456677713"/>
      </p:ext>
    </p:extLst>
  </p:cSld>
  <p:clrMapOvr>
    <a:masterClrMapping/>
  </p:clrMapOvr>
  <p:extLst>
    <p:ext uri="{DCECCB84-F9BA-43D5-87BE-67443E8EF086}">
      <p15:sldGuideLst xmlns:p15="http://schemas.microsoft.com/office/powerpoint/2012/main">
        <p15:guide id="1" orient="horz" pos="2880">
          <p15:clr>
            <a:srgbClr val="000000"/>
          </p15:clr>
        </p15:guide>
        <p15:guide id="2" pos="5120">
          <p15:clr>
            <a:srgbClr val="00000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Discussion-Content" preserve="1" userDrawn="1">
  <p:cSld name="Discussion-Content">
    <p:spTree>
      <p:nvGrpSpPr>
        <p:cNvPr id="1" name="Shape 174"/>
        <p:cNvGrpSpPr/>
        <p:nvPr/>
      </p:nvGrpSpPr>
      <p:grpSpPr>
        <a:xfrm>
          <a:off x="0" y="0"/>
          <a:ext cx="0" cy="0"/>
          <a:chOff x="0" y="0"/>
          <a:chExt cx="0" cy="0"/>
        </a:xfrm>
      </p:grpSpPr>
      <p:pic>
        <p:nvPicPr>
          <p:cNvPr id="175" name="Google Shape;175;p17"/>
          <p:cNvPicPr preferRelativeResize="0"/>
          <p:nvPr/>
        </p:nvPicPr>
        <p:blipFill>
          <a:blip r:embed="rId2"/>
          <a:srcRect/>
          <a:stretch/>
        </p:blipFill>
        <p:spPr>
          <a:xfrm>
            <a:off x="0" y="0"/>
            <a:ext cx="16255999" cy="9144000"/>
          </a:xfrm>
          <a:prstGeom prst="rect">
            <a:avLst/>
          </a:prstGeom>
          <a:noFill/>
          <a:ln>
            <a:noFill/>
          </a:ln>
        </p:spPr>
      </p:pic>
      <p:sp>
        <p:nvSpPr>
          <p:cNvPr id="177" name="Google Shape;177;p17"/>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lvl1pPr marL="0" lvl="0" indent="0" algn="ctr">
              <a:lnSpc>
                <a:spcPct val="90000"/>
              </a:lnSpc>
              <a:spcBef>
                <a:spcPts val="0"/>
              </a:spcBef>
              <a:spcAft>
                <a:spcPts val="0"/>
              </a:spcAft>
              <a:buSzPts val="4400"/>
              <a:buFont typeface="Arial" panose="020B0604020202020204" pitchFamily="34" charset="0"/>
              <a:buNone/>
              <a:defRPr sz="2800" b="1">
                <a:solidFill>
                  <a:schemeClr val="tx1">
                    <a:lumMod val="75000"/>
                    <a:lumOff val="25000"/>
                  </a:schemeClr>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189" name="Google Shape;189;p17"/>
          <p:cNvPicPr preferRelativeResize="0"/>
          <p:nvPr/>
        </p:nvPicPr>
        <p:blipFill rotWithShape="1">
          <a:blip r:embed="rId3">
            <a:alphaModFix/>
          </a:blip>
          <a:srcRect/>
          <a:stretch/>
        </p:blipFill>
        <p:spPr>
          <a:xfrm>
            <a:off x="752450" y="2249238"/>
            <a:ext cx="4290990" cy="4413372"/>
          </a:xfrm>
          <a:prstGeom prst="rect">
            <a:avLst/>
          </a:prstGeom>
          <a:noFill/>
          <a:ln>
            <a:noFill/>
          </a:ln>
        </p:spPr>
      </p:pic>
      <p:sp>
        <p:nvSpPr>
          <p:cNvPr id="2" name="Text Placeholder 6">
            <a:extLst>
              <a:ext uri="{FF2B5EF4-FFF2-40B4-BE49-F238E27FC236}">
                <a16:creationId xmlns:a16="http://schemas.microsoft.com/office/drawing/2014/main" id="{2190EDBE-42C7-8577-2262-B01D520296F0}"/>
              </a:ext>
            </a:extLst>
          </p:cNvPr>
          <p:cNvSpPr>
            <a:spLocks noGrp="1"/>
          </p:cNvSpPr>
          <p:nvPr>
            <p:ph type="body" sz="quarter" idx="10"/>
          </p:nvPr>
        </p:nvSpPr>
        <p:spPr>
          <a:xfrm>
            <a:off x="5394960" y="1761785"/>
            <a:ext cx="10346786" cy="6260127"/>
          </a:xfrm>
          <a:prstGeom prst="rect">
            <a:avLst/>
          </a:prstGeom>
        </p:spPr>
        <p:txBody>
          <a:bodyPr/>
          <a:lstStyle>
            <a:lvl1pPr marL="0" indent="0">
              <a:lnSpc>
                <a:spcPct val="114000"/>
              </a:lnSpc>
              <a:spcBef>
                <a:spcPts val="0"/>
              </a:spcBef>
              <a:buFont typeface="Arial" panose="020B0604020202020204" pitchFamily="34" charset="0"/>
              <a:buNone/>
              <a:defRPr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2pPr>
            <a:lvl3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3pPr>
            <a:lvl4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4pPr>
            <a:lvl5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5pPr>
          </a:lstStyle>
          <a:p>
            <a:pPr lvl="0"/>
            <a:endParaRPr lang="en-US"/>
          </a:p>
        </p:txBody>
      </p:sp>
    </p:spTree>
    <p:extLst>
      <p:ext uri="{BB962C8B-B14F-4D97-AF65-F5344CB8AC3E}">
        <p14:creationId xmlns:p14="http://schemas.microsoft.com/office/powerpoint/2010/main" val="2385892519"/>
      </p:ext>
    </p:extLst>
  </p:cSld>
  <p:clrMapOvr>
    <a:masterClrMapping/>
  </p:clrMapOvr>
  <p:extLst>
    <p:ext uri="{DCECCB84-F9BA-43D5-87BE-67443E8EF086}">
      <p15:sldGuideLst xmlns:p15="http://schemas.microsoft.com/office/powerpoint/2012/main">
        <p15:guide id="1" orient="horz" pos="2880">
          <p15:clr>
            <a:srgbClr val="000000"/>
          </p15:clr>
        </p15:guide>
        <p15:guide id="2" pos="5120">
          <p15:clr>
            <a:srgbClr val="00000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Role-Play Activities">
    <p:spTree>
      <p:nvGrpSpPr>
        <p:cNvPr id="1" name=""/>
        <p:cNvGrpSpPr/>
        <p:nvPr/>
      </p:nvGrpSpPr>
      <p:grpSpPr>
        <a:xfrm>
          <a:off x="0" y="0"/>
          <a:ext cx="0" cy="0"/>
          <a:chOff x="0" y="0"/>
          <a:chExt cx="0" cy="0"/>
        </a:xfrm>
      </p:grpSpPr>
      <p:pic>
        <p:nvPicPr>
          <p:cNvPr id="6" name="Google Shape;169;p16">
            <a:extLst>
              <a:ext uri="{FF2B5EF4-FFF2-40B4-BE49-F238E27FC236}">
                <a16:creationId xmlns:a16="http://schemas.microsoft.com/office/drawing/2014/main" id="{2444B81E-A7F2-DD03-1F7C-99ED49FAF882}"/>
              </a:ext>
            </a:extLst>
          </p:cNvPr>
          <p:cNvPicPr preferRelativeResize="0"/>
          <p:nvPr userDrawn="1"/>
        </p:nvPicPr>
        <p:blipFill>
          <a:blip r:embed="rId2"/>
          <a:srcRect/>
          <a:stretch/>
        </p:blipFill>
        <p:spPr>
          <a:xfrm>
            <a:off x="0" y="0"/>
            <a:ext cx="16255999" cy="9143999"/>
          </a:xfrm>
          <a:prstGeom prst="rect">
            <a:avLst/>
          </a:prstGeom>
          <a:noFill/>
          <a:ln>
            <a:noFill/>
          </a:ln>
        </p:spPr>
      </p:pic>
      <p:sp>
        <p:nvSpPr>
          <p:cNvPr id="2" name="Text Placeholder 3">
            <a:extLst>
              <a:ext uri="{FF2B5EF4-FFF2-40B4-BE49-F238E27FC236}">
                <a16:creationId xmlns:a16="http://schemas.microsoft.com/office/drawing/2014/main" id="{8C918EE9-73C7-114C-7405-846E29EB7AEA}"/>
              </a:ext>
            </a:extLst>
          </p:cNvPr>
          <p:cNvSpPr>
            <a:spLocks noGrp="1"/>
          </p:cNvSpPr>
          <p:nvPr>
            <p:ph type="body" sz="quarter" idx="36" hasCustomPrompt="1"/>
          </p:nvPr>
        </p:nvSpPr>
        <p:spPr>
          <a:xfrm>
            <a:off x="9752023" y="4114800"/>
            <a:ext cx="4348077" cy="914400"/>
          </a:xfrm>
          <a:prstGeom prst="rect">
            <a:avLst/>
          </a:prstGeom>
          <a:noFill/>
          <a:ln>
            <a:noFill/>
          </a:ln>
        </p:spPr>
        <p:txBody>
          <a:bodyPr spcFirstLastPara="1" wrap="square" lIns="91425" tIns="91425" rIns="91425" bIns="91425" anchor="t" anchorCtr="0">
            <a:noAutofit/>
          </a:bodyPr>
          <a:lstStyle>
            <a:lvl1pPr marL="0" indent="0" algn="ctr">
              <a:buFont typeface="Arial" panose="020B0604020202020204" pitchFamily="34" charset="0"/>
              <a:buNone/>
              <a:defRPr lang="en-US" sz="2800" b="1" dirty="0">
                <a:solidFill>
                  <a:schemeClr val="tx1">
                    <a:lumMod val="75000"/>
                    <a:lumOff val="25000"/>
                  </a:schemeClr>
                </a:solidFill>
                <a:latin typeface="Open Sans"/>
                <a:ea typeface="Open Sans"/>
                <a:cs typeface="Open Sans"/>
              </a:defRPr>
            </a:lvl1pPr>
          </a:lstStyle>
          <a:p>
            <a:pPr marL="228600" lvl="0" indent="-228600" algn="ctr"/>
            <a:r>
              <a:rPr lang="en-US"/>
              <a:t>Topic Name</a:t>
            </a:r>
          </a:p>
        </p:txBody>
      </p:sp>
      <p:pic>
        <p:nvPicPr>
          <p:cNvPr id="9" name="Picture 8" descr="A group of people reading books&#10;&#10;Description automatically generated with low confidence">
            <a:extLst>
              <a:ext uri="{FF2B5EF4-FFF2-40B4-BE49-F238E27FC236}">
                <a16:creationId xmlns:a16="http://schemas.microsoft.com/office/drawing/2014/main" id="{F1D10771-AD41-E153-2D96-91B7FA55089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37129" y="2323120"/>
            <a:ext cx="5664389" cy="4497760"/>
          </a:xfrm>
          <a:prstGeom prst="rect">
            <a:avLst/>
          </a:prstGeom>
        </p:spPr>
      </p:pic>
    </p:spTree>
    <p:extLst>
      <p:ext uri="{BB962C8B-B14F-4D97-AF65-F5344CB8AC3E}">
        <p14:creationId xmlns:p14="http://schemas.microsoft.com/office/powerpoint/2010/main" val="2702984903"/>
      </p:ext>
    </p:extLst>
  </p:cSld>
  <p:clrMapOvr>
    <a:masterClrMapping/>
  </p:clrMapOvr>
  <p:extLst>
    <p:ext uri="{DCECCB84-F9BA-43D5-87BE-67443E8EF086}">
      <p15:sldGuideLst xmlns:p15="http://schemas.microsoft.com/office/powerpoint/2012/main">
        <p15:guide id="1" orient="horz" pos="2880">
          <p15:clr>
            <a:srgbClr val="000000"/>
          </p15:clr>
        </p15:guide>
        <p15:guide id="2" pos="5120">
          <p15:clr>
            <a:srgbClr val="00000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ourse-end Project" preserve="1" userDrawn="1">
  <p:cSld name="Course-end Project">
    <p:spTree>
      <p:nvGrpSpPr>
        <p:cNvPr id="1" name="Shape 190"/>
        <p:cNvGrpSpPr/>
        <p:nvPr/>
      </p:nvGrpSpPr>
      <p:grpSpPr>
        <a:xfrm>
          <a:off x="0" y="0"/>
          <a:ext cx="0" cy="0"/>
          <a:chOff x="0" y="0"/>
          <a:chExt cx="0" cy="0"/>
        </a:xfrm>
      </p:grpSpPr>
      <p:pic>
        <p:nvPicPr>
          <p:cNvPr id="191" name="Google Shape;191;p37"/>
          <p:cNvPicPr preferRelativeResize="0"/>
          <p:nvPr/>
        </p:nvPicPr>
        <p:blipFill>
          <a:blip r:embed="rId2"/>
          <a:srcRect/>
          <a:stretch/>
        </p:blipFill>
        <p:spPr>
          <a:xfrm>
            <a:off x="2" y="0"/>
            <a:ext cx="16255996" cy="9143998"/>
          </a:xfrm>
          <a:prstGeom prst="rect">
            <a:avLst/>
          </a:prstGeom>
          <a:noFill/>
          <a:ln>
            <a:noFill/>
          </a:ln>
        </p:spPr>
      </p:pic>
      <p:sp>
        <p:nvSpPr>
          <p:cNvPr id="2" name="Google Shape;177;p17">
            <a:extLst>
              <a:ext uri="{FF2B5EF4-FFF2-40B4-BE49-F238E27FC236}">
                <a16:creationId xmlns:a16="http://schemas.microsoft.com/office/drawing/2014/main" id="{662DC3C5-12CB-1B7D-A0D6-88DA0A6525F3}"/>
              </a:ext>
            </a:extLst>
          </p:cNvPr>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lvl1pPr marL="0" lvl="0" indent="0" algn="ctr">
              <a:lnSpc>
                <a:spcPct val="90000"/>
              </a:lnSpc>
              <a:spcBef>
                <a:spcPts val="0"/>
              </a:spcBef>
              <a:spcAft>
                <a:spcPts val="0"/>
              </a:spcAft>
              <a:buSzPts val="4400"/>
              <a:buFont typeface="Arial" panose="020B0604020202020204" pitchFamily="34" charset="0"/>
              <a:buNone/>
              <a:defRPr sz="2800" b="1">
                <a:solidFill>
                  <a:schemeClr val="tx1">
                    <a:lumMod val="75000"/>
                    <a:lumOff val="25000"/>
                  </a:schemeClr>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 name="Text Placeholder 6">
            <a:extLst>
              <a:ext uri="{FF2B5EF4-FFF2-40B4-BE49-F238E27FC236}">
                <a16:creationId xmlns:a16="http://schemas.microsoft.com/office/drawing/2014/main" id="{2F575C20-C035-6B61-875E-DFDF9C3950C5}"/>
              </a:ext>
            </a:extLst>
          </p:cNvPr>
          <p:cNvSpPr>
            <a:spLocks noGrp="1"/>
          </p:cNvSpPr>
          <p:nvPr>
            <p:ph type="body" sz="quarter" idx="10"/>
          </p:nvPr>
        </p:nvSpPr>
        <p:spPr>
          <a:xfrm>
            <a:off x="4845052" y="1364776"/>
            <a:ext cx="10303962" cy="6823881"/>
          </a:xfrm>
          <a:prstGeom prst="rect">
            <a:avLst/>
          </a:prstGeom>
        </p:spPr>
        <p:txBody>
          <a:bodyPr/>
          <a:lstStyle>
            <a:lvl1pPr marL="0" indent="0" algn="l">
              <a:lnSpc>
                <a:spcPct val="114000"/>
              </a:lnSpc>
              <a:spcBef>
                <a:spcPts val="0"/>
              </a:spcBef>
              <a:buFont typeface="Arial" panose="020B0604020202020204" pitchFamily="34" charset="0"/>
              <a:buNone/>
              <a:defRPr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2pPr>
            <a:lvl3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3pPr>
            <a:lvl4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4pPr>
            <a:lvl5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5pPr>
          </a:lstStyle>
          <a:p>
            <a:pPr lvl="0"/>
            <a:endParaRPr lang="en-US"/>
          </a:p>
        </p:txBody>
      </p:sp>
    </p:spTree>
    <p:extLst>
      <p:ext uri="{BB962C8B-B14F-4D97-AF65-F5344CB8AC3E}">
        <p14:creationId xmlns:p14="http://schemas.microsoft.com/office/powerpoint/2010/main" val="77188784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Before the Next Class" preserve="1" userDrawn="1">
  <p:cSld name="Before the Next Class">
    <p:spTree>
      <p:nvGrpSpPr>
        <p:cNvPr id="1" name="Shape 196"/>
        <p:cNvGrpSpPr/>
        <p:nvPr/>
      </p:nvGrpSpPr>
      <p:grpSpPr>
        <a:xfrm>
          <a:off x="0" y="0"/>
          <a:ext cx="0" cy="0"/>
          <a:chOff x="0" y="0"/>
          <a:chExt cx="0" cy="0"/>
        </a:xfrm>
      </p:grpSpPr>
      <p:pic>
        <p:nvPicPr>
          <p:cNvPr id="197" name="Google Shape;197;p40"/>
          <p:cNvPicPr preferRelativeResize="0"/>
          <p:nvPr/>
        </p:nvPicPr>
        <p:blipFill>
          <a:blip r:embed="rId2"/>
          <a:srcRect/>
          <a:stretch/>
        </p:blipFill>
        <p:spPr>
          <a:xfrm>
            <a:off x="0" y="0"/>
            <a:ext cx="16255999" cy="9143999"/>
          </a:xfrm>
          <a:prstGeom prst="rect">
            <a:avLst/>
          </a:prstGeom>
          <a:noFill/>
          <a:ln>
            <a:noFill/>
          </a:ln>
        </p:spPr>
      </p:pic>
      <p:sp>
        <p:nvSpPr>
          <p:cNvPr id="201" name="Google Shape;201;p40"/>
          <p:cNvSpPr/>
          <p:nvPr userDrawn="1"/>
        </p:nvSpPr>
        <p:spPr>
          <a:xfrm>
            <a:off x="2464058" y="762715"/>
            <a:ext cx="4819925" cy="430887"/>
          </a:xfrm>
          <a:prstGeom prst="rect">
            <a:avLst/>
          </a:prstGeom>
          <a:noFill/>
          <a:ln>
            <a:noFill/>
          </a:ln>
        </p:spPr>
        <p:txBody>
          <a:bodyPr spcFirstLastPara="1" wrap="square" lIns="91425" tIns="0" rIns="91425" bIns="0" anchor="t" anchorCtr="0">
            <a:spAutoFit/>
          </a:bodyPr>
          <a:lstStyle/>
          <a:p>
            <a:pPr marL="0" lvl="0" indent="0" algn="ctr">
              <a:buSzPts val="2800"/>
              <a:buNone/>
            </a:pPr>
            <a:r>
              <a:rPr lang="en-US" sz="2800" b="1">
                <a:solidFill>
                  <a:schemeClr val="tx1">
                    <a:lumMod val="75000"/>
                    <a:lumOff val="25000"/>
                  </a:schemeClr>
                </a:solidFill>
                <a:latin typeface="Open Sans"/>
                <a:ea typeface="Open Sans"/>
                <a:cs typeface="Open Sans"/>
                <a:sym typeface="Open Sans"/>
              </a:rPr>
              <a:t>Before the Next Class</a:t>
            </a:r>
            <a:endParaRPr sz="2800" b="1">
              <a:solidFill>
                <a:schemeClr val="tx1">
                  <a:lumMod val="75000"/>
                  <a:lumOff val="25000"/>
                </a:schemeClr>
              </a:solidFill>
              <a:latin typeface="Open Sans"/>
              <a:ea typeface="Open Sans"/>
              <a:cs typeface="Open Sans"/>
              <a:sym typeface="Arial"/>
            </a:endParaRPr>
          </a:p>
        </p:txBody>
      </p:sp>
      <p:sp>
        <p:nvSpPr>
          <p:cNvPr id="3" name="Text Placeholder 6">
            <a:extLst>
              <a:ext uri="{FF2B5EF4-FFF2-40B4-BE49-F238E27FC236}">
                <a16:creationId xmlns:a16="http://schemas.microsoft.com/office/drawing/2014/main" id="{9A8AA2E1-D889-F5D4-9C7E-C1EBB432455A}"/>
              </a:ext>
            </a:extLst>
          </p:cNvPr>
          <p:cNvSpPr>
            <a:spLocks noGrp="1"/>
          </p:cNvSpPr>
          <p:nvPr>
            <p:ph type="body" sz="quarter" idx="11"/>
          </p:nvPr>
        </p:nvSpPr>
        <p:spPr>
          <a:xfrm>
            <a:off x="655084" y="1364776"/>
            <a:ext cx="8439490" cy="6823881"/>
          </a:xfrm>
          <a:prstGeom prst="rect">
            <a:avLst/>
          </a:prstGeom>
        </p:spPr>
        <p:txBody>
          <a:bodyPr/>
          <a:lstStyle>
            <a:lvl1pPr marL="0" indent="0">
              <a:lnSpc>
                <a:spcPct val="114000"/>
              </a:lnSpc>
              <a:spcBef>
                <a:spcPts val="0"/>
              </a:spcBef>
              <a:buFont typeface="Arial" panose="020B0604020202020204" pitchFamily="34" charset="0"/>
              <a:buNone/>
              <a:defRPr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2pPr>
            <a:lvl3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3pPr>
            <a:lvl4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4pPr>
            <a:lvl5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5pPr>
          </a:lstStyle>
          <a:p>
            <a:pPr lvl="0"/>
            <a:endParaRPr lang="en-US"/>
          </a:p>
        </p:txBody>
      </p:sp>
    </p:spTree>
    <p:extLst>
      <p:ext uri="{BB962C8B-B14F-4D97-AF65-F5344CB8AC3E}">
        <p14:creationId xmlns:p14="http://schemas.microsoft.com/office/powerpoint/2010/main" val="14773711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You Already Know" preserve="1" userDrawn="1">
  <p:cSld name="You Already Know">
    <p:spTree>
      <p:nvGrpSpPr>
        <p:cNvPr id="1" name="Shape 25"/>
        <p:cNvGrpSpPr/>
        <p:nvPr/>
      </p:nvGrpSpPr>
      <p:grpSpPr>
        <a:xfrm>
          <a:off x="0" y="0"/>
          <a:ext cx="0" cy="0"/>
          <a:chOff x="0" y="0"/>
          <a:chExt cx="0" cy="0"/>
        </a:xfrm>
      </p:grpSpPr>
      <p:pic>
        <p:nvPicPr>
          <p:cNvPr id="26" name="Google Shape;26;p24"/>
          <p:cNvPicPr preferRelativeResize="0"/>
          <p:nvPr/>
        </p:nvPicPr>
        <p:blipFill>
          <a:blip r:embed="rId2"/>
          <a:srcRect/>
          <a:stretch/>
        </p:blipFill>
        <p:spPr>
          <a:xfrm>
            <a:off x="0" y="0"/>
            <a:ext cx="16255999" cy="9143999"/>
          </a:xfrm>
          <a:prstGeom prst="rect">
            <a:avLst/>
          </a:prstGeom>
          <a:noFill/>
          <a:ln>
            <a:noFill/>
          </a:ln>
        </p:spPr>
      </p:pic>
      <p:sp>
        <p:nvSpPr>
          <p:cNvPr id="30" name="Google Shape;30;p24"/>
          <p:cNvSpPr/>
          <p:nvPr/>
        </p:nvSpPr>
        <p:spPr>
          <a:xfrm>
            <a:off x="5718038" y="322216"/>
            <a:ext cx="4819925" cy="430887"/>
          </a:xfrm>
          <a:prstGeom prst="rect">
            <a:avLst/>
          </a:prstGeom>
          <a:noFill/>
          <a:ln>
            <a:noFill/>
          </a:ln>
        </p:spPr>
        <p:txBody>
          <a:bodyPr spcFirstLastPara="1" wrap="square" lIns="91425" tIns="0" rIns="91425" bIns="0" anchor="t" anchorCtr="0">
            <a:spAutoFit/>
          </a:bodyPr>
          <a:lstStyle/>
          <a:p>
            <a:pPr marL="0" marR="0" lvl="0" indent="0" algn="ctr" rtl="0">
              <a:lnSpc>
                <a:spcPct val="100000"/>
              </a:lnSpc>
              <a:spcBef>
                <a:spcPts val="0"/>
              </a:spcBef>
              <a:spcAft>
                <a:spcPts val="0"/>
              </a:spcAft>
              <a:buClr>
                <a:srgbClr val="000000"/>
              </a:buClr>
              <a:buSzPts val="2800"/>
              <a:buFont typeface="Arial"/>
              <a:buNone/>
            </a:pPr>
            <a:r>
              <a:rPr lang="en-US" sz="2800" b="1" i="0" u="none" strike="noStrike" cap="none">
                <a:solidFill>
                  <a:schemeClr val="lt1"/>
                </a:solidFill>
                <a:latin typeface="Open Sans"/>
                <a:ea typeface="Open Sans"/>
                <a:cs typeface="Open Sans"/>
                <a:sym typeface="Open Sans"/>
              </a:rPr>
              <a:t>You Already Know</a:t>
            </a:r>
            <a:endParaRPr sz="1400" b="0" i="0" u="none" strike="noStrike" cap="none">
              <a:solidFill>
                <a:srgbClr val="000000"/>
              </a:solidFill>
              <a:latin typeface="Arial"/>
              <a:ea typeface="Arial"/>
              <a:cs typeface="Arial"/>
              <a:sym typeface="Arial"/>
            </a:endParaRPr>
          </a:p>
        </p:txBody>
      </p:sp>
      <p:sp>
        <p:nvSpPr>
          <p:cNvPr id="2" name="Google Shape;29;p24">
            <a:extLst>
              <a:ext uri="{FF2B5EF4-FFF2-40B4-BE49-F238E27FC236}">
                <a16:creationId xmlns:a16="http://schemas.microsoft.com/office/drawing/2014/main" id="{45805213-5148-C374-0B6A-FBC7DF66B880}"/>
              </a:ext>
            </a:extLst>
          </p:cNvPr>
          <p:cNvSpPr txBox="1">
            <a:spLocks noGrp="1"/>
          </p:cNvSpPr>
          <p:nvPr>
            <p:ph type="body" idx="1"/>
          </p:nvPr>
        </p:nvSpPr>
        <p:spPr>
          <a:xfrm>
            <a:off x="1291858" y="2603120"/>
            <a:ext cx="13696998" cy="5527418"/>
          </a:xfrm>
          <a:prstGeom prst="rect">
            <a:avLst/>
          </a:prstGeom>
          <a:noFill/>
          <a:ln>
            <a:noFill/>
          </a:ln>
        </p:spPr>
        <p:txBody>
          <a:bodyPr spcFirstLastPara="1" vert="horz" wrap="square" lIns="91425" tIns="0" rIns="91425" bIns="0" rtlCol="0" anchor="t" anchorCtr="0">
            <a:normAutofit/>
          </a:bodyPr>
          <a:lstStyle>
            <a:lvl1pPr marL="0" indent="0">
              <a:buFont typeface="Arial" panose="020B0604020202020204" pitchFamily="34" charset="0"/>
              <a:buNone/>
              <a:defRPr dirty="0">
                <a:solidFill>
                  <a:schemeClr val="tx1">
                    <a:lumMod val="75000"/>
                    <a:lumOff val="25000"/>
                  </a:schemeClr>
                </a:solidFill>
                <a:latin typeface="Open Sans"/>
                <a:ea typeface="Open Sans"/>
                <a:cs typeface="Open Sans"/>
              </a:defRPr>
            </a:lvl1pPr>
          </a:lstStyle>
          <a:p>
            <a:pPr lvl="0" algn="ctr">
              <a:lnSpc>
                <a:spcPct val="115000"/>
              </a:lnSpc>
              <a:spcBef>
                <a:spcPts val="0"/>
              </a:spcBef>
              <a:spcAft>
                <a:spcPts val="0"/>
              </a:spcAft>
              <a:buSzPts val="2800"/>
              <a:buFont typeface="Arial"/>
            </a:pPr>
            <a:endParaRPr/>
          </a:p>
        </p:txBody>
      </p:sp>
      <p:sp>
        <p:nvSpPr>
          <p:cNvPr id="5" name="Google Shape;73;p29">
            <a:extLst>
              <a:ext uri="{FF2B5EF4-FFF2-40B4-BE49-F238E27FC236}">
                <a16:creationId xmlns:a16="http://schemas.microsoft.com/office/drawing/2014/main" id="{A329659F-8931-D1BF-F644-B58CEC7A819F}"/>
              </a:ext>
            </a:extLst>
          </p:cNvPr>
          <p:cNvSpPr txBox="1">
            <a:spLocks noGrp="1"/>
          </p:cNvSpPr>
          <p:nvPr>
            <p:ph type="body" idx="10"/>
          </p:nvPr>
        </p:nvSpPr>
        <p:spPr>
          <a:xfrm>
            <a:off x="1291857" y="1512833"/>
            <a:ext cx="13696999" cy="903776"/>
          </a:xfrm>
          <a:prstGeom prst="rect">
            <a:avLst/>
          </a:prstGeom>
          <a:noFill/>
          <a:ln>
            <a:noFill/>
          </a:ln>
        </p:spPr>
        <p:txBody>
          <a:bodyPr spcFirstLastPara="1" wrap="square" lIns="91425" tIns="0" rIns="91425" bIns="0" anchor="t" anchorCtr="0">
            <a:normAutofit/>
          </a:bodyPr>
          <a:lstStyle>
            <a:lvl1pPr marL="0" lvl="0" indent="0" algn="ctr">
              <a:lnSpc>
                <a:spcPct val="115000"/>
              </a:lnSpc>
              <a:spcBef>
                <a:spcPts val="0"/>
              </a:spcBef>
              <a:spcAft>
                <a:spcPts val="0"/>
              </a:spcAft>
              <a:buSzPts val="2800"/>
              <a:buFont typeface="Arial" panose="020B0604020202020204" pitchFamily="34" charset="0"/>
              <a:buNone/>
              <a:defRPr sz="2200">
                <a:solidFill>
                  <a:schemeClr val="tx1">
                    <a:lumMod val="75000"/>
                    <a:lumOff val="25000"/>
                  </a:schemeClr>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extLst>
      <p:ext uri="{BB962C8B-B14F-4D97-AF65-F5344CB8AC3E}">
        <p14:creationId xmlns:p14="http://schemas.microsoft.com/office/powerpoint/2010/main" val="2999249254"/>
      </p:ext>
    </p:extLst>
  </p:cSld>
  <p:clrMapOvr>
    <a:masterClrMapping/>
  </p:clrMapOvr>
  <p:extLst>
    <p:ext uri="{DCECCB84-F9BA-43D5-87BE-67443E8EF086}">
      <p15:sldGuideLst xmlns:p15="http://schemas.microsoft.com/office/powerpoint/2012/main">
        <p15:guide id="2" pos="5120">
          <p15:clr>
            <a:srgbClr val="00000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_Ques_Ans_IS">
    <p:spTree>
      <p:nvGrpSpPr>
        <p:cNvPr id="1" name=""/>
        <p:cNvGrpSpPr/>
        <p:nvPr/>
      </p:nvGrpSpPr>
      <p:grpSpPr>
        <a:xfrm>
          <a:off x="0" y="0"/>
          <a:ext cx="0" cy="0"/>
          <a:chOff x="0" y="0"/>
          <a:chExt cx="0" cy="0"/>
        </a:xfrm>
      </p:grpSpPr>
      <p:pic>
        <p:nvPicPr>
          <p:cNvPr id="3" name="BG">
            <a:extLst>
              <a:ext uri="{FF2B5EF4-FFF2-40B4-BE49-F238E27FC236}">
                <a16:creationId xmlns:a16="http://schemas.microsoft.com/office/drawing/2014/main" id="{EF08981F-95F3-6867-209A-E2A49BEB7AC3}"/>
              </a:ext>
            </a:extLst>
          </p:cNvPr>
          <p:cNvPicPr preferRelativeResize="0"/>
          <p:nvPr userDrawn="1"/>
        </p:nvPicPr>
        <p:blipFill>
          <a:blip r:embed="rId2"/>
          <a:srcRect/>
          <a:stretch/>
        </p:blipFill>
        <p:spPr>
          <a:xfrm>
            <a:off x="1" y="1"/>
            <a:ext cx="16255999" cy="9143999"/>
          </a:xfrm>
          <a:prstGeom prst="rect">
            <a:avLst/>
          </a:prstGeom>
          <a:noFill/>
          <a:ln>
            <a:noFill/>
          </a:ln>
        </p:spPr>
      </p:pic>
      <p:sp>
        <p:nvSpPr>
          <p:cNvPr id="4" name="C_Ans">
            <a:extLst>
              <a:ext uri="{FF2B5EF4-FFF2-40B4-BE49-F238E27FC236}">
                <a16:creationId xmlns:a16="http://schemas.microsoft.com/office/drawing/2014/main" id="{C5585E79-E8D7-0597-1980-9449B5FE0292}"/>
              </a:ext>
            </a:extLst>
          </p:cNvPr>
          <p:cNvSpPr txBox="1"/>
          <p:nvPr userDrawn="1"/>
        </p:nvSpPr>
        <p:spPr>
          <a:xfrm>
            <a:off x="670034" y="7369706"/>
            <a:ext cx="2749059"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3F3F3F"/>
                </a:solidFill>
                <a:latin typeface="Open Sans"/>
                <a:ea typeface="Open Sans"/>
                <a:cs typeface="Open Sans"/>
                <a:sym typeface="Open Sans"/>
              </a:rPr>
              <a:t>The correct answer is</a:t>
            </a:r>
            <a:endParaRPr sz="1400" b="0" i="0" u="none" strike="noStrike" cap="none">
              <a:solidFill>
                <a:srgbClr val="000000"/>
              </a:solidFill>
              <a:latin typeface="Open Sans"/>
              <a:ea typeface="Open Sans"/>
              <a:cs typeface="Open Sans"/>
              <a:sym typeface="Open Sans"/>
            </a:endParaRPr>
          </a:p>
        </p:txBody>
      </p:sp>
      <p:cxnSp>
        <p:nvCxnSpPr>
          <p:cNvPr id="5" name="Ans_Line_2">
            <a:extLst>
              <a:ext uri="{FF2B5EF4-FFF2-40B4-BE49-F238E27FC236}">
                <a16:creationId xmlns:a16="http://schemas.microsoft.com/office/drawing/2014/main" id="{55D1669A-D9BB-F86C-6916-C74581CEC093}"/>
              </a:ext>
            </a:extLst>
          </p:cNvPr>
          <p:cNvCxnSpPr/>
          <p:nvPr userDrawn="1"/>
        </p:nvCxnSpPr>
        <p:spPr>
          <a:xfrm>
            <a:off x="670034" y="7854368"/>
            <a:ext cx="13167360" cy="0"/>
          </a:xfrm>
          <a:prstGeom prst="straightConnector1">
            <a:avLst/>
          </a:prstGeom>
          <a:noFill/>
          <a:ln w="9525" cap="flat" cmpd="sng">
            <a:solidFill>
              <a:schemeClr val="dk1"/>
            </a:solidFill>
            <a:prstDash val="solid"/>
            <a:round/>
            <a:headEnd type="none" w="sm" len="sm"/>
            <a:tailEnd type="none" w="sm" len="sm"/>
          </a:ln>
        </p:spPr>
      </p:cxnSp>
      <p:cxnSp>
        <p:nvCxnSpPr>
          <p:cNvPr id="6" name="Ans_Line">
            <a:extLst>
              <a:ext uri="{FF2B5EF4-FFF2-40B4-BE49-F238E27FC236}">
                <a16:creationId xmlns:a16="http://schemas.microsoft.com/office/drawing/2014/main" id="{25B26E89-236B-925D-2F8A-FDAD4518B1D0}"/>
              </a:ext>
            </a:extLst>
          </p:cNvPr>
          <p:cNvCxnSpPr/>
          <p:nvPr userDrawn="1"/>
        </p:nvCxnSpPr>
        <p:spPr>
          <a:xfrm>
            <a:off x="649436" y="7265358"/>
            <a:ext cx="13167360" cy="0"/>
          </a:xfrm>
          <a:prstGeom prst="straightConnector1">
            <a:avLst/>
          </a:prstGeom>
          <a:noFill/>
          <a:ln w="9525" cap="flat" cmpd="sng">
            <a:solidFill>
              <a:schemeClr val="dk1"/>
            </a:solidFill>
            <a:prstDash val="solid"/>
            <a:round/>
            <a:headEnd type="none" w="sm" len="sm"/>
            <a:tailEnd type="none" w="sm" len="sm"/>
          </a:ln>
        </p:spPr>
      </p:cxnSp>
      <p:sp>
        <p:nvSpPr>
          <p:cNvPr id="7" name="Ans_text">
            <a:extLst>
              <a:ext uri="{FF2B5EF4-FFF2-40B4-BE49-F238E27FC236}">
                <a16:creationId xmlns:a16="http://schemas.microsoft.com/office/drawing/2014/main" id="{FE57084E-D5CD-4D1D-AD6B-B0A29FBA4D52}"/>
              </a:ext>
            </a:extLst>
          </p:cNvPr>
          <p:cNvSpPr>
            <a:spLocks noGrp="1"/>
          </p:cNvSpPr>
          <p:nvPr>
            <p:ph type="body" sz="quarter" idx="18" hasCustomPrompt="1"/>
          </p:nvPr>
        </p:nvSpPr>
        <p:spPr>
          <a:xfrm>
            <a:off x="3251201" y="7277661"/>
            <a:ext cx="8834438" cy="584200"/>
          </a:xfrm>
        </p:spPr>
        <p:txBody>
          <a:bodyPr anchor="ctr">
            <a:normAutofit/>
          </a:bodyPr>
          <a:lstStyle>
            <a:lvl1pPr marL="0" indent="0">
              <a:spcBef>
                <a:spcPts val="0"/>
              </a:spcBef>
              <a:buNone/>
              <a:defRPr sz="2000" b="1">
                <a:solidFill>
                  <a:srgbClr val="024F93"/>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GB"/>
              <a:t>Click to add text</a:t>
            </a:r>
            <a:endParaRPr lang="en-US"/>
          </a:p>
        </p:txBody>
      </p:sp>
      <p:sp>
        <p:nvSpPr>
          <p:cNvPr id="8" name="Ans_Desc_Text_Box">
            <a:extLst>
              <a:ext uri="{FF2B5EF4-FFF2-40B4-BE49-F238E27FC236}">
                <a16:creationId xmlns:a16="http://schemas.microsoft.com/office/drawing/2014/main" id="{7CBBC3EA-7B88-E6C6-BE6B-D41D2C647AAB}"/>
              </a:ext>
            </a:extLst>
          </p:cNvPr>
          <p:cNvSpPr>
            <a:spLocks noGrp="1"/>
          </p:cNvSpPr>
          <p:nvPr>
            <p:ph type="body" sz="quarter" idx="16" hasCustomPrompt="1"/>
          </p:nvPr>
        </p:nvSpPr>
        <p:spPr>
          <a:xfrm>
            <a:off x="669925" y="7935913"/>
            <a:ext cx="13095288" cy="1004887"/>
          </a:xfrm>
        </p:spPr>
        <p:txBody>
          <a:bodyPr>
            <a:normAutofit/>
          </a:bodyPr>
          <a:lstStyle>
            <a:lvl1pPr marL="0" indent="0">
              <a:spcBef>
                <a:spcPts val="0"/>
              </a:spcBef>
              <a:buNone/>
              <a:defRPr sz="2000" b="1"/>
            </a:lvl1pPr>
            <a:lvl2pPr marL="457200" indent="0">
              <a:buNone/>
              <a:defRPr/>
            </a:lvl2pPr>
            <a:lvl3pPr marL="914400" indent="0">
              <a:buNone/>
              <a:defRPr/>
            </a:lvl3pPr>
            <a:lvl4pPr marL="1371600" indent="0">
              <a:buNone/>
              <a:defRPr/>
            </a:lvl4pPr>
            <a:lvl5pPr marL="1828800" indent="0">
              <a:buNone/>
              <a:defRPr/>
            </a:lvl5pPr>
          </a:lstStyle>
          <a:p>
            <a:pPr lvl="0"/>
            <a:r>
              <a:rPr lang="en-GB"/>
              <a:t>Click to add text</a:t>
            </a:r>
            <a:endParaRPr lang="en-US"/>
          </a:p>
        </p:txBody>
      </p:sp>
      <p:sp>
        <p:nvSpPr>
          <p:cNvPr id="9" name="Box">
            <a:extLst>
              <a:ext uri="{FF2B5EF4-FFF2-40B4-BE49-F238E27FC236}">
                <a16:creationId xmlns:a16="http://schemas.microsoft.com/office/drawing/2014/main" id="{CDEDD483-9F61-36CD-8536-63FB8C1D1DC9}"/>
              </a:ext>
            </a:extLst>
          </p:cNvPr>
          <p:cNvSpPr/>
          <p:nvPr userDrawn="1"/>
        </p:nvSpPr>
        <p:spPr>
          <a:xfrm>
            <a:off x="1281113" y="584654"/>
            <a:ext cx="1685902" cy="1438275"/>
          </a:xfrm>
          <a:prstGeom prst="rect">
            <a:avLst/>
          </a:prstGeom>
          <a:solidFill>
            <a:srgbClr val="3D9C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KT_Text">
            <a:extLst>
              <a:ext uri="{FF2B5EF4-FFF2-40B4-BE49-F238E27FC236}">
                <a16:creationId xmlns:a16="http://schemas.microsoft.com/office/drawing/2014/main" id="{BA405B45-EFAB-0D57-ADA9-DD1F4FD2F9B7}"/>
              </a:ext>
            </a:extLst>
          </p:cNvPr>
          <p:cNvSpPr txBox="1"/>
          <p:nvPr userDrawn="1"/>
        </p:nvSpPr>
        <p:spPr>
          <a:xfrm>
            <a:off x="1280469" y="732325"/>
            <a:ext cx="1698904" cy="46166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11" name="Rec_Box">
            <a:extLst>
              <a:ext uri="{FF2B5EF4-FFF2-40B4-BE49-F238E27FC236}">
                <a16:creationId xmlns:a16="http://schemas.microsoft.com/office/drawing/2014/main" id="{C6D60610-3ED0-B3DE-F0C6-1E2E0C6FC1CE}"/>
              </a:ext>
            </a:extLst>
          </p:cNvPr>
          <p:cNvSpPr/>
          <p:nvPr userDrawn="1"/>
        </p:nvSpPr>
        <p:spPr>
          <a:xfrm>
            <a:off x="1275907" y="580480"/>
            <a:ext cx="14093455" cy="1446622"/>
          </a:xfrm>
          <a:prstGeom prst="rect">
            <a:avLst/>
          </a:prstGeom>
          <a:noFill/>
          <a:ln w="12700">
            <a:solidFill>
              <a:srgbClr val="3D9CD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D">
            <a:extLst>
              <a:ext uri="{FF2B5EF4-FFF2-40B4-BE49-F238E27FC236}">
                <a16:creationId xmlns:a16="http://schemas.microsoft.com/office/drawing/2014/main" id="{C6A04807-31DA-6E4E-AAB1-C5EB073355C4}"/>
              </a:ext>
            </a:extLst>
          </p:cNvPr>
          <p:cNvSpPr txBox="1"/>
          <p:nvPr userDrawn="1"/>
        </p:nvSpPr>
        <p:spPr>
          <a:xfrm>
            <a:off x="1717154" y="5511422"/>
            <a:ext cx="465463" cy="421719"/>
          </a:xfrm>
          <a:prstGeom prst="rect">
            <a:avLst/>
          </a:prstGeom>
        </p:spPr>
        <p:txBody>
          <a:bodyPr vert="horz" lIns="91440" tIns="45720" rIns="91440" bIns="45720" rtlCol="0" anchor="ctr">
            <a:normAutofit/>
          </a:bodyPr>
          <a:lstStyle>
            <a:lvl1pPr lvl="0" indent="0" defTabSz="914400">
              <a:lnSpc>
                <a:spcPct val="114000"/>
              </a:lnSpc>
              <a:spcBef>
                <a:spcPts val="0"/>
              </a:spcBef>
              <a:buFont typeface="Arial" panose="020B0604020202020204" pitchFamily="34" charset="0"/>
              <a:buNone/>
              <a:defRPr lang="en-GB" sz="20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indent="0" defTabSz="914400">
              <a:lnSpc>
                <a:spcPct val="90000"/>
              </a:lnSpc>
              <a:spcBef>
                <a:spcPts val="500"/>
              </a:spcBef>
              <a:buFont typeface="Arial" panose="020B0604020202020204" pitchFamily="34" charset="0"/>
              <a:buNone/>
            </a:lvl4pPr>
            <a:lvl5pPr indent="0" defTabSz="914400">
              <a:lnSpc>
                <a:spcPct val="90000"/>
              </a:lnSpc>
              <a:spcBef>
                <a:spcPts val="500"/>
              </a:spcBef>
              <a:buFont typeface="Arial" panose="020B0604020202020204" pitchFamily="34" charset="0"/>
              <a:buNone/>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lvl="0" algn="ctr"/>
            <a:r>
              <a:rPr lang="en-US"/>
              <a:t>D.</a:t>
            </a:r>
          </a:p>
        </p:txBody>
      </p:sp>
      <p:sp>
        <p:nvSpPr>
          <p:cNvPr id="16" name="C">
            <a:extLst>
              <a:ext uri="{FF2B5EF4-FFF2-40B4-BE49-F238E27FC236}">
                <a16:creationId xmlns:a16="http://schemas.microsoft.com/office/drawing/2014/main" id="{19EED400-005F-8BFC-0381-17F5410E8424}"/>
              </a:ext>
            </a:extLst>
          </p:cNvPr>
          <p:cNvSpPr txBox="1"/>
          <p:nvPr userDrawn="1"/>
        </p:nvSpPr>
        <p:spPr>
          <a:xfrm>
            <a:off x="1713038" y="4568181"/>
            <a:ext cx="465463" cy="421719"/>
          </a:xfrm>
          <a:prstGeom prst="rect">
            <a:avLst/>
          </a:prstGeom>
        </p:spPr>
        <p:txBody>
          <a:bodyPr vert="horz" lIns="91440" tIns="45720" rIns="91440" bIns="45720" rtlCol="0" anchor="ctr">
            <a:normAutofit/>
          </a:bodyPr>
          <a:lstStyle>
            <a:lvl1pPr lvl="0" indent="0" defTabSz="914400">
              <a:lnSpc>
                <a:spcPct val="114000"/>
              </a:lnSpc>
              <a:spcBef>
                <a:spcPts val="0"/>
              </a:spcBef>
              <a:buFont typeface="Arial" panose="020B0604020202020204" pitchFamily="34" charset="0"/>
              <a:buNone/>
              <a:defRPr lang="en-GB" sz="20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indent="0" defTabSz="914400">
              <a:lnSpc>
                <a:spcPct val="90000"/>
              </a:lnSpc>
              <a:spcBef>
                <a:spcPts val="500"/>
              </a:spcBef>
              <a:buFont typeface="Arial" panose="020B0604020202020204" pitchFamily="34" charset="0"/>
              <a:buNone/>
            </a:lvl4pPr>
            <a:lvl5pPr indent="0" defTabSz="914400">
              <a:lnSpc>
                <a:spcPct val="90000"/>
              </a:lnSpc>
              <a:spcBef>
                <a:spcPts val="500"/>
              </a:spcBef>
              <a:buFont typeface="Arial" panose="020B0604020202020204" pitchFamily="34" charset="0"/>
              <a:buNone/>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lvl="0" algn="ctr"/>
            <a:r>
              <a:rPr lang="en-US"/>
              <a:t>C.</a:t>
            </a:r>
          </a:p>
        </p:txBody>
      </p:sp>
      <p:sp>
        <p:nvSpPr>
          <p:cNvPr id="14" name="B">
            <a:extLst>
              <a:ext uri="{FF2B5EF4-FFF2-40B4-BE49-F238E27FC236}">
                <a16:creationId xmlns:a16="http://schemas.microsoft.com/office/drawing/2014/main" id="{21CD75C6-F639-739D-B089-020EF5CBFA3A}"/>
              </a:ext>
            </a:extLst>
          </p:cNvPr>
          <p:cNvSpPr txBox="1"/>
          <p:nvPr userDrawn="1"/>
        </p:nvSpPr>
        <p:spPr>
          <a:xfrm>
            <a:off x="1713038" y="3629064"/>
            <a:ext cx="465463" cy="421719"/>
          </a:xfrm>
          <a:prstGeom prst="rect">
            <a:avLst/>
          </a:prstGeom>
        </p:spPr>
        <p:txBody>
          <a:bodyPr vert="horz" lIns="91440" tIns="45720" rIns="91440" bIns="45720" rtlCol="0" anchor="ctr">
            <a:normAutofit/>
          </a:bodyPr>
          <a:lstStyle>
            <a:lvl1pPr lvl="0" indent="0" defTabSz="914400">
              <a:lnSpc>
                <a:spcPct val="114000"/>
              </a:lnSpc>
              <a:spcBef>
                <a:spcPts val="0"/>
              </a:spcBef>
              <a:buFont typeface="Arial" panose="020B0604020202020204" pitchFamily="34" charset="0"/>
              <a:buNone/>
              <a:defRPr lang="en-GB" sz="20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indent="0" defTabSz="914400">
              <a:lnSpc>
                <a:spcPct val="90000"/>
              </a:lnSpc>
              <a:spcBef>
                <a:spcPts val="500"/>
              </a:spcBef>
              <a:buFont typeface="Arial" panose="020B0604020202020204" pitchFamily="34" charset="0"/>
              <a:buNone/>
            </a:lvl4pPr>
            <a:lvl5pPr indent="0" defTabSz="914400">
              <a:lnSpc>
                <a:spcPct val="90000"/>
              </a:lnSpc>
              <a:spcBef>
                <a:spcPts val="500"/>
              </a:spcBef>
              <a:buFont typeface="Arial" panose="020B0604020202020204" pitchFamily="34" charset="0"/>
              <a:buNone/>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lvl="0" algn="ctr"/>
            <a:r>
              <a:rPr lang="en-US"/>
              <a:t>B.</a:t>
            </a:r>
          </a:p>
        </p:txBody>
      </p:sp>
      <p:sp>
        <p:nvSpPr>
          <p:cNvPr id="12" name="A">
            <a:extLst>
              <a:ext uri="{FF2B5EF4-FFF2-40B4-BE49-F238E27FC236}">
                <a16:creationId xmlns:a16="http://schemas.microsoft.com/office/drawing/2014/main" id="{76DB4DA8-CC10-506C-D27B-9B1CE227D9B0}"/>
              </a:ext>
            </a:extLst>
          </p:cNvPr>
          <p:cNvSpPr txBox="1"/>
          <p:nvPr userDrawn="1"/>
        </p:nvSpPr>
        <p:spPr>
          <a:xfrm>
            <a:off x="1708922" y="2698180"/>
            <a:ext cx="465463" cy="421719"/>
          </a:xfrm>
          <a:prstGeom prst="rect">
            <a:avLst/>
          </a:prstGeom>
        </p:spPr>
        <p:txBody>
          <a:bodyPr vert="horz" lIns="91440" tIns="45720" rIns="91440" bIns="45720" rtlCol="0" anchor="ctr">
            <a:normAutofit/>
          </a:bodyPr>
          <a:lstStyle>
            <a:lvl1pPr lvl="0" indent="0" defTabSz="914400">
              <a:lnSpc>
                <a:spcPct val="114000"/>
              </a:lnSpc>
              <a:spcBef>
                <a:spcPts val="0"/>
              </a:spcBef>
              <a:buFont typeface="Arial" panose="020B0604020202020204" pitchFamily="34" charset="0"/>
              <a:buNone/>
              <a:defRPr lang="en-GB" sz="20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indent="0" defTabSz="914400">
              <a:lnSpc>
                <a:spcPct val="90000"/>
              </a:lnSpc>
              <a:spcBef>
                <a:spcPts val="500"/>
              </a:spcBef>
              <a:buFont typeface="Arial" panose="020B0604020202020204" pitchFamily="34" charset="0"/>
              <a:buNone/>
            </a:lvl4pPr>
            <a:lvl5pPr indent="0" defTabSz="914400">
              <a:lnSpc>
                <a:spcPct val="90000"/>
              </a:lnSpc>
              <a:spcBef>
                <a:spcPts val="500"/>
              </a:spcBef>
              <a:buFont typeface="Arial" panose="020B0604020202020204" pitchFamily="34" charset="0"/>
              <a:buNone/>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lvl="0" algn="ctr"/>
            <a:r>
              <a:rPr lang="en-US"/>
              <a:t>A.</a:t>
            </a:r>
          </a:p>
        </p:txBody>
      </p:sp>
      <p:sp>
        <p:nvSpPr>
          <p:cNvPr id="19" name="Opt_D">
            <a:extLst>
              <a:ext uri="{FF2B5EF4-FFF2-40B4-BE49-F238E27FC236}">
                <a16:creationId xmlns:a16="http://schemas.microsoft.com/office/drawing/2014/main" id="{F320B7DB-043B-B1AC-2976-FCB6609BE238}"/>
              </a:ext>
            </a:extLst>
          </p:cNvPr>
          <p:cNvSpPr>
            <a:spLocks noGrp="1"/>
          </p:cNvSpPr>
          <p:nvPr>
            <p:ph type="body" sz="quarter" idx="15" hasCustomPrompt="1"/>
          </p:nvPr>
        </p:nvSpPr>
        <p:spPr>
          <a:xfrm>
            <a:off x="2338682" y="5511422"/>
            <a:ext cx="11250613" cy="836613"/>
          </a:xfrm>
        </p:spPr>
        <p:txBody>
          <a:bodyPr anchor="t">
            <a:normAutofit/>
          </a:bodyPr>
          <a:lstStyle>
            <a:lvl1pPr marL="0" indent="0">
              <a:lnSpc>
                <a:spcPct val="114000"/>
              </a:lnSpc>
              <a:spcBef>
                <a:spcPts val="0"/>
              </a:spcBef>
              <a:buNone/>
              <a:defRPr sz="2000"/>
            </a:lvl1pPr>
            <a:lvl2pPr marL="457200" indent="0">
              <a:buNone/>
              <a:defRPr/>
            </a:lvl2pPr>
            <a:lvl3pPr marL="914400" indent="0">
              <a:buNone/>
              <a:defRPr/>
            </a:lvl3pPr>
            <a:lvl4pPr marL="1371600" indent="0">
              <a:buNone/>
              <a:defRPr/>
            </a:lvl4pPr>
            <a:lvl5pPr marL="1828800" indent="0">
              <a:buNone/>
              <a:defRPr/>
            </a:lvl5pPr>
          </a:lstStyle>
          <a:p>
            <a:pPr lvl="0"/>
            <a:r>
              <a:rPr lang="en-GB"/>
              <a:t>Click to add text</a:t>
            </a:r>
            <a:endParaRPr lang="en-US"/>
          </a:p>
        </p:txBody>
      </p:sp>
      <p:sp>
        <p:nvSpPr>
          <p:cNvPr id="17" name="Opt_C">
            <a:extLst>
              <a:ext uri="{FF2B5EF4-FFF2-40B4-BE49-F238E27FC236}">
                <a16:creationId xmlns:a16="http://schemas.microsoft.com/office/drawing/2014/main" id="{DF544E43-096D-AD15-9CFA-70A320AE0272}"/>
              </a:ext>
            </a:extLst>
          </p:cNvPr>
          <p:cNvSpPr>
            <a:spLocks noGrp="1"/>
          </p:cNvSpPr>
          <p:nvPr>
            <p:ph type="body" sz="quarter" idx="14" hasCustomPrompt="1"/>
          </p:nvPr>
        </p:nvSpPr>
        <p:spPr>
          <a:xfrm>
            <a:off x="2334566" y="4568181"/>
            <a:ext cx="11250613" cy="836613"/>
          </a:xfrm>
        </p:spPr>
        <p:txBody>
          <a:bodyPr anchor="t">
            <a:normAutofit/>
          </a:bodyPr>
          <a:lstStyle>
            <a:lvl1pPr marL="0" indent="0">
              <a:lnSpc>
                <a:spcPct val="114000"/>
              </a:lnSpc>
              <a:spcBef>
                <a:spcPts val="0"/>
              </a:spcBef>
              <a:buNone/>
              <a:defRPr sz="2000"/>
            </a:lvl1pPr>
            <a:lvl2pPr marL="457200" indent="0">
              <a:buNone/>
              <a:defRPr/>
            </a:lvl2pPr>
            <a:lvl3pPr marL="914400" indent="0">
              <a:buNone/>
              <a:defRPr/>
            </a:lvl3pPr>
            <a:lvl4pPr marL="1371600" indent="0">
              <a:buNone/>
              <a:defRPr/>
            </a:lvl4pPr>
            <a:lvl5pPr marL="1828800" indent="0">
              <a:buNone/>
              <a:defRPr/>
            </a:lvl5pPr>
          </a:lstStyle>
          <a:p>
            <a:pPr lvl="0"/>
            <a:r>
              <a:rPr lang="en-GB"/>
              <a:t>Click to add text</a:t>
            </a:r>
            <a:endParaRPr lang="en-US"/>
          </a:p>
        </p:txBody>
      </p:sp>
      <p:sp>
        <p:nvSpPr>
          <p:cNvPr id="15" name="Opt_B">
            <a:extLst>
              <a:ext uri="{FF2B5EF4-FFF2-40B4-BE49-F238E27FC236}">
                <a16:creationId xmlns:a16="http://schemas.microsoft.com/office/drawing/2014/main" id="{0969321A-3DCC-F52F-8C1B-6E04397531A7}"/>
              </a:ext>
            </a:extLst>
          </p:cNvPr>
          <p:cNvSpPr>
            <a:spLocks noGrp="1"/>
          </p:cNvSpPr>
          <p:nvPr>
            <p:ph type="body" sz="quarter" idx="13" hasCustomPrompt="1"/>
          </p:nvPr>
        </p:nvSpPr>
        <p:spPr>
          <a:xfrm>
            <a:off x="2334566" y="3629064"/>
            <a:ext cx="11250613" cy="836613"/>
          </a:xfrm>
        </p:spPr>
        <p:txBody>
          <a:bodyPr anchor="t">
            <a:normAutofit/>
          </a:bodyPr>
          <a:lstStyle>
            <a:lvl1pPr marL="0" indent="0">
              <a:lnSpc>
                <a:spcPct val="114000"/>
              </a:lnSpc>
              <a:spcBef>
                <a:spcPts val="0"/>
              </a:spcBef>
              <a:buNone/>
              <a:defRPr sz="2000"/>
            </a:lvl1pPr>
            <a:lvl2pPr marL="457200" indent="0">
              <a:buNone/>
              <a:defRPr/>
            </a:lvl2pPr>
            <a:lvl3pPr marL="914400" indent="0">
              <a:buNone/>
              <a:defRPr/>
            </a:lvl3pPr>
            <a:lvl4pPr marL="1371600" indent="0">
              <a:buNone/>
              <a:defRPr/>
            </a:lvl4pPr>
            <a:lvl5pPr marL="1828800" indent="0">
              <a:buNone/>
              <a:defRPr/>
            </a:lvl5pPr>
          </a:lstStyle>
          <a:p>
            <a:pPr lvl="0"/>
            <a:r>
              <a:rPr lang="en-GB"/>
              <a:t>Click to add text</a:t>
            </a:r>
            <a:endParaRPr lang="en-US"/>
          </a:p>
        </p:txBody>
      </p:sp>
      <p:sp>
        <p:nvSpPr>
          <p:cNvPr id="13" name="Opt_A">
            <a:extLst>
              <a:ext uri="{FF2B5EF4-FFF2-40B4-BE49-F238E27FC236}">
                <a16:creationId xmlns:a16="http://schemas.microsoft.com/office/drawing/2014/main" id="{5A890064-C69C-0664-8FC1-9D4423FC9A34}"/>
              </a:ext>
            </a:extLst>
          </p:cNvPr>
          <p:cNvSpPr>
            <a:spLocks noGrp="1"/>
          </p:cNvSpPr>
          <p:nvPr>
            <p:ph type="body" sz="quarter" idx="12" hasCustomPrompt="1"/>
          </p:nvPr>
        </p:nvSpPr>
        <p:spPr>
          <a:xfrm>
            <a:off x="2330450" y="2698180"/>
            <a:ext cx="11250613" cy="836613"/>
          </a:xfrm>
        </p:spPr>
        <p:txBody>
          <a:bodyPr anchor="t">
            <a:normAutofit/>
          </a:bodyPr>
          <a:lstStyle>
            <a:lvl1pPr marL="0" indent="0">
              <a:lnSpc>
                <a:spcPct val="114000"/>
              </a:lnSpc>
              <a:spcBef>
                <a:spcPts val="0"/>
              </a:spcBef>
              <a:buNone/>
              <a:defRPr sz="2000"/>
            </a:lvl1pPr>
            <a:lvl2pPr marL="457200" indent="0">
              <a:buNone/>
              <a:defRPr/>
            </a:lvl2pPr>
            <a:lvl3pPr marL="914400" indent="0">
              <a:buNone/>
              <a:defRPr/>
            </a:lvl3pPr>
            <a:lvl4pPr marL="1371600" indent="0">
              <a:buNone/>
              <a:defRPr/>
            </a:lvl4pPr>
            <a:lvl5pPr marL="1828800" indent="0">
              <a:buNone/>
              <a:defRPr/>
            </a:lvl5pPr>
          </a:lstStyle>
          <a:p>
            <a:pPr lvl="0"/>
            <a:r>
              <a:rPr lang="en-GB"/>
              <a:t>Click to add text</a:t>
            </a:r>
            <a:endParaRPr lang="en-US"/>
          </a:p>
        </p:txBody>
      </p:sp>
      <p:sp>
        <p:nvSpPr>
          <p:cNvPr id="22" name="Q_No">
            <a:extLst>
              <a:ext uri="{FF2B5EF4-FFF2-40B4-BE49-F238E27FC236}">
                <a16:creationId xmlns:a16="http://schemas.microsoft.com/office/drawing/2014/main" id="{863EBE29-DCEE-1A83-6120-925E1A13DC1D}"/>
              </a:ext>
            </a:extLst>
          </p:cNvPr>
          <p:cNvSpPr>
            <a:spLocks noGrp="1"/>
          </p:cNvSpPr>
          <p:nvPr>
            <p:ph type="body" sz="quarter" idx="19" hasCustomPrompt="1"/>
          </p:nvPr>
        </p:nvSpPr>
        <p:spPr>
          <a:xfrm>
            <a:off x="1562390" y="1193800"/>
            <a:ext cx="1135063" cy="830263"/>
          </a:xfrm>
        </p:spPr>
        <p:txBody>
          <a:bodyPr anchor="ctr"/>
          <a:lstStyle>
            <a:lvl1pPr marL="0" indent="0" algn="ctr">
              <a:spcBef>
                <a:spcPts val="0"/>
              </a:spcBef>
              <a:buNone/>
              <a:defRPr b="1">
                <a:solidFill>
                  <a:schemeClr val="bg1"/>
                </a:solidFill>
              </a:defRPr>
            </a:lvl1pPr>
          </a:lstStyle>
          <a:p>
            <a:pPr lvl="0"/>
            <a:r>
              <a:rPr lang="en-US"/>
              <a:t>1</a:t>
            </a:r>
          </a:p>
        </p:txBody>
      </p:sp>
      <p:sp>
        <p:nvSpPr>
          <p:cNvPr id="23" name="Q">
            <a:extLst>
              <a:ext uri="{FF2B5EF4-FFF2-40B4-BE49-F238E27FC236}">
                <a16:creationId xmlns:a16="http://schemas.microsoft.com/office/drawing/2014/main" id="{F58E07C1-AFBF-FD8C-05A6-EBFBEDAA5C2E}"/>
              </a:ext>
            </a:extLst>
          </p:cNvPr>
          <p:cNvSpPr>
            <a:spLocks noGrp="1"/>
          </p:cNvSpPr>
          <p:nvPr>
            <p:ph type="body" sz="quarter" idx="11" hasCustomPrompt="1"/>
          </p:nvPr>
        </p:nvSpPr>
        <p:spPr>
          <a:xfrm>
            <a:off x="2967015" y="580287"/>
            <a:ext cx="12401573" cy="1447009"/>
          </a:xfrm>
        </p:spPr>
        <p:txBody>
          <a:bodyPr anchor="ctr"/>
          <a:lstStyle>
            <a:lvl1pPr marL="0" indent="0">
              <a:lnSpc>
                <a:spcPct val="114000"/>
              </a:lnSpc>
              <a:spcBef>
                <a:spcPts val="0"/>
              </a:spcBef>
              <a:buNone/>
              <a:defRPr b="1"/>
            </a:lvl1pPr>
          </a:lstStyle>
          <a:p>
            <a:pPr lvl="0"/>
            <a:r>
              <a:rPr lang="en-GB"/>
              <a:t>Click to add text</a:t>
            </a:r>
            <a:endParaRPr lang="en-US"/>
          </a:p>
        </p:txBody>
      </p:sp>
    </p:spTree>
    <p:extLst>
      <p:ext uri="{BB962C8B-B14F-4D97-AF65-F5344CB8AC3E}">
        <p14:creationId xmlns:p14="http://schemas.microsoft.com/office/powerpoint/2010/main" val="362610131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ourse Name">
    <p:spTree>
      <p:nvGrpSpPr>
        <p:cNvPr id="1" name=""/>
        <p:cNvGrpSpPr/>
        <p:nvPr/>
      </p:nvGrpSpPr>
      <p:grpSpPr>
        <a:xfrm>
          <a:off x="0" y="0"/>
          <a:ext cx="0" cy="0"/>
          <a:chOff x="0" y="0"/>
          <a:chExt cx="0" cy="0"/>
        </a:xfrm>
      </p:grpSpPr>
      <p:pic>
        <p:nvPicPr>
          <p:cNvPr id="2" name="Picture 1" descr="A screenshot of a computer&#10;&#10;Description automatically generated with medium confidence">
            <a:extLst>
              <a:ext uri="{FF2B5EF4-FFF2-40B4-BE49-F238E27FC236}">
                <a16:creationId xmlns:a16="http://schemas.microsoft.com/office/drawing/2014/main" id="{A9990B93-150F-D7FA-8CDF-816718BCDAB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6256000" cy="9144000"/>
          </a:xfrm>
          <a:prstGeom prst="rect">
            <a:avLst/>
          </a:prstGeom>
        </p:spPr>
      </p:pic>
      <p:sp>
        <p:nvSpPr>
          <p:cNvPr id="8" name="Google Shape;24;p23">
            <a:extLst>
              <a:ext uri="{FF2B5EF4-FFF2-40B4-BE49-F238E27FC236}">
                <a16:creationId xmlns:a16="http://schemas.microsoft.com/office/drawing/2014/main" id="{CE57947D-DBAC-21DB-73BE-F78F1726973A}"/>
              </a:ext>
            </a:extLst>
          </p:cNvPr>
          <p:cNvSpPr txBox="1">
            <a:spLocks noGrp="1"/>
          </p:cNvSpPr>
          <p:nvPr>
            <p:ph type="body" idx="10"/>
          </p:nvPr>
        </p:nvSpPr>
        <p:spPr>
          <a:xfrm>
            <a:off x="653386" y="4114800"/>
            <a:ext cx="7835706" cy="914400"/>
          </a:xfrm>
          <a:prstGeom prst="rect">
            <a:avLst/>
          </a:prstGeom>
          <a:noFill/>
          <a:ln>
            <a:noFill/>
          </a:ln>
        </p:spPr>
        <p:txBody>
          <a:bodyPr spcFirstLastPara="1" wrap="square" lIns="91425" tIns="91425" rIns="91425" bIns="91425" anchor="t" anchorCtr="0">
            <a:noAutofit/>
          </a:bodyPr>
          <a:lstStyle>
            <a:lvl1pPr marL="228600" lvl="0" indent="0" algn="ctr">
              <a:lnSpc>
                <a:spcPct val="114000"/>
              </a:lnSpc>
              <a:spcBef>
                <a:spcPts val="1000"/>
              </a:spcBef>
              <a:spcAft>
                <a:spcPts val="0"/>
              </a:spcAft>
              <a:buSzPts val="2800"/>
              <a:buFont typeface="Arial" panose="020B0604020202020204" pitchFamily="34" charset="0"/>
              <a:buNone/>
              <a:defRPr sz="2800" b="1">
                <a:solidFill>
                  <a:srgbClr val="404040"/>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extLst>
      <p:ext uri="{BB962C8B-B14F-4D97-AF65-F5344CB8AC3E}">
        <p14:creationId xmlns:p14="http://schemas.microsoft.com/office/powerpoint/2010/main" val="329994260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Lesson Name" preserve="1" userDrawn="1">
  <p:cSld name="Lesson Name">
    <p:spTree>
      <p:nvGrpSpPr>
        <p:cNvPr id="1" name="Shape 20"/>
        <p:cNvGrpSpPr/>
        <p:nvPr/>
      </p:nvGrpSpPr>
      <p:grpSpPr>
        <a:xfrm>
          <a:off x="0" y="0"/>
          <a:ext cx="0" cy="0"/>
          <a:chOff x="0" y="0"/>
          <a:chExt cx="0" cy="0"/>
        </a:xfrm>
      </p:grpSpPr>
      <p:pic>
        <p:nvPicPr>
          <p:cNvPr id="21" name="Google Shape;21;p23"/>
          <p:cNvPicPr preferRelativeResize="0"/>
          <p:nvPr/>
        </p:nvPicPr>
        <p:blipFill>
          <a:blip r:embed="rId2"/>
          <a:srcRect/>
          <a:stretch/>
        </p:blipFill>
        <p:spPr>
          <a:xfrm>
            <a:off x="0" y="0"/>
            <a:ext cx="16255999" cy="9143999"/>
          </a:xfrm>
          <a:prstGeom prst="rect">
            <a:avLst/>
          </a:prstGeom>
          <a:noFill/>
          <a:ln>
            <a:noFill/>
          </a:ln>
        </p:spPr>
      </p:pic>
      <p:sp>
        <p:nvSpPr>
          <p:cNvPr id="2" name="Google Shape;24;p23">
            <a:extLst>
              <a:ext uri="{FF2B5EF4-FFF2-40B4-BE49-F238E27FC236}">
                <a16:creationId xmlns:a16="http://schemas.microsoft.com/office/drawing/2014/main" id="{0FE0BEE1-B2B3-D8AE-8B21-7B4BAC91C142}"/>
              </a:ext>
            </a:extLst>
          </p:cNvPr>
          <p:cNvSpPr txBox="1">
            <a:spLocks noGrp="1"/>
          </p:cNvSpPr>
          <p:nvPr>
            <p:ph type="body" idx="10"/>
          </p:nvPr>
        </p:nvSpPr>
        <p:spPr>
          <a:xfrm>
            <a:off x="653386" y="4114800"/>
            <a:ext cx="7835706" cy="914400"/>
          </a:xfrm>
          <a:prstGeom prst="rect">
            <a:avLst/>
          </a:prstGeom>
          <a:noFill/>
          <a:ln>
            <a:noFill/>
          </a:ln>
        </p:spPr>
        <p:txBody>
          <a:bodyPr spcFirstLastPara="1" wrap="square" lIns="91425" tIns="91425" rIns="91425" bIns="91425" anchor="t" anchorCtr="0">
            <a:noAutofit/>
          </a:bodyPr>
          <a:lstStyle>
            <a:lvl1pPr marL="228600" lvl="0" indent="0" algn="ctr">
              <a:lnSpc>
                <a:spcPct val="114000"/>
              </a:lnSpc>
              <a:spcBef>
                <a:spcPts val="1000"/>
              </a:spcBef>
              <a:spcAft>
                <a:spcPts val="0"/>
              </a:spcAft>
              <a:buSzPts val="2800"/>
              <a:buFont typeface="Arial" panose="020B0604020202020204" pitchFamily="34" charset="0"/>
              <a:buNone/>
              <a:defRPr sz="2800" b="1">
                <a:solidFill>
                  <a:srgbClr val="404040"/>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extLst>
      <p:ext uri="{BB962C8B-B14F-4D97-AF65-F5344CB8AC3E}">
        <p14:creationId xmlns:p14="http://schemas.microsoft.com/office/powerpoint/2010/main" val="721513860"/>
      </p:ext>
    </p:extLst>
  </p:cSld>
  <p:clrMapOvr>
    <a:masterClrMapping/>
  </p:clrMapOvr>
  <p:extLst>
    <p:ext uri="{DCECCB84-F9BA-43D5-87BE-67443E8EF086}">
      <p15:sldGuideLst xmlns:p15="http://schemas.microsoft.com/office/powerpoint/2012/main">
        <p15:guide id="1" orient="horz" pos="2880">
          <p15:clr>
            <a:srgbClr val="000000"/>
          </p15:clr>
        </p15:guide>
        <p15:guide id="2" pos="5120">
          <p15:clr>
            <a:srgbClr val="00000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You Already Know" preserve="1" userDrawn="1">
  <p:cSld name="You Already Know">
    <p:spTree>
      <p:nvGrpSpPr>
        <p:cNvPr id="1" name="Shape 25"/>
        <p:cNvGrpSpPr/>
        <p:nvPr/>
      </p:nvGrpSpPr>
      <p:grpSpPr>
        <a:xfrm>
          <a:off x="0" y="0"/>
          <a:ext cx="0" cy="0"/>
          <a:chOff x="0" y="0"/>
          <a:chExt cx="0" cy="0"/>
        </a:xfrm>
      </p:grpSpPr>
      <p:pic>
        <p:nvPicPr>
          <p:cNvPr id="26" name="Google Shape;26;p24"/>
          <p:cNvPicPr preferRelativeResize="0"/>
          <p:nvPr/>
        </p:nvPicPr>
        <p:blipFill>
          <a:blip r:embed="rId2"/>
          <a:srcRect/>
          <a:stretch/>
        </p:blipFill>
        <p:spPr>
          <a:xfrm>
            <a:off x="0" y="0"/>
            <a:ext cx="16255999" cy="9143999"/>
          </a:xfrm>
          <a:prstGeom prst="rect">
            <a:avLst/>
          </a:prstGeom>
          <a:noFill/>
          <a:ln>
            <a:noFill/>
          </a:ln>
        </p:spPr>
      </p:pic>
      <p:sp>
        <p:nvSpPr>
          <p:cNvPr id="30" name="Google Shape;30;p24"/>
          <p:cNvSpPr/>
          <p:nvPr/>
        </p:nvSpPr>
        <p:spPr>
          <a:xfrm>
            <a:off x="5718038" y="322216"/>
            <a:ext cx="4819925" cy="430887"/>
          </a:xfrm>
          <a:prstGeom prst="rect">
            <a:avLst/>
          </a:prstGeom>
          <a:noFill/>
          <a:ln>
            <a:noFill/>
          </a:ln>
        </p:spPr>
        <p:txBody>
          <a:bodyPr spcFirstLastPara="1" wrap="square" lIns="91425" tIns="0" rIns="91425" bIns="0" anchor="t" anchorCtr="0">
            <a:spAutoFit/>
          </a:bodyPr>
          <a:lstStyle/>
          <a:p>
            <a:pPr marL="0" marR="0" lvl="0" indent="0" algn="ctr" rtl="0">
              <a:lnSpc>
                <a:spcPct val="100000"/>
              </a:lnSpc>
              <a:spcBef>
                <a:spcPts val="0"/>
              </a:spcBef>
              <a:spcAft>
                <a:spcPts val="0"/>
              </a:spcAft>
              <a:buClr>
                <a:srgbClr val="000000"/>
              </a:buClr>
              <a:buSzPts val="2800"/>
              <a:buFont typeface="Arial"/>
              <a:buNone/>
            </a:pPr>
            <a:r>
              <a:rPr lang="en-US" sz="2800" b="1" i="0" u="none" strike="noStrike" cap="none">
                <a:solidFill>
                  <a:schemeClr val="lt1"/>
                </a:solidFill>
                <a:latin typeface="Open Sans"/>
                <a:ea typeface="Open Sans"/>
                <a:cs typeface="Open Sans"/>
                <a:sym typeface="Open Sans"/>
              </a:rPr>
              <a:t>You Already Know</a:t>
            </a:r>
            <a:endParaRPr sz="1400" b="0" i="0" u="none" strike="noStrike" cap="none">
              <a:solidFill>
                <a:srgbClr val="000000"/>
              </a:solidFill>
              <a:latin typeface="Arial"/>
              <a:ea typeface="Arial"/>
              <a:cs typeface="Arial"/>
              <a:sym typeface="Arial"/>
            </a:endParaRPr>
          </a:p>
        </p:txBody>
      </p:sp>
      <p:sp>
        <p:nvSpPr>
          <p:cNvPr id="2" name="Google Shape;29;p24">
            <a:extLst>
              <a:ext uri="{FF2B5EF4-FFF2-40B4-BE49-F238E27FC236}">
                <a16:creationId xmlns:a16="http://schemas.microsoft.com/office/drawing/2014/main" id="{45805213-5148-C374-0B6A-FBC7DF66B880}"/>
              </a:ext>
            </a:extLst>
          </p:cNvPr>
          <p:cNvSpPr txBox="1">
            <a:spLocks noGrp="1"/>
          </p:cNvSpPr>
          <p:nvPr>
            <p:ph type="body" idx="1"/>
          </p:nvPr>
        </p:nvSpPr>
        <p:spPr>
          <a:xfrm>
            <a:off x="1291858" y="2603120"/>
            <a:ext cx="13696998" cy="5527418"/>
          </a:xfrm>
          <a:prstGeom prst="rect">
            <a:avLst/>
          </a:prstGeom>
          <a:noFill/>
          <a:ln>
            <a:noFill/>
          </a:ln>
        </p:spPr>
        <p:txBody>
          <a:bodyPr spcFirstLastPara="1" vert="horz" wrap="square" lIns="91425" tIns="0" rIns="91425" bIns="0" rtlCol="0" anchor="t" anchorCtr="0">
            <a:normAutofit/>
          </a:bodyPr>
          <a:lstStyle>
            <a:lvl1pPr marL="0" indent="0">
              <a:buFont typeface="Arial" panose="020B0604020202020204" pitchFamily="34" charset="0"/>
              <a:buNone/>
              <a:defRPr dirty="0">
                <a:solidFill>
                  <a:srgbClr val="3F3F3F"/>
                </a:solidFill>
                <a:latin typeface="Open Sans"/>
                <a:ea typeface="Open Sans"/>
                <a:cs typeface="Open Sans"/>
              </a:defRPr>
            </a:lvl1pPr>
          </a:lstStyle>
          <a:p>
            <a:pPr lvl="0" algn="ctr">
              <a:lnSpc>
                <a:spcPct val="115000"/>
              </a:lnSpc>
              <a:spcBef>
                <a:spcPts val="0"/>
              </a:spcBef>
              <a:spcAft>
                <a:spcPts val="0"/>
              </a:spcAft>
              <a:buSzPts val="2800"/>
              <a:buFont typeface="Arial"/>
            </a:pPr>
            <a:endParaRPr/>
          </a:p>
        </p:txBody>
      </p:sp>
      <p:sp>
        <p:nvSpPr>
          <p:cNvPr id="5" name="Google Shape;73;p29">
            <a:extLst>
              <a:ext uri="{FF2B5EF4-FFF2-40B4-BE49-F238E27FC236}">
                <a16:creationId xmlns:a16="http://schemas.microsoft.com/office/drawing/2014/main" id="{A329659F-8931-D1BF-F644-B58CEC7A819F}"/>
              </a:ext>
            </a:extLst>
          </p:cNvPr>
          <p:cNvSpPr txBox="1">
            <a:spLocks noGrp="1"/>
          </p:cNvSpPr>
          <p:nvPr>
            <p:ph type="body" idx="10"/>
          </p:nvPr>
        </p:nvSpPr>
        <p:spPr>
          <a:xfrm>
            <a:off x="1291857" y="1512833"/>
            <a:ext cx="13696999" cy="903776"/>
          </a:xfrm>
          <a:prstGeom prst="rect">
            <a:avLst/>
          </a:prstGeom>
          <a:noFill/>
          <a:ln>
            <a:noFill/>
          </a:ln>
        </p:spPr>
        <p:txBody>
          <a:bodyPr spcFirstLastPara="1" wrap="square" lIns="91425" tIns="0" rIns="91425" bIns="0" anchor="t" anchorCtr="0">
            <a:normAutofit/>
          </a:bodyPr>
          <a:lstStyle>
            <a:lvl1pPr marL="0" lvl="0" indent="0" algn="ctr">
              <a:lnSpc>
                <a:spcPct val="115000"/>
              </a:lnSpc>
              <a:spcBef>
                <a:spcPts val="0"/>
              </a:spcBef>
              <a:spcAft>
                <a:spcPts val="0"/>
              </a:spcAft>
              <a:buSzPts val="2800"/>
              <a:buFont typeface="Arial" panose="020B0604020202020204" pitchFamily="34" charset="0"/>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extLst>
      <p:ext uri="{BB962C8B-B14F-4D97-AF65-F5344CB8AC3E}">
        <p14:creationId xmlns:p14="http://schemas.microsoft.com/office/powerpoint/2010/main" val="3842679352"/>
      </p:ext>
    </p:extLst>
  </p:cSld>
  <p:clrMapOvr>
    <a:masterClrMapping/>
  </p:clrMapOvr>
  <p:extLst>
    <p:ext uri="{DCECCB84-F9BA-43D5-87BE-67443E8EF086}">
      <p15:sldGuideLst xmlns:p15="http://schemas.microsoft.com/office/powerpoint/2012/main">
        <p15:guide id="2" pos="5120">
          <p15:clr>
            <a:srgbClr val="00000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ullet_You_already_know">
    <p:spTree>
      <p:nvGrpSpPr>
        <p:cNvPr id="1" name=""/>
        <p:cNvGrpSpPr/>
        <p:nvPr/>
      </p:nvGrpSpPr>
      <p:grpSpPr>
        <a:xfrm>
          <a:off x="0" y="0"/>
          <a:ext cx="0" cy="0"/>
          <a:chOff x="0" y="0"/>
          <a:chExt cx="0" cy="0"/>
        </a:xfrm>
      </p:grpSpPr>
      <p:pic>
        <p:nvPicPr>
          <p:cNvPr id="3" name="Google Shape;26;p24">
            <a:extLst>
              <a:ext uri="{FF2B5EF4-FFF2-40B4-BE49-F238E27FC236}">
                <a16:creationId xmlns:a16="http://schemas.microsoft.com/office/drawing/2014/main" id="{6F1C32AD-6E65-45D9-86A4-DCDE0D32768F}"/>
              </a:ext>
            </a:extLst>
          </p:cNvPr>
          <p:cNvPicPr preferRelativeResize="0"/>
          <p:nvPr userDrawn="1"/>
        </p:nvPicPr>
        <p:blipFill>
          <a:blip r:embed="rId2"/>
          <a:srcRect/>
          <a:stretch/>
        </p:blipFill>
        <p:spPr>
          <a:xfrm>
            <a:off x="0" y="0"/>
            <a:ext cx="16255999" cy="9143999"/>
          </a:xfrm>
          <a:prstGeom prst="rect">
            <a:avLst/>
          </a:prstGeom>
          <a:noFill/>
          <a:ln>
            <a:noFill/>
          </a:ln>
        </p:spPr>
      </p:pic>
      <p:sp>
        <p:nvSpPr>
          <p:cNvPr id="4" name="Google Shape;30;p24">
            <a:extLst>
              <a:ext uri="{FF2B5EF4-FFF2-40B4-BE49-F238E27FC236}">
                <a16:creationId xmlns:a16="http://schemas.microsoft.com/office/drawing/2014/main" id="{26A301A2-0292-1A51-1C40-16AB99F30AB7}"/>
              </a:ext>
            </a:extLst>
          </p:cNvPr>
          <p:cNvSpPr/>
          <p:nvPr userDrawn="1"/>
        </p:nvSpPr>
        <p:spPr>
          <a:xfrm>
            <a:off x="5718038" y="322216"/>
            <a:ext cx="4819925" cy="430887"/>
          </a:xfrm>
          <a:prstGeom prst="rect">
            <a:avLst/>
          </a:prstGeom>
          <a:noFill/>
          <a:ln>
            <a:noFill/>
          </a:ln>
        </p:spPr>
        <p:txBody>
          <a:bodyPr spcFirstLastPara="1" wrap="square" lIns="91425" tIns="0" rIns="91425" bIns="0" anchor="t" anchorCtr="0">
            <a:spAutoFit/>
          </a:bodyPr>
          <a:lstStyle/>
          <a:p>
            <a:pPr marL="0" marR="0" lvl="0" indent="0" algn="ctr" rtl="0">
              <a:lnSpc>
                <a:spcPct val="100000"/>
              </a:lnSpc>
              <a:spcBef>
                <a:spcPts val="0"/>
              </a:spcBef>
              <a:spcAft>
                <a:spcPts val="0"/>
              </a:spcAft>
              <a:buClr>
                <a:srgbClr val="000000"/>
              </a:buClr>
              <a:buSzPts val="2800"/>
              <a:buFont typeface="Arial"/>
              <a:buNone/>
            </a:pPr>
            <a:r>
              <a:rPr lang="en-US" sz="2800" b="1" i="0" u="none" strike="noStrike" cap="none">
                <a:solidFill>
                  <a:schemeClr val="lt1"/>
                </a:solidFill>
                <a:latin typeface="Open Sans"/>
                <a:ea typeface="Open Sans"/>
                <a:cs typeface="Open Sans"/>
                <a:sym typeface="Open Sans"/>
              </a:rPr>
              <a:t>You Already Know</a:t>
            </a:r>
            <a:endParaRPr sz="1400" b="0" i="0" u="none" strike="noStrike" cap="none">
              <a:solidFill>
                <a:srgbClr val="000000"/>
              </a:solidFill>
              <a:latin typeface="Arial"/>
              <a:ea typeface="Arial"/>
              <a:cs typeface="Arial"/>
              <a:sym typeface="Arial"/>
            </a:endParaRPr>
          </a:p>
        </p:txBody>
      </p:sp>
      <p:sp>
        <p:nvSpPr>
          <p:cNvPr id="2" name="Text Placeholder 4">
            <a:extLst>
              <a:ext uri="{FF2B5EF4-FFF2-40B4-BE49-F238E27FC236}">
                <a16:creationId xmlns:a16="http://schemas.microsoft.com/office/drawing/2014/main" id="{80BBD519-6780-E29A-51F9-BC84AACECBB8}"/>
              </a:ext>
            </a:extLst>
          </p:cNvPr>
          <p:cNvSpPr>
            <a:spLocks noGrp="1"/>
          </p:cNvSpPr>
          <p:nvPr>
            <p:ph type="body" sz="quarter" idx="13"/>
          </p:nvPr>
        </p:nvSpPr>
        <p:spPr>
          <a:xfrm>
            <a:off x="1250783" y="1512887"/>
            <a:ext cx="13732042" cy="6618287"/>
          </a:xfrm>
        </p:spPr>
        <p:txBody>
          <a:bodyPr/>
          <a:lstStyle>
            <a:lvl1pPr marL="0" indent="0">
              <a:buNone/>
              <a:defRPr/>
            </a:lvl1pPr>
            <a:lvl3pPr marL="1143000" indent="-228600">
              <a:buFont typeface="Courier New" panose="02070309020205020404" pitchFamily="49" charset="0"/>
              <a:buChar char="o"/>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73566862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Recap" preserve="1" userDrawn="1">
  <p:cSld name="Recap">
    <p:spTree>
      <p:nvGrpSpPr>
        <p:cNvPr id="1" name="Shape 31"/>
        <p:cNvGrpSpPr/>
        <p:nvPr/>
      </p:nvGrpSpPr>
      <p:grpSpPr>
        <a:xfrm>
          <a:off x="0" y="0"/>
          <a:ext cx="0" cy="0"/>
          <a:chOff x="0" y="0"/>
          <a:chExt cx="0" cy="0"/>
        </a:xfrm>
      </p:grpSpPr>
      <p:pic>
        <p:nvPicPr>
          <p:cNvPr id="32" name="Google Shape;32;p25"/>
          <p:cNvPicPr preferRelativeResize="0"/>
          <p:nvPr/>
        </p:nvPicPr>
        <p:blipFill>
          <a:blip r:embed="rId2"/>
          <a:srcRect/>
          <a:stretch/>
        </p:blipFill>
        <p:spPr>
          <a:xfrm>
            <a:off x="0" y="0"/>
            <a:ext cx="16255999" cy="9143999"/>
          </a:xfrm>
          <a:prstGeom prst="rect">
            <a:avLst/>
          </a:prstGeom>
          <a:noFill/>
          <a:ln>
            <a:noFill/>
          </a:ln>
        </p:spPr>
      </p:pic>
      <p:pic>
        <p:nvPicPr>
          <p:cNvPr id="33" name="Google Shape;33;p25"/>
          <p:cNvPicPr preferRelativeResize="0"/>
          <p:nvPr/>
        </p:nvPicPr>
        <p:blipFill rotWithShape="1">
          <a:blip r:embed="rId3"/>
          <a:srcRect/>
          <a:stretch/>
        </p:blipFill>
        <p:spPr>
          <a:xfrm>
            <a:off x="0" y="0"/>
            <a:ext cx="16256000" cy="9144000"/>
          </a:xfrm>
          <a:prstGeom prst="rect">
            <a:avLst/>
          </a:prstGeom>
        </p:spPr>
      </p:pic>
      <p:sp>
        <p:nvSpPr>
          <p:cNvPr id="36" name="Google Shape;36;p25"/>
          <p:cNvSpPr/>
          <p:nvPr/>
        </p:nvSpPr>
        <p:spPr>
          <a:xfrm>
            <a:off x="352712" y="438867"/>
            <a:ext cx="2404969" cy="430887"/>
          </a:xfrm>
          <a:prstGeom prst="rect">
            <a:avLst/>
          </a:prstGeom>
          <a:noFill/>
          <a:ln>
            <a:noFill/>
          </a:ln>
        </p:spPr>
        <p:txBody>
          <a:bodyPr spcFirstLastPara="1" wrap="square" lIns="91425" tIns="0" rIns="91425" bIns="0" anchor="t" anchorCtr="0">
            <a:spAutoFit/>
          </a:bodyPr>
          <a:lstStyle/>
          <a:p>
            <a:pPr marL="0" marR="0" lvl="0" indent="0" algn="ctr" rtl="0">
              <a:lnSpc>
                <a:spcPct val="100000"/>
              </a:lnSpc>
              <a:spcBef>
                <a:spcPts val="0"/>
              </a:spcBef>
              <a:spcAft>
                <a:spcPts val="0"/>
              </a:spcAft>
              <a:buClr>
                <a:srgbClr val="000000"/>
              </a:buClr>
              <a:buSzPts val="2800"/>
              <a:buFont typeface="Arial"/>
              <a:buNone/>
            </a:pPr>
            <a:r>
              <a:rPr lang="en-US" sz="2800" b="1" i="0" u="none" strike="noStrike" cap="none">
                <a:solidFill>
                  <a:schemeClr val="lt1"/>
                </a:solidFill>
                <a:latin typeface="Open Sans"/>
                <a:ea typeface="Open Sans"/>
                <a:cs typeface="Open Sans"/>
                <a:sym typeface="Open Sans"/>
              </a:rPr>
              <a:t>Recap</a:t>
            </a:r>
            <a:endParaRPr sz="1400" b="0" i="0" u="none" strike="noStrike" cap="none">
              <a:solidFill>
                <a:srgbClr val="000000"/>
              </a:solidFill>
              <a:latin typeface="Arial"/>
              <a:ea typeface="Arial"/>
              <a:cs typeface="Arial"/>
              <a:sym typeface="Arial"/>
            </a:endParaRPr>
          </a:p>
        </p:txBody>
      </p:sp>
      <p:sp>
        <p:nvSpPr>
          <p:cNvPr id="12" name="Google Shape;73;p29">
            <a:extLst>
              <a:ext uri="{FF2B5EF4-FFF2-40B4-BE49-F238E27FC236}">
                <a16:creationId xmlns:a16="http://schemas.microsoft.com/office/drawing/2014/main" id="{BA8E9C16-575E-F214-D660-349F8CD58800}"/>
              </a:ext>
            </a:extLst>
          </p:cNvPr>
          <p:cNvSpPr txBox="1">
            <a:spLocks noGrp="1"/>
          </p:cNvSpPr>
          <p:nvPr>
            <p:ph type="body" idx="10"/>
          </p:nvPr>
        </p:nvSpPr>
        <p:spPr>
          <a:xfrm>
            <a:off x="844889" y="1622017"/>
            <a:ext cx="10807533" cy="903776"/>
          </a:xfrm>
          <a:prstGeom prst="rect">
            <a:avLst/>
          </a:prstGeom>
          <a:noFill/>
          <a:ln>
            <a:noFill/>
          </a:ln>
        </p:spPr>
        <p:txBody>
          <a:bodyPr spcFirstLastPara="1" vert="horz" wrap="square" lIns="91425" tIns="0" rIns="91425" bIns="0" rtlCol="0" anchor="t" anchorCtr="0">
            <a:normAutofit/>
          </a:bodyPr>
          <a:lstStyle>
            <a:lvl1pPr marL="0" indent="0">
              <a:buFont typeface="Arial" panose="020B0604020202020204" pitchFamily="34" charset="0"/>
              <a:buNone/>
              <a:defRPr dirty="0">
                <a:solidFill>
                  <a:srgbClr val="3F3F3F"/>
                </a:solidFill>
                <a:latin typeface="Open Sans"/>
                <a:ea typeface="Open Sans"/>
                <a:cs typeface="Open Sans"/>
              </a:defRPr>
            </a:lvl1pPr>
          </a:lstStyle>
          <a:p>
            <a:pPr marL="228600" lvl="0" indent="-228600" algn="ctr">
              <a:lnSpc>
                <a:spcPct val="115000"/>
              </a:lnSpc>
              <a:spcBef>
                <a:spcPts val="0"/>
              </a:spcBef>
              <a:spcAft>
                <a:spcPts val="0"/>
              </a:spcAft>
              <a:buSzPts val="2800"/>
            </a:pPr>
            <a:endParaRPr/>
          </a:p>
        </p:txBody>
      </p:sp>
      <p:sp>
        <p:nvSpPr>
          <p:cNvPr id="13" name="Google Shape;29;p24">
            <a:extLst>
              <a:ext uri="{FF2B5EF4-FFF2-40B4-BE49-F238E27FC236}">
                <a16:creationId xmlns:a16="http://schemas.microsoft.com/office/drawing/2014/main" id="{A8352C58-E1B7-7AF5-20DA-4A18ECBF310C}"/>
              </a:ext>
            </a:extLst>
          </p:cNvPr>
          <p:cNvSpPr txBox="1">
            <a:spLocks noGrp="1"/>
          </p:cNvSpPr>
          <p:nvPr>
            <p:ph type="body" idx="11"/>
          </p:nvPr>
        </p:nvSpPr>
        <p:spPr>
          <a:xfrm>
            <a:off x="812800" y="2712304"/>
            <a:ext cx="10839622" cy="5527418"/>
          </a:xfrm>
          <a:prstGeom prst="rect">
            <a:avLst/>
          </a:prstGeom>
          <a:noFill/>
          <a:ln>
            <a:noFill/>
          </a:ln>
        </p:spPr>
        <p:txBody>
          <a:bodyPr spcFirstLastPara="1" vert="horz" wrap="square" lIns="91425" tIns="0" rIns="91425" bIns="0" rtlCol="0" anchor="t" anchorCtr="0">
            <a:normAutofit/>
          </a:bodyPr>
          <a:lstStyle>
            <a:lvl1pPr marL="0" indent="0">
              <a:buFont typeface="Arial" panose="020B0604020202020204" pitchFamily="34" charset="0"/>
              <a:buNone/>
              <a:defRPr dirty="0">
                <a:solidFill>
                  <a:srgbClr val="3F3F3F"/>
                </a:solidFill>
                <a:latin typeface="Open Sans"/>
                <a:ea typeface="Open Sans"/>
                <a:cs typeface="Open Sans"/>
              </a:defRPr>
            </a:lvl1pPr>
          </a:lstStyle>
          <a:p>
            <a:pPr marL="228600" lvl="0" indent="-228600" algn="ctr">
              <a:lnSpc>
                <a:spcPct val="115000"/>
              </a:lnSpc>
              <a:spcBef>
                <a:spcPts val="0"/>
              </a:spcBef>
              <a:spcAft>
                <a:spcPts val="0"/>
              </a:spcAft>
              <a:buSzPts val="2800"/>
            </a:pPr>
            <a:endParaRPr/>
          </a:p>
        </p:txBody>
      </p:sp>
    </p:spTree>
    <p:extLst>
      <p:ext uri="{BB962C8B-B14F-4D97-AF65-F5344CB8AC3E}">
        <p14:creationId xmlns:p14="http://schemas.microsoft.com/office/powerpoint/2010/main" val="3610548731"/>
      </p:ext>
    </p:extLst>
  </p:cSld>
  <p:clrMapOvr>
    <a:masterClrMapping/>
  </p:clrMapOvr>
  <p:extLst>
    <p:ext uri="{DCECCB84-F9BA-43D5-87BE-67443E8EF086}">
      <p15:sldGuideLst xmlns:p15="http://schemas.microsoft.com/office/powerpoint/2012/main"/>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A day in the life" preserve="1" userDrawn="1">
  <p:cSld name="A day in the life">
    <p:spTree>
      <p:nvGrpSpPr>
        <p:cNvPr id="1" name="Shape 37"/>
        <p:cNvGrpSpPr/>
        <p:nvPr/>
      </p:nvGrpSpPr>
      <p:grpSpPr>
        <a:xfrm>
          <a:off x="0" y="0"/>
          <a:ext cx="0" cy="0"/>
          <a:chOff x="0" y="0"/>
          <a:chExt cx="0" cy="0"/>
        </a:xfrm>
      </p:grpSpPr>
      <p:pic>
        <p:nvPicPr>
          <p:cNvPr id="3" name="Picture 2">
            <a:extLst>
              <a:ext uri="{FF2B5EF4-FFF2-40B4-BE49-F238E27FC236}">
                <a16:creationId xmlns:a16="http://schemas.microsoft.com/office/drawing/2014/main" id="{CB03379F-6615-3946-F3DC-84DD58EC0F1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6255999" cy="9143999"/>
          </a:xfrm>
          <a:prstGeom prst="rect">
            <a:avLst/>
          </a:prstGeom>
        </p:spPr>
      </p:pic>
      <p:sp>
        <p:nvSpPr>
          <p:cNvPr id="6" name="Google Shape;73;p29">
            <a:extLst>
              <a:ext uri="{FF2B5EF4-FFF2-40B4-BE49-F238E27FC236}">
                <a16:creationId xmlns:a16="http://schemas.microsoft.com/office/drawing/2014/main" id="{47D8B3EC-6FC1-1D8C-89C7-6C535510F2DE}"/>
              </a:ext>
            </a:extLst>
          </p:cNvPr>
          <p:cNvSpPr txBox="1">
            <a:spLocks noGrp="1"/>
          </p:cNvSpPr>
          <p:nvPr>
            <p:ph type="body" idx="10"/>
          </p:nvPr>
        </p:nvSpPr>
        <p:spPr>
          <a:xfrm>
            <a:off x="844889" y="1622017"/>
            <a:ext cx="10807533" cy="903776"/>
          </a:xfrm>
          <a:prstGeom prst="rect">
            <a:avLst/>
          </a:prstGeom>
          <a:noFill/>
          <a:ln>
            <a:noFill/>
          </a:ln>
        </p:spPr>
        <p:txBody>
          <a:bodyPr spcFirstLastPara="1" vert="horz" wrap="square" lIns="91425" tIns="0" rIns="91425" bIns="0" rtlCol="0" anchor="t" anchorCtr="0">
            <a:normAutofit/>
          </a:bodyPr>
          <a:lstStyle>
            <a:lvl1pPr marL="0" indent="0">
              <a:buFont typeface="Arial" panose="020B0604020202020204" pitchFamily="34" charset="0"/>
              <a:buNone/>
              <a:defRPr dirty="0">
                <a:solidFill>
                  <a:srgbClr val="3F3F3F"/>
                </a:solidFill>
                <a:latin typeface="Open Sans"/>
                <a:ea typeface="Open Sans"/>
                <a:cs typeface="Open Sans"/>
              </a:defRPr>
            </a:lvl1pPr>
          </a:lstStyle>
          <a:p>
            <a:pPr marL="228600" lvl="0" indent="-228600" algn="ctr">
              <a:lnSpc>
                <a:spcPct val="115000"/>
              </a:lnSpc>
              <a:spcBef>
                <a:spcPts val="0"/>
              </a:spcBef>
              <a:spcAft>
                <a:spcPts val="0"/>
              </a:spcAft>
              <a:buSzPts val="2800"/>
            </a:pPr>
            <a:endParaRPr/>
          </a:p>
        </p:txBody>
      </p:sp>
      <p:sp>
        <p:nvSpPr>
          <p:cNvPr id="7" name="Google Shape;29;p24">
            <a:extLst>
              <a:ext uri="{FF2B5EF4-FFF2-40B4-BE49-F238E27FC236}">
                <a16:creationId xmlns:a16="http://schemas.microsoft.com/office/drawing/2014/main" id="{1D6B2300-6D1F-B115-8FF6-63B469079D08}"/>
              </a:ext>
            </a:extLst>
          </p:cNvPr>
          <p:cNvSpPr txBox="1">
            <a:spLocks noGrp="1"/>
          </p:cNvSpPr>
          <p:nvPr>
            <p:ph type="body" idx="11"/>
          </p:nvPr>
        </p:nvSpPr>
        <p:spPr>
          <a:xfrm>
            <a:off x="812800" y="2712304"/>
            <a:ext cx="10839622" cy="5527418"/>
          </a:xfrm>
          <a:prstGeom prst="rect">
            <a:avLst/>
          </a:prstGeom>
          <a:noFill/>
          <a:ln>
            <a:noFill/>
          </a:ln>
        </p:spPr>
        <p:txBody>
          <a:bodyPr spcFirstLastPara="1" vert="horz" wrap="square" lIns="91425" tIns="0" rIns="91425" bIns="0" rtlCol="0" anchor="t" anchorCtr="0">
            <a:normAutofit/>
          </a:bodyPr>
          <a:lstStyle>
            <a:lvl1pPr marL="0" indent="0">
              <a:buFont typeface="Arial" panose="020B0604020202020204" pitchFamily="34" charset="0"/>
              <a:buNone/>
              <a:defRPr dirty="0">
                <a:solidFill>
                  <a:srgbClr val="3F3F3F"/>
                </a:solidFill>
                <a:latin typeface="Open Sans"/>
                <a:ea typeface="Open Sans"/>
                <a:cs typeface="Open Sans"/>
              </a:defRPr>
            </a:lvl1pPr>
          </a:lstStyle>
          <a:p>
            <a:pPr marL="228600" lvl="0" indent="-228600" algn="ctr">
              <a:lnSpc>
                <a:spcPct val="115000"/>
              </a:lnSpc>
              <a:spcBef>
                <a:spcPts val="0"/>
              </a:spcBef>
              <a:spcAft>
                <a:spcPts val="0"/>
              </a:spcAft>
              <a:buSzPts val="2800"/>
            </a:pPr>
            <a:endParaRPr/>
          </a:p>
        </p:txBody>
      </p:sp>
      <p:sp>
        <p:nvSpPr>
          <p:cNvPr id="2" name="Google Shape;62;p29">
            <a:extLst>
              <a:ext uri="{FF2B5EF4-FFF2-40B4-BE49-F238E27FC236}">
                <a16:creationId xmlns:a16="http://schemas.microsoft.com/office/drawing/2014/main" id="{A8ED1C70-09C3-3416-0187-C1611F8017B4}"/>
              </a:ext>
            </a:extLst>
          </p:cNvPr>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lvl1pPr marL="0" lvl="0" indent="0" algn="ctr">
              <a:lnSpc>
                <a:spcPct val="90000"/>
              </a:lnSpc>
              <a:spcBef>
                <a:spcPts val="0"/>
              </a:spcBef>
              <a:spcAft>
                <a:spcPts val="0"/>
              </a:spcAft>
              <a:buSzPts val="4400"/>
              <a:buFont typeface="Arial" panose="020B0604020202020204" pitchFamily="34" charset="0"/>
              <a:buNone/>
              <a:defRPr sz="2800" b="1">
                <a:solidFill>
                  <a:srgbClr val="3F3F3F"/>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796554945"/>
      </p:ext>
    </p:extLst>
  </p:cSld>
  <p:clrMapOvr>
    <a:masterClrMapping/>
  </p:clrMapOvr>
  <p:extLst>
    <p:ext uri="{DCECCB84-F9BA-43D5-87BE-67443E8EF086}">
      <p15:sldGuideLst xmlns:p15="http://schemas.microsoft.com/office/powerpoint/2012/main"/>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ullets_for_Aday_Recap">
    <p:spTree>
      <p:nvGrpSpPr>
        <p:cNvPr id="1" name=""/>
        <p:cNvGrpSpPr/>
        <p:nvPr/>
      </p:nvGrpSpPr>
      <p:grpSpPr>
        <a:xfrm>
          <a:off x="0" y="0"/>
          <a:ext cx="0" cy="0"/>
          <a:chOff x="0" y="0"/>
          <a:chExt cx="0" cy="0"/>
        </a:xfrm>
      </p:grpSpPr>
      <p:sp>
        <p:nvSpPr>
          <p:cNvPr id="11" name="Google Shape;73;p29">
            <a:extLst>
              <a:ext uri="{FF2B5EF4-FFF2-40B4-BE49-F238E27FC236}">
                <a16:creationId xmlns:a16="http://schemas.microsoft.com/office/drawing/2014/main" id="{B3939B18-51C6-B760-9847-DBF969067996}"/>
              </a:ext>
            </a:extLst>
          </p:cNvPr>
          <p:cNvSpPr txBox="1">
            <a:spLocks noGrp="1"/>
          </p:cNvSpPr>
          <p:nvPr>
            <p:ph type="body" idx="10"/>
          </p:nvPr>
        </p:nvSpPr>
        <p:spPr>
          <a:xfrm>
            <a:off x="844889" y="1512833"/>
            <a:ext cx="10807533" cy="903776"/>
          </a:xfrm>
          <a:prstGeom prst="rect">
            <a:avLst/>
          </a:prstGeom>
        </p:spPr>
        <p:txBody>
          <a:bodyPr vert="horz" lIns="91440" tIns="45720" rIns="91440" bIns="45720" rtlCol="0">
            <a:normAutofit/>
          </a:bodyPr>
          <a:lstStyle>
            <a:lvl1pPr marL="0" indent="0">
              <a:buFont typeface="Arial" panose="020B0604020202020204" pitchFamily="34" charset="0"/>
              <a:buNone/>
              <a:defRPr dirty="0"/>
            </a:lvl1pPr>
          </a:lstStyle>
          <a:p>
            <a:pPr marL="228600" lvl="0" indent="-228600"/>
            <a:endParaRPr/>
          </a:p>
        </p:txBody>
      </p:sp>
      <p:sp>
        <p:nvSpPr>
          <p:cNvPr id="5" name="Text Placeholder 4">
            <a:extLst>
              <a:ext uri="{FF2B5EF4-FFF2-40B4-BE49-F238E27FC236}">
                <a16:creationId xmlns:a16="http://schemas.microsoft.com/office/drawing/2014/main" id="{964B5EF1-B91C-9C3A-2571-75C7A1B0B8AF}"/>
              </a:ext>
            </a:extLst>
          </p:cNvPr>
          <p:cNvSpPr>
            <a:spLocks noGrp="1"/>
          </p:cNvSpPr>
          <p:nvPr>
            <p:ph type="body" sz="quarter" idx="12"/>
          </p:nvPr>
        </p:nvSpPr>
        <p:spPr>
          <a:xfrm>
            <a:off x="844550" y="2603500"/>
            <a:ext cx="10807700" cy="5538468"/>
          </a:xfrm>
        </p:spPr>
        <p:txBody>
          <a:bodyPr/>
          <a:lstStyle>
            <a:lvl1pPr marL="0" indent="0">
              <a:buNone/>
              <a:defRPr/>
            </a:lvl1pPr>
            <a:lvl3pPr marL="1143000" indent="-228600">
              <a:buFont typeface="Courier New" panose="02070309020205020404" pitchFamily="49" charset="0"/>
              <a:buChar char="o"/>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65615334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Learning Objectives" preserve="1" userDrawn="1">
  <p:cSld name="Learning Objectives">
    <p:spTree>
      <p:nvGrpSpPr>
        <p:cNvPr id="1" name="Shape 44"/>
        <p:cNvGrpSpPr/>
        <p:nvPr/>
      </p:nvGrpSpPr>
      <p:grpSpPr>
        <a:xfrm>
          <a:off x="0" y="0"/>
          <a:ext cx="0" cy="0"/>
          <a:chOff x="0" y="0"/>
          <a:chExt cx="0" cy="0"/>
        </a:xfrm>
      </p:grpSpPr>
      <p:pic>
        <p:nvPicPr>
          <p:cNvPr id="45" name="Google Shape;45;p27"/>
          <p:cNvPicPr preferRelativeResize="0">
            <a:picLocks noGrp="1" noRot="1" noMove="1" noResize="1" noEditPoints="1" noAdjustHandles="1" noChangeArrowheads="1" noChangeShapeType="1" noCrop="1"/>
          </p:cNvPicPr>
          <p:nvPr/>
        </p:nvPicPr>
        <p:blipFill>
          <a:blip r:embed="rId2"/>
          <a:srcRect/>
          <a:stretch/>
        </p:blipFill>
        <p:spPr>
          <a:xfrm>
            <a:off x="0" y="0"/>
            <a:ext cx="16255999" cy="9143999"/>
          </a:xfrm>
          <a:prstGeom prst="rect">
            <a:avLst/>
          </a:prstGeom>
        </p:spPr>
      </p:pic>
      <p:sp>
        <p:nvSpPr>
          <p:cNvPr id="47" name="Google Shape;47;p27"/>
          <p:cNvSpPr>
            <a:spLocks noGrp="1" noRot="1" noMove="1" noResize="1" noEditPoints="1" noAdjustHandles="1" noChangeArrowheads="1" noChangeShapeType="1"/>
          </p:cNvSpPr>
          <p:nvPr/>
        </p:nvSpPr>
        <p:spPr>
          <a:xfrm>
            <a:off x="2747395" y="274390"/>
            <a:ext cx="4819800" cy="523200"/>
          </a:xfrm>
          <a:prstGeom prst="rect">
            <a:avLst/>
          </a:prstGeom>
          <a:noFill/>
          <a:ln>
            <a:noFill/>
          </a:ln>
        </p:spPr>
        <p:txBody>
          <a:bodyPr spcFirstLastPara="1" wrap="square" lIns="91425" tIns="45700" rIns="91425" bIns="45700" anchor="t" anchorCtr="0">
            <a:spAutoFit/>
          </a:bodyPr>
          <a:lstStyle/>
          <a:p>
            <a:pPr marL="457200" marR="0" lvl="0" indent="-228600" algn="ctr" rtl="0">
              <a:lnSpc>
                <a:spcPct val="100000"/>
              </a:lnSpc>
              <a:spcBef>
                <a:spcPts val="0"/>
              </a:spcBef>
              <a:spcAft>
                <a:spcPts val="0"/>
              </a:spcAft>
              <a:buClr>
                <a:srgbClr val="3F3F3F"/>
              </a:buClr>
              <a:buSzPts val="2200"/>
              <a:buFont typeface="Arial"/>
              <a:buNone/>
            </a:pPr>
            <a:r>
              <a:rPr lang="en-US" sz="2800" b="1" i="0" u="none" strike="noStrike" cap="none">
                <a:solidFill>
                  <a:srgbClr val="3F3F3F"/>
                </a:solidFill>
                <a:latin typeface="Open Sans"/>
                <a:ea typeface="Open Sans"/>
                <a:cs typeface="Open Sans"/>
                <a:sym typeface="Open Sans"/>
              </a:rPr>
              <a:t>Learning Objectives</a:t>
            </a:r>
            <a:endParaRPr sz="1400" b="0" i="0" u="none" strike="noStrike" cap="none">
              <a:solidFill>
                <a:srgbClr val="000000"/>
              </a:solidFill>
              <a:latin typeface="Arial"/>
              <a:ea typeface="Arial"/>
              <a:cs typeface="Arial"/>
              <a:sym typeface="Arial"/>
            </a:endParaRPr>
          </a:p>
        </p:txBody>
      </p:sp>
      <p:sp>
        <p:nvSpPr>
          <p:cNvPr id="53" name="Google Shape;53;p27"/>
          <p:cNvSpPr>
            <a:spLocks noGrp="1" noRot="1" noMove="1" noResize="1" noEditPoints="1" noAdjustHandles="1" noChangeArrowheads="1" noChangeShapeType="1"/>
          </p:cNvSpPr>
          <p:nvPr/>
        </p:nvSpPr>
        <p:spPr>
          <a:xfrm>
            <a:off x="718944" y="1933649"/>
            <a:ext cx="7888027" cy="553212"/>
          </a:xfrm>
          <a:prstGeom prst="rect">
            <a:avLst/>
          </a:prstGeom>
          <a:noFill/>
          <a:ln>
            <a:noFill/>
          </a:ln>
        </p:spPr>
        <p:txBody>
          <a:bodyPr spcFirstLastPara="1" wrap="square" lIns="91425" tIns="0" rIns="91425" bIns="0" anchor="t" anchorCtr="0">
            <a:normAutofit/>
          </a:bodyPr>
          <a:lstStyle/>
          <a:p>
            <a:pPr marL="342900" marR="0" lvl="0" indent="-342900" algn="l" rtl="0">
              <a:lnSpc>
                <a:spcPct val="90000"/>
              </a:lnSpc>
              <a:spcBef>
                <a:spcPts val="1000"/>
              </a:spcBef>
              <a:spcAft>
                <a:spcPts val="0"/>
              </a:spcAft>
              <a:buClr>
                <a:schemeClr val="dk1"/>
              </a:buClr>
              <a:buSzPts val="2800"/>
              <a:buFont typeface="Arial"/>
              <a:buNone/>
            </a:pPr>
            <a:r>
              <a:rPr lang="en-US" sz="2200" b="0" i="0" u="none" strike="noStrike" cap="none">
                <a:solidFill>
                  <a:srgbClr val="3F3F3F"/>
                </a:solidFill>
                <a:latin typeface="Open Sans"/>
                <a:ea typeface="Open Sans"/>
                <a:cs typeface="Open Sans"/>
                <a:sym typeface="Open Sans"/>
              </a:rPr>
              <a:t>By the end of this lesson, you will be able to:</a:t>
            </a:r>
            <a:endParaRPr/>
          </a:p>
        </p:txBody>
      </p:sp>
      <p:sp>
        <p:nvSpPr>
          <p:cNvPr id="5" name="Brandline_LVC">
            <a:extLst>
              <a:ext uri="{FF2B5EF4-FFF2-40B4-BE49-F238E27FC236}">
                <a16:creationId xmlns:a16="http://schemas.microsoft.com/office/drawing/2014/main" id="{78567AD7-7BF8-45E8-DB3F-F2D6FE361A28}"/>
              </a:ext>
            </a:extLst>
          </p:cNvPr>
          <p:cNvSpPr>
            <a:spLocks noGrp="1" noRot="1" noMove="1" noResize="1" noEditPoints="1" noAdjustHandles="1" noChangeArrowheads="1" noChangeShapeType="1"/>
          </p:cNvSpPr>
          <p:nvPr userDrawn="1"/>
        </p:nvSpPr>
        <p:spPr>
          <a:xfrm>
            <a:off x="2967652" y="837660"/>
            <a:ext cx="4391501"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4">
            <a:extLst>
              <a:ext uri="{FF2B5EF4-FFF2-40B4-BE49-F238E27FC236}">
                <a16:creationId xmlns:a16="http://schemas.microsoft.com/office/drawing/2014/main" id="{6384E7AB-95CF-3870-72EE-80D1C6CB172C}"/>
              </a:ext>
            </a:extLst>
          </p:cNvPr>
          <p:cNvSpPr>
            <a:spLocks noGrp="1"/>
          </p:cNvSpPr>
          <p:nvPr>
            <p:ph type="body" sz="quarter" idx="11" hasCustomPrompt="1"/>
          </p:nvPr>
        </p:nvSpPr>
        <p:spPr>
          <a:xfrm>
            <a:off x="1332875" y="2758746"/>
            <a:ext cx="9036000" cy="1011600"/>
          </a:xfrm>
        </p:spPr>
        <p:txBody>
          <a:bodyPr vert="horz" lIns="91440" tIns="45720" rIns="91440" bIns="45720" rtlCol="0" anchor="t">
            <a:normAutofit/>
          </a:bodyPr>
          <a:lstStyle>
            <a:lvl1pPr marL="0" indent="0">
              <a:buNone/>
              <a:defRPr lang="en-GB" dirty="0"/>
            </a:lvl1pPr>
          </a:lstStyle>
          <a:p>
            <a:pPr marL="228600" lvl="0" indent="-228600">
              <a:spcBef>
                <a:spcPts val="0"/>
              </a:spcBef>
            </a:pPr>
            <a:r>
              <a:rPr lang="en-GB"/>
              <a:t>Click to add text</a:t>
            </a:r>
          </a:p>
        </p:txBody>
      </p:sp>
      <p:sp>
        <p:nvSpPr>
          <p:cNvPr id="7" name="Text Placeholder 4">
            <a:extLst>
              <a:ext uri="{FF2B5EF4-FFF2-40B4-BE49-F238E27FC236}">
                <a16:creationId xmlns:a16="http://schemas.microsoft.com/office/drawing/2014/main" id="{50792C23-1841-F349-D944-8E77CAED48FD}"/>
              </a:ext>
            </a:extLst>
          </p:cNvPr>
          <p:cNvSpPr>
            <a:spLocks noGrp="1"/>
          </p:cNvSpPr>
          <p:nvPr>
            <p:ph type="body" sz="quarter" idx="12" hasCustomPrompt="1"/>
          </p:nvPr>
        </p:nvSpPr>
        <p:spPr>
          <a:xfrm>
            <a:off x="1332356" y="3558751"/>
            <a:ext cx="9036000" cy="1011600"/>
          </a:xfrm>
        </p:spPr>
        <p:txBody>
          <a:bodyPr anchor="t"/>
          <a:lstStyle>
            <a:lvl1pPr marL="0" indent="0">
              <a:lnSpc>
                <a:spcPct val="114000"/>
              </a:lnSpc>
              <a:spcBef>
                <a:spcPts val="0"/>
              </a:spcBef>
              <a:buFont typeface="Arial" panose="020B0604020202020204" pitchFamily="34" charset="0"/>
              <a:buNone/>
              <a:defRPr/>
            </a:lvl1pPr>
            <a:lvl2pPr>
              <a:spcBef>
                <a:spcPts val="0"/>
              </a:spcBef>
              <a:defRPr/>
            </a:lvl2pPr>
            <a:lvl3pPr>
              <a:spcBef>
                <a:spcPts val="0"/>
              </a:spcBef>
              <a:defRPr/>
            </a:lvl3pPr>
          </a:lstStyle>
          <a:p>
            <a:pPr lvl="0"/>
            <a:r>
              <a:rPr lang="en-GB"/>
              <a:t>Click to add text</a:t>
            </a:r>
          </a:p>
        </p:txBody>
      </p:sp>
      <p:sp>
        <p:nvSpPr>
          <p:cNvPr id="8" name="Text Placeholder 4">
            <a:extLst>
              <a:ext uri="{FF2B5EF4-FFF2-40B4-BE49-F238E27FC236}">
                <a16:creationId xmlns:a16="http://schemas.microsoft.com/office/drawing/2014/main" id="{7746234C-6D4D-7050-90E1-5A68C852394F}"/>
              </a:ext>
            </a:extLst>
          </p:cNvPr>
          <p:cNvSpPr>
            <a:spLocks noGrp="1"/>
          </p:cNvSpPr>
          <p:nvPr>
            <p:ph type="body" sz="quarter" idx="13" hasCustomPrompt="1"/>
          </p:nvPr>
        </p:nvSpPr>
        <p:spPr>
          <a:xfrm>
            <a:off x="1331837" y="4383470"/>
            <a:ext cx="9036000" cy="1011600"/>
          </a:xfrm>
        </p:spPr>
        <p:txBody>
          <a:bodyPr anchor="t"/>
          <a:lstStyle>
            <a:lvl1pPr marL="0" indent="0">
              <a:lnSpc>
                <a:spcPct val="114000"/>
              </a:lnSpc>
              <a:spcBef>
                <a:spcPts val="0"/>
              </a:spcBef>
              <a:buFont typeface="Arial" panose="020B0604020202020204" pitchFamily="34" charset="0"/>
              <a:buNone/>
              <a:defRPr/>
            </a:lvl1pPr>
            <a:lvl2pPr>
              <a:spcBef>
                <a:spcPts val="0"/>
              </a:spcBef>
              <a:defRPr/>
            </a:lvl2pPr>
            <a:lvl3pPr>
              <a:spcBef>
                <a:spcPts val="0"/>
              </a:spcBef>
              <a:defRPr/>
            </a:lvl3pPr>
          </a:lstStyle>
          <a:p>
            <a:pPr lvl="0"/>
            <a:r>
              <a:rPr lang="en-GB"/>
              <a:t>Click to add text</a:t>
            </a:r>
          </a:p>
        </p:txBody>
      </p:sp>
      <p:sp>
        <p:nvSpPr>
          <p:cNvPr id="9" name="Text Placeholder 4">
            <a:extLst>
              <a:ext uri="{FF2B5EF4-FFF2-40B4-BE49-F238E27FC236}">
                <a16:creationId xmlns:a16="http://schemas.microsoft.com/office/drawing/2014/main" id="{DF9AB914-01CE-78D6-02EB-58EA39C5A159}"/>
              </a:ext>
            </a:extLst>
          </p:cNvPr>
          <p:cNvSpPr>
            <a:spLocks noGrp="1"/>
          </p:cNvSpPr>
          <p:nvPr>
            <p:ph type="body" sz="quarter" idx="14" hasCustomPrompt="1"/>
          </p:nvPr>
        </p:nvSpPr>
        <p:spPr>
          <a:xfrm>
            <a:off x="1332873" y="5195833"/>
            <a:ext cx="9034445" cy="1010072"/>
          </a:xfrm>
        </p:spPr>
        <p:txBody>
          <a:bodyPr anchor="t"/>
          <a:lstStyle>
            <a:lvl1pPr marL="0" indent="0">
              <a:lnSpc>
                <a:spcPct val="114000"/>
              </a:lnSpc>
              <a:spcBef>
                <a:spcPts val="0"/>
              </a:spcBef>
              <a:buFont typeface="Arial" panose="020B0604020202020204" pitchFamily="34" charset="0"/>
              <a:buNone/>
              <a:defRPr/>
            </a:lvl1pPr>
            <a:lvl2pPr>
              <a:spcBef>
                <a:spcPts val="0"/>
              </a:spcBef>
              <a:defRPr/>
            </a:lvl2pPr>
            <a:lvl3pPr>
              <a:spcBef>
                <a:spcPts val="0"/>
              </a:spcBef>
              <a:defRPr/>
            </a:lvl3pPr>
          </a:lstStyle>
          <a:p>
            <a:pPr lvl="0"/>
            <a:r>
              <a:rPr lang="en-GB"/>
              <a:t>Click to add text</a:t>
            </a:r>
          </a:p>
        </p:txBody>
      </p:sp>
      <p:grpSp>
        <p:nvGrpSpPr>
          <p:cNvPr id="13" name="Group 12" hidden="1">
            <a:extLst>
              <a:ext uri="{FF2B5EF4-FFF2-40B4-BE49-F238E27FC236}">
                <a16:creationId xmlns:a16="http://schemas.microsoft.com/office/drawing/2014/main" id="{16B8C86D-690C-8679-0C89-F4D009576CAF}"/>
              </a:ext>
            </a:extLst>
          </p:cNvPr>
          <p:cNvGrpSpPr>
            <a:grpSpLocks/>
          </p:cNvGrpSpPr>
          <p:nvPr userDrawn="1"/>
        </p:nvGrpSpPr>
        <p:grpSpPr>
          <a:xfrm>
            <a:off x="1239953" y="642551"/>
            <a:ext cx="4011669" cy="4670397"/>
            <a:chOff x="1239953" y="642551"/>
            <a:chExt cx="4011669" cy="4670397"/>
          </a:xfrm>
        </p:grpSpPr>
        <p:sp>
          <p:nvSpPr>
            <p:cNvPr id="2" name="Rectangle 1">
              <a:extLst>
                <a:ext uri="{FF2B5EF4-FFF2-40B4-BE49-F238E27FC236}">
                  <a16:creationId xmlns:a16="http://schemas.microsoft.com/office/drawing/2014/main" id="{1DB747F5-5266-DDBF-8B8B-6AF78984F4A6}"/>
                </a:ext>
              </a:extLst>
            </p:cNvPr>
            <p:cNvSpPr>
              <a:spLocks/>
            </p:cNvSpPr>
            <p:nvPr userDrawn="1"/>
          </p:nvSpPr>
          <p:spPr>
            <a:xfrm>
              <a:off x="2967652" y="642551"/>
              <a:ext cx="2283970" cy="1495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2FFF687B-5B53-6973-9596-70BBBD72EE56}"/>
                </a:ext>
              </a:extLst>
            </p:cNvPr>
            <p:cNvSpPr>
              <a:spLocks/>
            </p:cNvSpPr>
            <p:nvPr userDrawn="1"/>
          </p:nvSpPr>
          <p:spPr>
            <a:xfrm>
              <a:off x="1239953" y="2290530"/>
              <a:ext cx="594000" cy="59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9452DB3C-19AB-7AF5-B459-CAF2AF2C0973}"/>
                </a:ext>
              </a:extLst>
            </p:cNvPr>
            <p:cNvSpPr>
              <a:spLocks/>
            </p:cNvSpPr>
            <p:nvPr userDrawn="1"/>
          </p:nvSpPr>
          <p:spPr>
            <a:xfrm>
              <a:off x="1332872" y="3094469"/>
              <a:ext cx="594000" cy="59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4C3C8E8-C94E-EE19-7794-FFC583E56915}"/>
                </a:ext>
              </a:extLst>
            </p:cNvPr>
            <p:cNvSpPr>
              <a:spLocks/>
            </p:cNvSpPr>
            <p:nvPr userDrawn="1"/>
          </p:nvSpPr>
          <p:spPr>
            <a:xfrm>
              <a:off x="1332872" y="3903123"/>
              <a:ext cx="594000" cy="59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0958B4A-72D3-24FF-4B57-C742B90B61FC}"/>
                </a:ext>
              </a:extLst>
            </p:cNvPr>
            <p:cNvSpPr>
              <a:spLocks/>
            </p:cNvSpPr>
            <p:nvPr userDrawn="1"/>
          </p:nvSpPr>
          <p:spPr>
            <a:xfrm>
              <a:off x="1332872" y="4718948"/>
              <a:ext cx="594000" cy="59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51743447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opic Name" preserve="1" userDrawn="1">
  <p:cSld name="Topic Name">
    <p:spTree>
      <p:nvGrpSpPr>
        <p:cNvPr id="1" name="Shape 54"/>
        <p:cNvGrpSpPr/>
        <p:nvPr/>
      </p:nvGrpSpPr>
      <p:grpSpPr>
        <a:xfrm>
          <a:off x="0" y="0"/>
          <a:ext cx="0" cy="0"/>
          <a:chOff x="0" y="0"/>
          <a:chExt cx="0" cy="0"/>
        </a:xfrm>
      </p:grpSpPr>
      <p:pic>
        <p:nvPicPr>
          <p:cNvPr id="55" name="Google Shape;55;p28"/>
          <p:cNvPicPr preferRelativeResize="0"/>
          <p:nvPr/>
        </p:nvPicPr>
        <p:blipFill>
          <a:blip r:embed="rId2"/>
          <a:srcRect/>
          <a:stretch/>
        </p:blipFill>
        <p:spPr>
          <a:xfrm>
            <a:off x="0" y="0"/>
            <a:ext cx="16255998" cy="9143999"/>
          </a:xfrm>
          <a:prstGeom prst="rect">
            <a:avLst/>
          </a:prstGeom>
          <a:noFill/>
          <a:ln>
            <a:noFill/>
          </a:ln>
        </p:spPr>
      </p:pic>
      <p:sp>
        <p:nvSpPr>
          <p:cNvPr id="3" name="Google Shape;57;p28">
            <a:extLst>
              <a:ext uri="{FF2B5EF4-FFF2-40B4-BE49-F238E27FC236}">
                <a16:creationId xmlns:a16="http://schemas.microsoft.com/office/drawing/2014/main" id="{B82D352B-96E6-AAAA-F1D6-C3BB62225E8B}"/>
              </a:ext>
            </a:extLst>
          </p:cNvPr>
          <p:cNvSpPr txBox="1">
            <a:spLocks noGrp="1"/>
          </p:cNvSpPr>
          <p:nvPr>
            <p:ph type="body" idx="10"/>
          </p:nvPr>
        </p:nvSpPr>
        <p:spPr>
          <a:xfrm>
            <a:off x="0" y="4114800"/>
            <a:ext cx="16256001" cy="914400"/>
          </a:xfrm>
          <a:prstGeom prst="rect">
            <a:avLst/>
          </a:prstGeom>
          <a:noFill/>
          <a:ln>
            <a:noFill/>
          </a:ln>
        </p:spPr>
        <p:txBody>
          <a:bodyPr spcFirstLastPara="1" wrap="square" lIns="91425" tIns="91425" rIns="91425" bIns="91425" anchor="t" anchorCtr="0">
            <a:noAutofit/>
          </a:bodyPr>
          <a:lstStyle>
            <a:lvl1pPr marL="0" lvl="0" indent="0" algn="ctr">
              <a:lnSpc>
                <a:spcPct val="114000"/>
              </a:lnSpc>
              <a:spcBef>
                <a:spcPts val="0"/>
              </a:spcBef>
              <a:spcAft>
                <a:spcPts val="0"/>
              </a:spcAft>
              <a:buSzPts val="2800"/>
              <a:buNone/>
              <a:defRPr sz="2800" b="1" i="0" u="none" strike="noStrike" cap="none">
                <a:solidFill>
                  <a:srgbClr val="404040"/>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extLst>
      <p:ext uri="{BB962C8B-B14F-4D97-AF65-F5344CB8AC3E}">
        <p14:creationId xmlns:p14="http://schemas.microsoft.com/office/powerpoint/2010/main" val="2425575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ullet_You_already_know">
    <p:spTree>
      <p:nvGrpSpPr>
        <p:cNvPr id="1" name=""/>
        <p:cNvGrpSpPr/>
        <p:nvPr/>
      </p:nvGrpSpPr>
      <p:grpSpPr>
        <a:xfrm>
          <a:off x="0" y="0"/>
          <a:ext cx="0" cy="0"/>
          <a:chOff x="0" y="0"/>
          <a:chExt cx="0" cy="0"/>
        </a:xfrm>
      </p:grpSpPr>
      <p:pic>
        <p:nvPicPr>
          <p:cNvPr id="3" name="Google Shape;26;p24">
            <a:extLst>
              <a:ext uri="{FF2B5EF4-FFF2-40B4-BE49-F238E27FC236}">
                <a16:creationId xmlns:a16="http://schemas.microsoft.com/office/drawing/2014/main" id="{6F1C32AD-6E65-45D9-86A4-DCDE0D32768F}"/>
              </a:ext>
            </a:extLst>
          </p:cNvPr>
          <p:cNvPicPr preferRelativeResize="0"/>
          <p:nvPr userDrawn="1"/>
        </p:nvPicPr>
        <p:blipFill>
          <a:blip r:embed="rId2"/>
          <a:srcRect/>
          <a:stretch/>
        </p:blipFill>
        <p:spPr>
          <a:xfrm>
            <a:off x="0" y="0"/>
            <a:ext cx="16255999" cy="9143999"/>
          </a:xfrm>
          <a:prstGeom prst="rect">
            <a:avLst/>
          </a:prstGeom>
          <a:noFill/>
          <a:ln>
            <a:noFill/>
          </a:ln>
        </p:spPr>
      </p:pic>
      <p:sp>
        <p:nvSpPr>
          <p:cNvPr id="4" name="Google Shape;30;p24">
            <a:extLst>
              <a:ext uri="{FF2B5EF4-FFF2-40B4-BE49-F238E27FC236}">
                <a16:creationId xmlns:a16="http://schemas.microsoft.com/office/drawing/2014/main" id="{26A301A2-0292-1A51-1C40-16AB99F30AB7}"/>
              </a:ext>
            </a:extLst>
          </p:cNvPr>
          <p:cNvSpPr/>
          <p:nvPr userDrawn="1"/>
        </p:nvSpPr>
        <p:spPr>
          <a:xfrm>
            <a:off x="5718038" y="322216"/>
            <a:ext cx="4819925" cy="430887"/>
          </a:xfrm>
          <a:prstGeom prst="rect">
            <a:avLst/>
          </a:prstGeom>
          <a:noFill/>
          <a:ln>
            <a:noFill/>
          </a:ln>
        </p:spPr>
        <p:txBody>
          <a:bodyPr spcFirstLastPara="1" wrap="square" lIns="91425" tIns="0" rIns="91425" bIns="0" anchor="t" anchorCtr="0">
            <a:spAutoFit/>
          </a:bodyPr>
          <a:lstStyle/>
          <a:p>
            <a:pPr marL="0" marR="0" lvl="0" indent="0" algn="ctr" rtl="0">
              <a:lnSpc>
                <a:spcPct val="100000"/>
              </a:lnSpc>
              <a:spcBef>
                <a:spcPts val="0"/>
              </a:spcBef>
              <a:spcAft>
                <a:spcPts val="0"/>
              </a:spcAft>
              <a:buClr>
                <a:srgbClr val="000000"/>
              </a:buClr>
              <a:buSzPts val="2800"/>
              <a:buFont typeface="Arial"/>
              <a:buNone/>
            </a:pPr>
            <a:r>
              <a:rPr lang="en-US" sz="2800" b="1" i="0" u="none" strike="noStrike" cap="none">
                <a:solidFill>
                  <a:schemeClr val="lt1"/>
                </a:solidFill>
                <a:latin typeface="Open Sans"/>
                <a:ea typeface="Open Sans"/>
                <a:cs typeface="Open Sans"/>
                <a:sym typeface="Open Sans"/>
              </a:rPr>
              <a:t>You Already Know</a:t>
            </a:r>
            <a:endParaRPr sz="1400" b="0" i="0" u="none" strike="noStrike" cap="none">
              <a:solidFill>
                <a:srgbClr val="000000"/>
              </a:solidFill>
              <a:latin typeface="Arial"/>
              <a:ea typeface="Arial"/>
              <a:cs typeface="Arial"/>
              <a:sym typeface="Arial"/>
            </a:endParaRPr>
          </a:p>
        </p:txBody>
      </p:sp>
      <p:sp>
        <p:nvSpPr>
          <p:cNvPr id="2" name="Text Placeholder 4">
            <a:extLst>
              <a:ext uri="{FF2B5EF4-FFF2-40B4-BE49-F238E27FC236}">
                <a16:creationId xmlns:a16="http://schemas.microsoft.com/office/drawing/2014/main" id="{80BBD519-6780-E29A-51F9-BC84AACECBB8}"/>
              </a:ext>
            </a:extLst>
          </p:cNvPr>
          <p:cNvSpPr>
            <a:spLocks noGrp="1"/>
          </p:cNvSpPr>
          <p:nvPr>
            <p:ph type="body" sz="quarter" idx="13"/>
          </p:nvPr>
        </p:nvSpPr>
        <p:spPr>
          <a:xfrm>
            <a:off x="1250783" y="1512887"/>
            <a:ext cx="13732042" cy="6618287"/>
          </a:xfrm>
        </p:spPr>
        <p:txBody>
          <a:bodyPr/>
          <a:lstStyle>
            <a:lvl1pPr marL="0" indent="0">
              <a:buNone/>
              <a:defRPr>
                <a:solidFill>
                  <a:schemeClr val="tx1">
                    <a:lumMod val="75000"/>
                    <a:lumOff val="25000"/>
                  </a:schemeClr>
                </a:solidFill>
              </a:defRPr>
            </a:lvl1pPr>
            <a:lvl2pPr>
              <a:defRPr>
                <a:solidFill>
                  <a:schemeClr val="tx1">
                    <a:lumMod val="75000"/>
                    <a:lumOff val="25000"/>
                  </a:schemeClr>
                </a:solidFill>
              </a:defRPr>
            </a:lvl2pPr>
            <a:lvl3pPr marL="1143000" indent="-228600">
              <a:buFont typeface="Courier New" panose="02070309020205020404" pitchFamily="49" charset="0"/>
              <a:buChar char="o"/>
              <a:defRPr>
                <a:solidFill>
                  <a:schemeClr val="tx1">
                    <a:lumMod val="75000"/>
                    <a:lumOff val="25000"/>
                  </a:schemeClr>
                </a:solidFill>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13431292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Content Slide" preserve="1" userDrawn="1">
  <p:cSld name="Content Slide">
    <p:spTree>
      <p:nvGrpSpPr>
        <p:cNvPr id="1" name="Shape 59"/>
        <p:cNvGrpSpPr/>
        <p:nvPr/>
      </p:nvGrpSpPr>
      <p:grpSpPr>
        <a:xfrm>
          <a:off x="0" y="0"/>
          <a:ext cx="0" cy="0"/>
          <a:chOff x="0" y="0"/>
          <a:chExt cx="0" cy="0"/>
        </a:xfrm>
      </p:grpSpPr>
      <p:pic>
        <p:nvPicPr>
          <p:cNvPr id="60" name="Google Shape;60;p29"/>
          <p:cNvPicPr preferRelativeResize="0"/>
          <p:nvPr/>
        </p:nvPicPr>
        <p:blipFill>
          <a:blip r:embed="rId2"/>
          <a:srcRect/>
          <a:stretch/>
        </p:blipFill>
        <p:spPr>
          <a:xfrm>
            <a:off x="0" y="0"/>
            <a:ext cx="16255999" cy="9143999"/>
          </a:xfrm>
          <a:prstGeom prst="rect">
            <a:avLst/>
          </a:prstGeom>
          <a:noFill/>
          <a:ln>
            <a:noFill/>
          </a:ln>
        </p:spPr>
      </p:pic>
      <p:sp>
        <p:nvSpPr>
          <p:cNvPr id="2" name="Google Shape;29;p24">
            <a:extLst>
              <a:ext uri="{FF2B5EF4-FFF2-40B4-BE49-F238E27FC236}">
                <a16:creationId xmlns:a16="http://schemas.microsoft.com/office/drawing/2014/main" id="{9DE67C09-DDD5-F518-3695-E699DFE5CC4F}"/>
              </a:ext>
            </a:extLst>
          </p:cNvPr>
          <p:cNvSpPr txBox="1">
            <a:spLocks noGrp="1"/>
          </p:cNvSpPr>
          <p:nvPr>
            <p:ph type="body" idx="1"/>
          </p:nvPr>
        </p:nvSpPr>
        <p:spPr>
          <a:xfrm>
            <a:off x="1291858" y="2603120"/>
            <a:ext cx="13696998" cy="5527418"/>
          </a:xfrm>
          <a:prstGeom prst="rect">
            <a:avLst/>
          </a:prstGeom>
          <a:noFill/>
          <a:ln>
            <a:noFill/>
          </a:ln>
        </p:spPr>
        <p:txBody>
          <a:bodyPr spcFirstLastPara="1" wrap="square" lIns="91425" tIns="0" rIns="91425" bIns="0" anchor="t" anchorCtr="0">
            <a:normAutofit/>
          </a:bodyPr>
          <a:lstStyle>
            <a:lvl1pPr marL="0" indent="0">
              <a:spcBef>
                <a:spcPts val="0"/>
              </a:spcBef>
              <a:buNone/>
              <a:defRPr sz="2200" dirty="0">
                <a:solidFill>
                  <a:srgbClr val="3F3F3F"/>
                </a:solidFill>
                <a:latin typeface="Open Sans"/>
                <a:ea typeface="Open Sans"/>
                <a:cs typeface="Open Sans"/>
              </a:defRPr>
            </a:lvl1pPr>
          </a:lstStyle>
          <a:p>
            <a:pPr marL="342900" lvl="0" indent="-342900" algn="ctr">
              <a:lnSpc>
                <a:spcPct val="115000"/>
              </a:lnSpc>
            </a:pPr>
            <a:endParaRPr/>
          </a:p>
        </p:txBody>
      </p:sp>
      <p:sp>
        <p:nvSpPr>
          <p:cNvPr id="3" name="Google Shape;73;p29">
            <a:extLst>
              <a:ext uri="{FF2B5EF4-FFF2-40B4-BE49-F238E27FC236}">
                <a16:creationId xmlns:a16="http://schemas.microsoft.com/office/drawing/2014/main" id="{38354FE8-D9C0-5D1E-6102-5F329424ACA2}"/>
              </a:ext>
            </a:extLst>
          </p:cNvPr>
          <p:cNvSpPr txBox="1">
            <a:spLocks noGrp="1"/>
          </p:cNvSpPr>
          <p:nvPr>
            <p:ph type="body" idx="10"/>
          </p:nvPr>
        </p:nvSpPr>
        <p:spPr>
          <a:xfrm>
            <a:off x="1291857" y="1512833"/>
            <a:ext cx="13696999" cy="903776"/>
          </a:xfrm>
          <a:prstGeom prst="rect">
            <a:avLst/>
          </a:prstGeom>
          <a:noFill/>
          <a:ln>
            <a:noFill/>
          </a:ln>
        </p:spPr>
        <p:txBody>
          <a:bodyPr spcFirstLastPara="1" wrap="square" lIns="91425" tIns="0" rIns="91425" bIns="0" anchor="t" anchorCtr="0">
            <a:normAutofit/>
          </a:bodyPr>
          <a:lstStyle>
            <a:lvl1pPr marL="0" lvl="0" indent="0" algn="ctr">
              <a:lnSpc>
                <a:spcPct val="115000"/>
              </a:lnSpc>
              <a:spcBef>
                <a:spcPts val="0"/>
              </a:spcBef>
              <a:spcAft>
                <a:spcPts val="0"/>
              </a:spcAft>
              <a:buSzPts val="2800"/>
              <a:buFont typeface="Arial" panose="020B0604020202020204" pitchFamily="34" charset="0"/>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pic>
        <p:nvPicPr>
          <p:cNvPr id="4" name="Picture 3" descr="A picture containing colorfulness, pattern, rectangle, screenshot&#10;&#10;Description automatically generated">
            <a:extLst>
              <a:ext uri="{FF2B5EF4-FFF2-40B4-BE49-F238E27FC236}">
                <a16:creationId xmlns:a16="http://schemas.microsoft.com/office/drawing/2014/main" id="{E2A3B44F-361D-277C-1049-456D3197569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566008" y="913238"/>
            <a:ext cx="1219478" cy="7291461"/>
          </a:xfrm>
          <a:prstGeom prst="rect">
            <a:avLst/>
          </a:prstGeom>
        </p:spPr>
      </p:pic>
      <p:sp>
        <p:nvSpPr>
          <p:cNvPr id="5" name="Google Shape;62;p29">
            <a:extLst>
              <a:ext uri="{FF2B5EF4-FFF2-40B4-BE49-F238E27FC236}">
                <a16:creationId xmlns:a16="http://schemas.microsoft.com/office/drawing/2014/main" id="{AB337D6E-8449-CC57-E216-03FFF7FCAE69}"/>
              </a:ext>
            </a:extLst>
          </p:cNvPr>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lvl1pPr marL="0" lvl="0" indent="0" algn="ctr">
              <a:lnSpc>
                <a:spcPct val="90000"/>
              </a:lnSpc>
              <a:spcBef>
                <a:spcPts val="0"/>
              </a:spcBef>
              <a:spcAft>
                <a:spcPts val="0"/>
              </a:spcAft>
              <a:buSzPts val="4400"/>
              <a:buFont typeface="Arial" panose="020B0604020202020204" pitchFamily="34" charset="0"/>
              <a:buNone/>
              <a:defRPr sz="2800" b="1">
                <a:solidFill>
                  <a:srgbClr val="3F3F3F"/>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113745720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ullet_Content_Slide">
    <p:spTree>
      <p:nvGrpSpPr>
        <p:cNvPr id="1" name=""/>
        <p:cNvGrpSpPr/>
        <p:nvPr/>
      </p:nvGrpSpPr>
      <p:grpSpPr>
        <a:xfrm>
          <a:off x="0" y="0"/>
          <a:ext cx="0" cy="0"/>
          <a:chOff x="0" y="0"/>
          <a:chExt cx="0" cy="0"/>
        </a:xfrm>
      </p:grpSpPr>
      <p:pic>
        <p:nvPicPr>
          <p:cNvPr id="3" name="Google Shape;60;p29">
            <a:extLst>
              <a:ext uri="{FF2B5EF4-FFF2-40B4-BE49-F238E27FC236}">
                <a16:creationId xmlns:a16="http://schemas.microsoft.com/office/drawing/2014/main" id="{F32A8D92-D03F-CBD0-6218-23FF67B0B49F}"/>
              </a:ext>
            </a:extLst>
          </p:cNvPr>
          <p:cNvPicPr preferRelativeResize="0"/>
          <p:nvPr userDrawn="1"/>
        </p:nvPicPr>
        <p:blipFill>
          <a:blip r:embed="rId2"/>
          <a:srcRect/>
          <a:stretch/>
        </p:blipFill>
        <p:spPr>
          <a:xfrm>
            <a:off x="0" y="0"/>
            <a:ext cx="16255999" cy="9143999"/>
          </a:xfrm>
          <a:prstGeom prst="rect">
            <a:avLst/>
          </a:prstGeom>
          <a:noFill/>
          <a:ln>
            <a:noFill/>
          </a:ln>
        </p:spPr>
      </p:pic>
      <p:sp>
        <p:nvSpPr>
          <p:cNvPr id="15" name="Google Shape;73;p29">
            <a:extLst>
              <a:ext uri="{FF2B5EF4-FFF2-40B4-BE49-F238E27FC236}">
                <a16:creationId xmlns:a16="http://schemas.microsoft.com/office/drawing/2014/main" id="{E6FEAC37-04A1-A80A-3380-E02111EDE62B}"/>
              </a:ext>
            </a:extLst>
          </p:cNvPr>
          <p:cNvSpPr txBox="1">
            <a:spLocks noGrp="1"/>
          </p:cNvSpPr>
          <p:nvPr>
            <p:ph type="body" idx="10"/>
          </p:nvPr>
        </p:nvSpPr>
        <p:spPr>
          <a:xfrm>
            <a:off x="1291857" y="1512833"/>
            <a:ext cx="13696999" cy="903776"/>
          </a:xfrm>
          <a:prstGeom prst="rect">
            <a:avLst/>
          </a:prstGeom>
          <a:noFill/>
          <a:ln>
            <a:noFill/>
          </a:ln>
        </p:spPr>
        <p:txBody>
          <a:bodyPr spcFirstLastPara="1" vert="horz" wrap="square" lIns="91425" tIns="0" rIns="91425" bIns="0" rtlCol="0" anchor="t" anchorCtr="0">
            <a:normAutofit/>
          </a:bodyPr>
          <a:lstStyle>
            <a:lvl1pPr marL="0" indent="0">
              <a:buFont typeface="Arial" panose="020B0604020202020204" pitchFamily="34" charset="0"/>
              <a:buNone/>
              <a:defRPr dirty="0">
                <a:solidFill>
                  <a:srgbClr val="3F3F3F"/>
                </a:solidFill>
                <a:latin typeface="Open Sans"/>
                <a:ea typeface="Open Sans"/>
                <a:cs typeface="Open Sans"/>
              </a:defRPr>
            </a:lvl1pPr>
          </a:lstStyle>
          <a:p>
            <a:pPr marL="228600" lvl="0" indent="-228600">
              <a:lnSpc>
                <a:spcPct val="115000"/>
              </a:lnSpc>
              <a:spcBef>
                <a:spcPts val="0"/>
              </a:spcBef>
              <a:spcAft>
                <a:spcPts val="0"/>
              </a:spcAft>
              <a:buSzPts val="2800"/>
            </a:pPr>
            <a:endParaRPr/>
          </a:p>
        </p:txBody>
      </p:sp>
      <p:pic>
        <p:nvPicPr>
          <p:cNvPr id="2" name="Picture 1" descr="A picture containing colorfulness, pattern, rectangle, screenshot&#10;&#10;Description automatically generated">
            <a:extLst>
              <a:ext uri="{FF2B5EF4-FFF2-40B4-BE49-F238E27FC236}">
                <a16:creationId xmlns:a16="http://schemas.microsoft.com/office/drawing/2014/main" id="{CE904573-2F71-0E73-120D-C3CFB365EE2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566008" y="897196"/>
            <a:ext cx="1219478" cy="7291461"/>
          </a:xfrm>
          <a:prstGeom prst="rect">
            <a:avLst/>
          </a:prstGeom>
        </p:spPr>
      </p:pic>
      <p:sp>
        <p:nvSpPr>
          <p:cNvPr id="6" name="Text Placeholder 4">
            <a:extLst>
              <a:ext uri="{FF2B5EF4-FFF2-40B4-BE49-F238E27FC236}">
                <a16:creationId xmlns:a16="http://schemas.microsoft.com/office/drawing/2014/main" id="{F3E84CA6-4EC8-7CAF-7B14-1E891A95D9DF}"/>
              </a:ext>
            </a:extLst>
          </p:cNvPr>
          <p:cNvSpPr>
            <a:spLocks noGrp="1"/>
          </p:cNvSpPr>
          <p:nvPr>
            <p:ph type="body" sz="quarter" idx="13"/>
          </p:nvPr>
        </p:nvSpPr>
        <p:spPr>
          <a:xfrm>
            <a:off x="1285825" y="2612636"/>
            <a:ext cx="13697000" cy="5517901"/>
          </a:xfrm>
        </p:spPr>
        <p:txBody>
          <a:bodyPr/>
          <a:lstStyle>
            <a:lvl1pPr marL="0" indent="0">
              <a:buNone/>
              <a:defRPr/>
            </a:lvl1pPr>
            <a:lvl3pPr marL="1143000" indent="-228600">
              <a:buFont typeface="Courier New" panose="02070309020205020404" pitchFamily="49" charset="0"/>
              <a:buChar char="o"/>
              <a:defRPr/>
            </a:lvl3pPr>
          </a:lstStyle>
          <a:p>
            <a:pPr lvl="0"/>
            <a:r>
              <a:rPr lang="en-US"/>
              <a:t>Click to edit Master text styles</a:t>
            </a:r>
          </a:p>
          <a:p>
            <a:pPr lvl="1"/>
            <a:r>
              <a:rPr lang="en-US"/>
              <a:t>Second level</a:t>
            </a:r>
          </a:p>
          <a:p>
            <a:pPr lvl="2"/>
            <a:r>
              <a:rPr lang="en-US"/>
              <a:t>Third level</a:t>
            </a:r>
          </a:p>
        </p:txBody>
      </p:sp>
      <p:sp>
        <p:nvSpPr>
          <p:cNvPr id="7" name="Google Shape;62;p29">
            <a:extLst>
              <a:ext uri="{FF2B5EF4-FFF2-40B4-BE49-F238E27FC236}">
                <a16:creationId xmlns:a16="http://schemas.microsoft.com/office/drawing/2014/main" id="{AC975B08-1151-8CCE-4012-72257845E88A}"/>
              </a:ext>
            </a:extLst>
          </p:cNvPr>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lvl1pPr marL="0" lvl="0" indent="0" algn="ctr">
              <a:lnSpc>
                <a:spcPct val="90000"/>
              </a:lnSpc>
              <a:spcBef>
                <a:spcPts val="0"/>
              </a:spcBef>
              <a:spcAft>
                <a:spcPts val="0"/>
              </a:spcAft>
              <a:buSzPts val="4400"/>
              <a:buFont typeface="Arial" panose="020B0604020202020204" pitchFamily="34" charset="0"/>
              <a:buNone/>
              <a:defRPr sz="2800" b="1">
                <a:solidFill>
                  <a:srgbClr val="3F3F3F"/>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368097067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Knowledge Check " preserve="1">
  <p:cSld name="Knowledge Check ">
    <p:spTree>
      <p:nvGrpSpPr>
        <p:cNvPr id="1" name="Shape 74"/>
        <p:cNvGrpSpPr/>
        <p:nvPr/>
      </p:nvGrpSpPr>
      <p:grpSpPr>
        <a:xfrm>
          <a:off x="0" y="0"/>
          <a:ext cx="0" cy="0"/>
          <a:chOff x="0" y="0"/>
          <a:chExt cx="0" cy="0"/>
        </a:xfrm>
      </p:grpSpPr>
      <p:pic>
        <p:nvPicPr>
          <p:cNvPr id="2" name="Google Shape;75;p30">
            <a:extLst>
              <a:ext uri="{FF2B5EF4-FFF2-40B4-BE49-F238E27FC236}">
                <a16:creationId xmlns:a16="http://schemas.microsoft.com/office/drawing/2014/main" id="{DBF002C0-AEB4-C534-B92D-91D67E6C1306}"/>
              </a:ext>
            </a:extLst>
          </p:cNvPr>
          <p:cNvPicPr preferRelativeResize="0"/>
          <p:nvPr userDrawn="1"/>
        </p:nvPicPr>
        <p:blipFill>
          <a:blip r:embed="rId2"/>
          <a:srcRect/>
          <a:stretch/>
        </p:blipFill>
        <p:spPr>
          <a:xfrm>
            <a:off x="0" y="0"/>
            <a:ext cx="16255998" cy="9143998"/>
          </a:xfrm>
          <a:prstGeom prst="rect">
            <a:avLst/>
          </a:prstGeom>
          <a:noFill/>
          <a:ln>
            <a:noFill/>
          </a:ln>
        </p:spPr>
      </p:pic>
      <p:pic>
        <p:nvPicPr>
          <p:cNvPr id="4" name="Picture 3" descr="A picture containing arrow&#10;&#10;Description automatically generated">
            <a:extLst>
              <a:ext uri="{FF2B5EF4-FFF2-40B4-BE49-F238E27FC236}">
                <a16:creationId xmlns:a16="http://schemas.microsoft.com/office/drawing/2014/main" id="{72D68FFF-4E46-2E6B-67FA-3692374CF001}"/>
              </a:ext>
            </a:extLst>
          </p:cNvPr>
          <p:cNvPicPr>
            <a:picLocks noChangeAspect="1"/>
          </p:cNvPicPr>
          <p:nvPr userDrawn="1"/>
        </p:nvPicPr>
        <p:blipFill>
          <a:blip r:embed="rId3"/>
          <a:stretch>
            <a:fillRect/>
          </a:stretch>
        </p:blipFill>
        <p:spPr>
          <a:xfrm>
            <a:off x="0" y="0"/>
            <a:ext cx="16256000" cy="9144000"/>
          </a:xfrm>
          <a:prstGeom prst="rect">
            <a:avLst/>
          </a:prstGeom>
        </p:spPr>
      </p:pic>
      <p:sp>
        <p:nvSpPr>
          <p:cNvPr id="3" name="Google Shape;77;p30">
            <a:extLst>
              <a:ext uri="{FF2B5EF4-FFF2-40B4-BE49-F238E27FC236}">
                <a16:creationId xmlns:a16="http://schemas.microsoft.com/office/drawing/2014/main" id="{6A084776-D363-88F2-5A8F-FF2A63DFFD9D}"/>
              </a:ext>
            </a:extLst>
          </p:cNvPr>
          <p:cNvSpPr/>
          <p:nvPr userDrawn="1"/>
        </p:nvSpPr>
        <p:spPr>
          <a:xfrm>
            <a:off x="8955907" y="4310390"/>
            <a:ext cx="4819925" cy="430887"/>
          </a:xfrm>
          <a:prstGeom prst="rect">
            <a:avLst/>
          </a:prstGeom>
          <a:noFill/>
          <a:ln>
            <a:noFill/>
          </a:ln>
        </p:spPr>
        <p:txBody>
          <a:bodyPr spcFirstLastPara="1" wrap="square" lIns="91425" tIns="0" rIns="91425" bIns="0" anchor="t" anchorCtr="0">
            <a:spAutoFit/>
          </a:bodyPr>
          <a:lstStyle/>
          <a:p>
            <a:pPr marL="0" marR="0" lvl="0" indent="0" algn="ctr" rtl="0">
              <a:lnSpc>
                <a:spcPct val="100000"/>
              </a:lnSpc>
              <a:spcBef>
                <a:spcPts val="0"/>
              </a:spcBef>
              <a:spcAft>
                <a:spcPts val="0"/>
              </a:spcAft>
              <a:buClr>
                <a:srgbClr val="000000"/>
              </a:buClr>
              <a:buSzPts val="2800"/>
              <a:buFont typeface="Arial" panose="020B0604020202020204" pitchFamily="34" charset="0"/>
              <a:buNone/>
            </a:pPr>
            <a:r>
              <a:rPr lang="en-US" sz="2800" b="1" i="0" u="none" strike="noStrike" cap="none">
                <a:solidFill>
                  <a:srgbClr val="404040"/>
                </a:solidFill>
                <a:latin typeface="Open Sans"/>
                <a:ea typeface="Open Sans"/>
                <a:cs typeface="Open Sans"/>
                <a:sym typeface="Open Sans"/>
              </a:rPr>
              <a:t>Knowledge Check</a:t>
            </a:r>
            <a:endParaRPr sz="1400" b="0" i="0" u="none" strike="noStrike" cap="none">
              <a:solidFill>
                <a:srgbClr val="404040"/>
              </a:solidFill>
              <a:latin typeface="Arial"/>
              <a:ea typeface="Arial"/>
              <a:cs typeface="Arial"/>
              <a:sym typeface="Arial"/>
            </a:endParaRPr>
          </a:p>
        </p:txBody>
      </p:sp>
    </p:spTree>
    <p:extLst>
      <p:ext uri="{BB962C8B-B14F-4D97-AF65-F5344CB8AC3E}">
        <p14:creationId xmlns:p14="http://schemas.microsoft.com/office/powerpoint/2010/main" val="143745250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pic>
        <p:nvPicPr>
          <p:cNvPr id="3" name="BG">
            <a:extLst>
              <a:ext uri="{FF2B5EF4-FFF2-40B4-BE49-F238E27FC236}">
                <a16:creationId xmlns:a16="http://schemas.microsoft.com/office/drawing/2014/main" id="{2CCF119B-BE71-CB96-2E2D-4D70E3379D0F}"/>
              </a:ext>
            </a:extLst>
          </p:cNvPr>
          <p:cNvPicPr preferRelativeResize="0"/>
          <p:nvPr userDrawn="1"/>
        </p:nvPicPr>
        <p:blipFill>
          <a:blip r:embed="rId2"/>
          <a:srcRect/>
          <a:stretch/>
        </p:blipFill>
        <p:spPr>
          <a:xfrm>
            <a:off x="1" y="1"/>
            <a:ext cx="16255999" cy="9143999"/>
          </a:xfrm>
          <a:prstGeom prst="rect">
            <a:avLst/>
          </a:prstGeom>
          <a:noFill/>
          <a:ln>
            <a:noFill/>
          </a:ln>
        </p:spPr>
      </p:pic>
      <p:sp>
        <p:nvSpPr>
          <p:cNvPr id="4" name="Box">
            <a:extLst>
              <a:ext uri="{FF2B5EF4-FFF2-40B4-BE49-F238E27FC236}">
                <a16:creationId xmlns:a16="http://schemas.microsoft.com/office/drawing/2014/main" id="{E7B51B66-9EEF-5EF8-EAC3-1AA2FA35C688}"/>
              </a:ext>
            </a:extLst>
          </p:cNvPr>
          <p:cNvSpPr/>
          <p:nvPr userDrawn="1"/>
        </p:nvSpPr>
        <p:spPr>
          <a:xfrm>
            <a:off x="1281113" y="584654"/>
            <a:ext cx="1685902" cy="1438275"/>
          </a:xfrm>
          <a:prstGeom prst="rect">
            <a:avLst/>
          </a:prstGeom>
          <a:solidFill>
            <a:srgbClr val="3D9C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KT_Text">
            <a:extLst>
              <a:ext uri="{FF2B5EF4-FFF2-40B4-BE49-F238E27FC236}">
                <a16:creationId xmlns:a16="http://schemas.microsoft.com/office/drawing/2014/main" id="{9E09D2CD-8815-6873-76A0-750613A9B008}"/>
              </a:ext>
            </a:extLst>
          </p:cNvPr>
          <p:cNvSpPr txBox="1"/>
          <p:nvPr userDrawn="1"/>
        </p:nvSpPr>
        <p:spPr>
          <a:xfrm>
            <a:off x="1280469" y="732325"/>
            <a:ext cx="1698904" cy="46166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6" name="Rec_Box">
            <a:extLst>
              <a:ext uri="{FF2B5EF4-FFF2-40B4-BE49-F238E27FC236}">
                <a16:creationId xmlns:a16="http://schemas.microsoft.com/office/drawing/2014/main" id="{0E9A9157-9B5D-B020-50FD-5C124440F36A}"/>
              </a:ext>
            </a:extLst>
          </p:cNvPr>
          <p:cNvSpPr/>
          <p:nvPr userDrawn="1"/>
        </p:nvSpPr>
        <p:spPr>
          <a:xfrm>
            <a:off x="1275907" y="580480"/>
            <a:ext cx="14093455" cy="1446622"/>
          </a:xfrm>
          <a:prstGeom prst="rect">
            <a:avLst/>
          </a:prstGeom>
          <a:noFill/>
          <a:ln w="12700">
            <a:solidFill>
              <a:srgbClr val="3D9CD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A">
            <a:extLst>
              <a:ext uri="{FF2B5EF4-FFF2-40B4-BE49-F238E27FC236}">
                <a16:creationId xmlns:a16="http://schemas.microsoft.com/office/drawing/2014/main" id="{FDF40B25-39B3-30ED-29BE-9F1AD527FCEE}"/>
              </a:ext>
            </a:extLst>
          </p:cNvPr>
          <p:cNvSpPr txBox="1"/>
          <p:nvPr userDrawn="1"/>
        </p:nvSpPr>
        <p:spPr>
          <a:xfrm>
            <a:off x="1708922" y="2698180"/>
            <a:ext cx="465463" cy="421719"/>
          </a:xfrm>
          <a:prstGeom prst="rect">
            <a:avLst/>
          </a:prstGeom>
        </p:spPr>
        <p:txBody>
          <a:bodyPr vert="horz" lIns="91440" tIns="45720" rIns="91440" bIns="45720" rtlCol="0" anchor="ctr">
            <a:normAutofit/>
          </a:bodyPr>
          <a:lstStyle>
            <a:lvl1pPr lvl="0" indent="0" defTabSz="914400">
              <a:lnSpc>
                <a:spcPct val="114000"/>
              </a:lnSpc>
              <a:spcBef>
                <a:spcPts val="0"/>
              </a:spcBef>
              <a:buFont typeface="Arial" panose="020B0604020202020204" pitchFamily="34" charset="0"/>
              <a:buNone/>
              <a:defRPr lang="en-GB" sz="20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indent="0" defTabSz="914400">
              <a:lnSpc>
                <a:spcPct val="90000"/>
              </a:lnSpc>
              <a:spcBef>
                <a:spcPts val="500"/>
              </a:spcBef>
              <a:buFont typeface="Arial" panose="020B0604020202020204" pitchFamily="34" charset="0"/>
              <a:buNone/>
            </a:lvl4pPr>
            <a:lvl5pPr indent="0" defTabSz="914400">
              <a:lnSpc>
                <a:spcPct val="90000"/>
              </a:lnSpc>
              <a:spcBef>
                <a:spcPts val="500"/>
              </a:spcBef>
              <a:buFont typeface="Arial" panose="020B0604020202020204" pitchFamily="34" charset="0"/>
              <a:buNone/>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lvl="0" algn="ctr"/>
            <a:r>
              <a:rPr lang="en-US"/>
              <a:t>A.</a:t>
            </a:r>
          </a:p>
        </p:txBody>
      </p:sp>
      <p:sp>
        <p:nvSpPr>
          <p:cNvPr id="8" name="Opt_A">
            <a:extLst>
              <a:ext uri="{FF2B5EF4-FFF2-40B4-BE49-F238E27FC236}">
                <a16:creationId xmlns:a16="http://schemas.microsoft.com/office/drawing/2014/main" id="{2FFD20E1-904E-7B1C-E7A2-1A99877EE0D7}"/>
              </a:ext>
            </a:extLst>
          </p:cNvPr>
          <p:cNvSpPr>
            <a:spLocks noGrp="1"/>
          </p:cNvSpPr>
          <p:nvPr>
            <p:ph type="body" sz="quarter" idx="12" hasCustomPrompt="1"/>
          </p:nvPr>
        </p:nvSpPr>
        <p:spPr>
          <a:xfrm>
            <a:off x="2330450" y="2698180"/>
            <a:ext cx="11250613" cy="836613"/>
          </a:xfrm>
        </p:spPr>
        <p:txBody>
          <a:bodyPr anchor="t">
            <a:normAutofit/>
          </a:bodyPr>
          <a:lstStyle>
            <a:lvl1pPr marL="0" indent="0">
              <a:lnSpc>
                <a:spcPct val="114000"/>
              </a:lnSpc>
              <a:spcBef>
                <a:spcPts val="0"/>
              </a:spcBef>
              <a:buNone/>
              <a:defRPr sz="2000"/>
            </a:lvl1pPr>
            <a:lvl2pPr marL="457200" indent="0">
              <a:buNone/>
              <a:defRPr/>
            </a:lvl2pPr>
            <a:lvl3pPr marL="914400" indent="0">
              <a:buNone/>
              <a:defRPr/>
            </a:lvl3pPr>
            <a:lvl4pPr marL="1371600" indent="0">
              <a:buNone/>
              <a:defRPr/>
            </a:lvl4pPr>
            <a:lvl5pPr marL="1828800" indent="0">
              <a:buNone/>
              <a:defRPr/>
            </a:lvl5pPr>
          </a:lstStyle>
          <a:p>
            <a:pPr lvl="0"/>
            <a:r>
              <a:rPr lang="en-GB"/>
              <a:t>Click to add text</a:t>
            </a:r>
            <a:endParaRPr lang="en-US"/>
          </a:p>
        </p:txBody>
      </p:sp>
      <p:sp>
        <p:nvSpPr>
          <p:cNvPr id="9" name="B">
            <a:extLst>
              <a:ext uri="{FF2B5EF4-FFF2-40B4-BE49-F238E27FC236}">
                <a16:creationId xmlns:a16="http://schemas.microsoft.com/office/drawing/2014/main" id="{DB253624-90B8-4C2B-CA21-11904E51AA4D}"/>
              </a:ext>
            </a:extLst>
          </p:cNvPr>
          <p:cNvSpPr txBox="1"/>
          <p:nvPr userDrawn="1"/>
        </p:nvSpPr>
        <p:spPr>
          <a:xfrm>
            <a:off x="1713038" y="3629064"/>
            <a:ext cx="465463" cy="421719"/>
          </a:xfrm>
          <a:prstGeom prst="rect">
            <a:avLst/>
          </a:prstGeom>
        </p:spPr>
        <p:txBody>
          <a:bodyPr vert="horz" lIns="91440" tIns="45720" rIns="91440" bIns="45720" rtlCol="0" anchor="ctr">
            <a:normAutofit/>
          </a:bodyPr>
          <a:lstStyle>
            <a:lvl1pPr lvl="0" indent="0" defTabSz="914400">
              <a:lnSpc>
                <a:spcPct val="114000"/>
              </a:lnSpc>
              <a:spcBef>
                <a:spcPts val="0"/>
              </a:spcBef>
              <a:buFont typeface="Arial" panose="020B0604020202020204" pitchFamily="34" charset="0"/>
              <a:buNone/>
              <a:defRPr lang="en-GB" sz="20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indent="0" defTabSz="914400">
              <a:lnSpc>
                <a:spcPct val="90000"/>
              </a:lnSpc>
              <a:spcBef>
                <a:spcPts val="500"/>
              </a:spcBef>
              <a:buFont typeface="Arial" panose="020B0604020202020204" pitchFamily="34" charset="0"/>
              <a:buNone/>
            </a:lvl4pPr>
            <a:lvl5pPr indent="0" defTabSz="914400">
              <a:lnSpc>
                <a:spcPct val="90000"/>
              </a:lnSpc>
              <a:spcBef>
                <a:spcPts val="500"/>
              </a:spcBef>
              <a:buFont typeface="Arial" panose="020B0604020202020204" pitchFamily="34" charset="0"/>
              <a:buNone/>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lvl="0" algn="ctr"/>
            <a:r>
              <a:rPr lang="en-US"/>
              <a:t>B.</a:t>
            </a:r>
          </a:p>
        </p:txBody>
      </p:sp>
      <p:sp>
        <p:nvSpPr>
          <p:cNvPr id="10" name="Opt_B">
            <a:extLst>
              <a:ext uri="{FF2B5EF4-FFF2-40B4-BE49-F238E27FC236}">
                <a16:creationId xmlns:a16="http://schemas.microsoft.com/office/drawing/2014/main" id="{497E5D63-1C02-9A8F-6921-B4CF2B94E4A1}"/>
              </a:ext>
            </a:extLst>
          </p:cNvPr>
          <p:cNvSpPr>
            <a:spLocks noGrp="1"/>
          </p:cNvSpPr>
          <p:nvPr>
            <p:ph type="body" sz="quarter" idx="13" hasCustomPrompt="1"/>
          </p:nvPr>
        </p:nvSpPr>
        <p:spPr>
          <a:xfrm>
            <a:off x="2334566" y="3629064"/>
            <a:ext cx="11250613" cy="836613"/>
          </a:xfrm>
        </p:spPr>
        <p:txBody>
          <a:bodyPr anchor="t">
            <a:normAutofit/>
          </a:bodyPr>
          <a:lstStyle>
            <a:lvl1pPr marL="0" indent="0">
              <a:lnSpc>
                <a:spcPct val="114000"/>
              </a:lnSpc>
              <a:spcBef>
                <a:spcPts val="0"/>
              </a:spcBef>
              <a:buNone/>
              <a:defRPr sz="2000"/>
            </a:lvl1pPr>
            <a:lvl2pPr marL="457200" indent="0">
              <a:buNone/>
              <a:defRPr/>
            </a:lvl2pPr>
            <a:lvl3pPr marL="914400" indent="0">
              <a:buNone/>
              <a:defRPr/>
            </a:lvl3pPr>
            <a:lvl4pPr marL="1371600" indent="0">
              <a:buNone/>
              <a:defRPr/>
            </a:lvl4pPr>
            <a:lvl5pPr marL="1828800" indent="0">
              <a:buNone/>
              <a:defRPr/>
            </a:lvl5pPr>
          </a:lstStyle>
          <a:p>
            <a:pPr lvl="0"/>
            <a:r>
              <a:rPr lang="en-GB"/>
              <a:t>Click to add text</a:t>
            </a:r>
            <a:endParaRPr lang="en-US"/>
          </a:p>
        </p:txBody>
      </p:sp>
      <p:sp>
        <p:nvSpPr>
          <p:cNvPr id="11" name="C">
            <a:extLst>
              <a:ext uri="{FF2B5EF4-FFF2-40B4-BE49-F238E27FC236}">
                <a16:creationId xmlns:a16="http://schemas.microsoft.com/office/drawing/2014/main" id="{92E01BA2-8854-8B22-5E3B-BD48CB6419FD}"/>
              </a:ext>
            </a:extLst>
          </p:cNvPr>
          <p:cNvSpPr txBox="1"/>
          <p:nvPr userDrawn="1"/>
        </p:nvSpPr>
        <p:spPr>
          <a:xfrm>
            <a:off x="1713038" y="4568181"/>
            <a:ext cx="465463" cy="421719"/>
          </a:xfrm>
          <a:prstGeom prst="rect">
            <a:avLst/>
          </a:prstGeom>
        </p:spPr>
        <p:txBody>
          <a:bodyPr vert="horz" lIns="91440" tIns="45720" rIns="91440" bIns="45720" rtlCol="0" anchor="ctr">
            <a:normAutofit/>
          </a:bodyPr>
          <a:lstStyle>
            <a:lvl1pPr lvl="0" indent="0" defTabSz="914400">
              <a:lnSpc>
                <a:spcPct val="114000"/>
              </a:lnSpc>
              <a:spcBef>
                <a:spcPts val="0"/>
              </a:spcBef>
              <a:buFont typeface="Arial" panose="020B0604020202020204" pitchFamily="34" charset="0"/>
              <a:buNone/>
              <a:defRPr lang="en-GB" sz="20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indent="0" defTabSz="914400">
              <a:lnSpc>
                <a:spcPct val="90000"/>
              </a:lnSpc>
              <a:spcBef>
                <a:spcPts val="500"/>
              </a:spcBef>
              <a:buFont typeface="Arial" panose="020B0604020202020204" pitchFamily="34" charset="0"/>
              <a:buNone/>
            </a:lvl4pPr>
            <a:lvl5pPr indent="0" defTabSz="914400">
              <a:lnSpc>
                <a:spcPct val="90000"/>
              </a:lnSpc>
              <a:spcBef>
                <a:spcPts val="500"/>
              </a:spcBef>
              <a:buFont typeface="Arial" panose="020B0604020202020204" pitchFamily="34" charset="0"/>
              <a:buNone/>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lvl="0" algn="ctr"/>
            <a:r>
              <a:rPr lang="en-US"/>
              <a:t>C.</a:t>
            </a:r>
          </a:p>
        </p:txBody>
      </p:sp>
      <p:sp>
        <p:nvSpPr>
          <p:cNvPr id="12" name="Opt_C">
            <a:extLst>
              <a:ext uri="{FF2B5EF4-FFF2-40B4-BE49-F238E27FC236}">
                <a16:creationId xmlns:a16="http://schemas.microsoft.com/office/drawing/2014/main" id="{231483CE-CEF9-6644-5D62-34D212C6AC67}"/>
              </a:ext>
            </a:extLst>
          </p:cNvPr>
          <p:cNvSpPr>
            <a:spLocks noGrp="1"/>
          </p:cNvSpPr>
          <p:nvPr>
            <p:ph type="body" sz="quarter" idx="14" hasCustomPrompt="1"/>
          </p:nvPr>
        </p:nvSpPr>
        <p:spPr>
          <a:xfrm>
            <a:off x="2334566" y="4568181"/>
            <a:ext cx="11250613" cy="836613"/>
          </a:xfrm>
        </p:spPr>
        <p:txBody>
          <a:bodyPr anchor="t">
            <a:normAutofit/>
          </a:bodyPr>
          <a:lstStyle>
            <a:lvl1pPr marL="0" indent="0">
              <a:lnSpc>
                <a:spcPct val="114000"/>
              </a:lnSpc>
              <a:spcBef>
                <a:spcPts val="0"/>
              </a:spcBef>
              <a:buNone/>
              <a:defRPr sz="2000"/>
            </a:lvl1pPr>
            <a:lvl2pPr marL="457200" indent="0">
              <a:buNone/>
              <a:defRPr/>
            </a:lvl2pPr>
            <a:lvl3pPr marL="914400" indent="0">
              <a:buNone/>
              <a:defRPr/>
            </a:lvl3pPr>
            <a:lvl4pPr marL="1371600" indent="0">
              <a:buNone/>
              <a:defRPr/>
            </a:lvl4pPr>
            <a:lvl5pPr marL="1828800" indent="0">
              <a:buNone/>
              <a:defRPr/>
            </a:lvl5pPr>
          </a:lstStyle>
          <a:p>
            <a:pPr lvl="0"/>
            <a:r>
              <a:rPr lang="en-GB"/>
              <a:t>Click to add text</a:t>
            </a:r>
            <a:endParaRPr lang="en-US"/>
          </a:p>
        </p:txBody>
      </p:sp>
      <p:sp>
        <p:nvSpPr>
          <p:cNvPr id="13" name="D">
            <a:extLst>
              <a:ext uri="{FF2B5EF4-FFF2-40B4-BE49-F238E27FC236}">
                <a16:creationId xmlns:a16="http://schemas.microsoft.com/office/drawing/2014/main" id="{29F7EC89-820C-671D-8F62-46D0543D5E13}"/>
              </a:ext>
            </a:extLst>
          </p:cNvPr>
          <p:cNvSpPr txBox="1"/>
          <p:nvPr userDrawn="1"/>
        </p:nvSpPr>
        <p:spPr>
          <a:xfrm>
            <a:off x="1717154" y="5511422"/>
            <a:ext cx="465463" cy="421719"/>
          </a:xfrm>
          <a:prstGeom prst="rect">
            <a:avLst/>
          </a:prstGeom>
        </p:spPr>
        <p:txBody>
          <a:bodyPr vert="horz" lIns="91440" tIns="45720" rIns="91440" bIns="45720" rtlCol="0" anchor="ctr">
            <a:normAutofit/>
          </a:bodyPr>
          <a:lstStyle>
            <a:lvl1pPr lvl="0" indent="0" defTabSz="914400">
              <a:lnSpc>
                <a:spcPct val="114000"/>
              </a:lnSpc>
              <a:spcBef>
                <a:spcPts val="0"/>
              </a:spcBef>
              <a:buFont typeface="Arial" panose="020B0604020202020204" pitchFamily="34" charset="0"/>
              <a:buNone/>
              <a:defRPr lang="en-GB" sz="20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indent="0" defTabSz="914400">
              <a:lnSpc>
                <a:spcPct val="90000"/>
              </a:lnSpc>
              <a:spcBef>
                <a:spcPts val="500"/>
              </a:spcBef>
              <a:buFont typeface="Arial" panose="020B0604020202020204" pitchFamily="34" charset="0"/>
              <a:buNone/>
            </a:lvl4pPr>
            <a:lvl5pPr indent="0" defTabSz="914400">
              <a:lnSpc>
                <a:spcPct val="90000"/>
              </a:lnSpc>
              <a:spcBef>
                <a:spcPts val="500"/>
              </a:spcBef>
              <a:buFont typeface="Arial" panose="020B0604020202020204" pitchFamily="34" charset="0"/>
              <a:buNone/>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lvl="0" algn="ctr"/>
            <a:r>
              <a:rPr lang="en-US"/>
              <a:t>D.</a:t>
            </a:r>
          </a:p>
        </p:txBody>
      </p:sp>
      <p:sp>
        <p:nvSpPr>
          <p:cNvPr id="14" name="Opt_D">
            <a:extLst>
              <a:ext uri="{FF2B5EF4-FFF2-40B4-BE49-F238E27FC236}">
                <a16:creationId xmlns:a16="http://schemas.microsoft.com/office/drawing/2014/main" id="{D10DFBE0-864B-7031-13FD-BF42F6452ABB}"/>
              </a:ext>
            </a:extLst>
          </p:cNvPr>
          <p:cNvSpPr>
            <a:spLocks noGrp="1"/>
          </p:cNvSpPr>
          <p:nvPr>
            <p:ph type="body" sz="quarter" idx="15" hasCustomPrompt="1"/>
          </p:nvPr>
        </p:nvSpPr>
        <p:spPr>
          <a:xfrm>
            <a:off x="2338682" y="5511422"/>
            <a:ext cx="11250613" cy="836613"/>
          </a:xfrm>
        </p:spPr>
        <p:txBody>
          <a:bodyPr anchor="t">
            <a:normAutofit/>
          </a:bodyPr>
          <a:lstStyle>
            <a:lvl1pPr marL="0" indent="0">
              <a:lnSpc>
                <a:spcPct val="114000"/>
              </a:lnSpc>
              <a:spcBef>
                <a:spcPts val="0"/>
              </a:spcBef>
              <a:buNone/>
              <a:defRPr sz="2000"/>
            </a:lvl1pPr>
            <a:lvl2pPr marL="457200" indent="0">
              <a:buNone/>
              <a:defRPr/>
            </a:lvl2pPr>
            <a:lvl3pPr marL="914400" indent="0">
              <a:buNone/>
              <a:defRPr/>
            </a:lvl3pPr>
            <a:lvl4pPr marL="1371600" indent="0">
              <a:buNone/>
              <a:defRPr/>
            </a:lvl4pPr>
            <a:lvl5pPr marL="1828800" indent="0">
              <a:buNone/>
              <a:defRPr/>
            </a:lvl5pPr>
          </a:lstStyle>
          <a:p>
            <a:pPr lvl="0"/>
            <a:r>
              <a:rPr lang="en-GB"/>
              <a:t>Click to add text</a:t>
            </a:r>
            <a:endParaRPr lang="en-US"/>
          </a:p>
        </p:txBody>
      </p:sp>
      <p:sp>
        <p:nvSpPr>
          <p:cNvPr id="15" name="Q">
            <a:extLst>
              <a:ext uri="{FF2B5EF4-FFF2-40B4-BE49-F238E27FC236}">
                <a16:creationId xmlns:a16="http://schemas.microsoft.com/office/drawing/2014/main" id="{48CDC350-FF9D-82C7-1731-756BBBD2CE0D}"/>
              </a:ext>
            </a:extLst>
          </p:cNvPr>
          <p:cNvSpPr>
            <a:spLocks noGrp="1"/>
          </p:cNvSpPr>
          <p:nvPr>
            <p:ph type="body" sz="quarter" idx="11" hasCustomPrompt="1"/>
          </p:nvPr>
        </p:nvSpPr>
        <p:spPr>
          <a:xfrm>
            <a:off x="2967015" y="580287"/>
            <a:ext cx="12401573" cy="1447009"/>
          </a:xfrm>
        </p:spPr>
        <p:txBody>
          <a:bodyPr anchor="ctr"/>
          <a:lstStyle>
            <a:lvl1pPr marL="0" indent="0">
              <a:lnSpc>
                <a:spcPct val="114000"/>
              </a:lnSpc>
              <a:spcBef>
                <a:spcPts val="0"/>
              </a:spcBef>
              <a:buNone/>
              <a:defRPr b="1"/>
            </a:lvl1pPr>
          </a:lstStyle>
          <a:p>
            <a:pPr lvl="0"/>
            <a:r>
              <a:rPr lang="en-GB"/>
              <a:t>Click to add text</a:t>
            </a:r>
            <a:endParaRPr lang="en-US"/>
          </a:p>
        </p:txBody>
      </p:sp>
      <p:sp>
        <p:nvSpPr>
          <p:cNvPr id="2" name="Q_No">
            <a:extLst>
              <a:ext uri="{FF2B5EF4-FFF2-40B4-BE49-F238E27FC236}">
                <a16:creationId xmlns:a16="http://schemas.microsoft.com/office/drawing/2014/main" id="{60E48CF6-ADFB-CA4C-5E8B-AE3CD5F217B1}"/>
              </a:ext>
            </a:extLst>
          </p:cNvPr>
          <p:cNvSpPr>
            <a:spLocks noGrp="1"/>
          </p:cNvSpPr>
          <p:nvPr>
            <p:ph type="body" sz="quarter" idx="10" hasCustomPrompt="1"/>
          </p:nvPr>
        </p:nvSpPr>
        <p:spPr>
          <a:xfrm>
            <a:off x="1562390" y="1193800"/>
            <a:ext cx="1135063" cy="830263"/>
          </a:xfrm>
        </p:spPr>
        <p:txBody>
          <a:bodyPr anchor="ctr"/>
          <a:lstStyle>
            <a:lvl1pPr marL="0" indent="0" algn="ctr">
              <a:spcBef>
                <a:spcPts val="0"/>
              </a:spcBef>
              <a:buNone/>
              <a:defRPr b="1">
                <a:solidFill>
                  <a:schemeClr val="bg1"/>
                </a:solidFill>
              </a:defRPr>
            </a:lvl1pPr>
          </a:lstStyle>
          <a:p>
            <a:pPr lvl="0"/>
            <a:r>
              <a:rPr lang="en-US"/>
              <a:t>1</a:t>
            </a:r>
          </a:p>
        </p:txBody>
      </p:sp>
    </p:spTree>
    <p:extLst>
      <p:ext uri="{BB962C8B-B14F-4D97-AF65-F5344CB8AC3E}">
        <p14:creationId xmlns:p14="http://schemas.microsoft.com/office/powerpoint/2010/main" val="216200429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Ques_Ans_IS">
    <p:spTree>
      <p:nvGrpSpPr>
        <p:cNvPr id="1" name=""/>
        <p:cNvGrpSpPr/>
        <p:nvPr/>
      </p:nvGrpSpPr>
      <p:grpSpPr>
        <a:xfrm>
          <a:off x="0" y="0"/>
          <a:ext cx="0" cy="0"/>
          <a:chOff x="0" y="0"/>
          <a:chExt cx="0" cy="0"/>
        </a:xfrm>
      </p:grpSpPr>
      <p:pic>
        <p:nvPicPr>
          <p:cNvPr id="3" name="BG">
            <a:extLst>
              <a:ext uri="{FF2B5EF4-FFF2-40B4-BE49-F238E27FC236}">
                <a16:creationId xmlns:a16="http://schemas.microsoft.com/office/drawing/2014/main" id="{EF08981F-95F3-6867-209A-E2A49BEB7AC3}"/>
              </a:ext>
            </a:extLst>
          </p:cNvPr>
          <p:cNvPicPr preferRelativeResize="0"/>
          <p:nvPr userDrawn="1"/>
        </p:nvPicPr>
        <p:blipFill>
          <a:blip r:embed="rId2"/>
          <a:srcRect/>
          <a:stretch/>
        </p:blipFill>
        <p:spPr>
          <a:xfrm>
            <a:off x="1" y="1"/>
            <a:ext cx="16255999" cy="9143999"/>
          </a:xfrm>
          <a:prstGeom prst="rect">
            <a:avLst/>
          </a:prstGeom>
          <a:noFill/>
          <a:ln>
            <a:noFill/>
          </a:ln>
        </p:spPr>
      </p:pic>
      <p:sp>
        <p:nvSpPr>
          <p:cNvPr id="4" name="C_Ans">
            <a:extLst>
              <a:ext uri="{FF2B5EF4-FFF2-40B4-BE49-F238E27FC236}">
                <a16:creationId xmlns:a16="http://schemas.microsoft.com/office/drawing/2014/main" id="{C5585E79-E8D7-0597-1980-9449B5FE0292}"/>
              </a:ext>
            </a:extLst>
          </p:cNvPr>
          <p:cNvSpPr txBox="1"/>
          <p:nvPr userDrawn="1"/>
        </p:nvSpPr>
        <p:spPr>
          <a:xfrm>
            <a:off x="670034" y="7369706"/>
            <a:ext cx="2749059"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3F3F3F"/>
                </a:solidFill>
                <a:latin typeface="Open Sans"/>
                <a:ea typeface="Open Sans"/>
                <a:cs typeface="Open Sans"/>
                <a:sym typeface="Open Sans"/>
              </a:rPr>
              <a:t>The correct answer is</a:t>
            </a:r>
            <a:endParaRPr sz="1400" b="0" i="0" u="none" strike="noStrike" cap="none">
              <a:solidFill>
                <a:srgbClr val="000000"/>
              </a:solidFill>
              <a:latin typeface="Open Sans"/>
              <a:ea typeface="Open Sans"/>
              <a:cs typeface="Open Sans"/>
              <a:sym typeface="Open Sans"/>
            </a:endParaRPr>
          </a:p>
        </p:txBody>
      </p:sp>
      <p:cxnSp>
        <p:nvCxnSpPr>
          <p:cNvPr id="5" name="Ans_Line_2">
            <a:extLst>
              <a:ext uri="{FF2B5EF4-FFF2-40B4-BE49-F238E27FC236}">
                <a16:creationId xmlns:a16="http://schemas.microsoft.com/office/drawing/2014/main" id="{55D1669A-D9BB-F86C-6916-C74581CEC093}"/>
              </a:ext>
            </a:extLst>
          </p:cNvPr>
          <p:cNvCxnSpPr/>
          <p:nvPr userDrawn="1"/>
        </p:nvCxnSpPr>
        <p:spPr>
          <a:xfrm>
            <a:off x="670034" y="7854368"/>
            <a:ext cx="13167360" cy="0"/>
          </a:xfrm>
          <a:prstGeom prst="straightConnector1">
            <a:avLst/>
          </a:prstGeom>
          <a:noFill/>
          <a:ln w="9525" cap="flat" cmpd="sng">
            <a:solidFill>
              <a:schemeClr val="dk1"/>
            </a:solidFill>
            <a:prstDash val="solid"/>
            <a:round/>
            <a:headEnd type="none" w="sm" len="sm"/>
            <a:tailEnd type="none" w="sm" len="sm"/>
          </a:ln>
        </p:spPr>
      </p:cxnSp>
      <p:cxnSp>
        <p:nvCxnSpPr>
          <p:cNvPr id="6" name="Ans_Line">
            <a:extLst>
              <a:ext uri="{FF2B5EF4-FFF2-40B4-BE49-F238E27FC236}">
                <a16:creationId xmlns:a16="http://schemas.microsoft.com/office/drawing/2014/main" id="{25B26E89-236B-925D-2F8A-FDAD4518B1D0}"/>
              </a:ext>
            </a:extLst>
          </p:cNvPr>
          <p:cNvCxnSpPr/>
          <p:nvPr userDrawn="1"/>
        </p:nvCxnSpPr>
        <p:spPr>
          <a:xfrm>
            <a:off x="649436" y="7265358"/>
            <a:ext cx="13167360" cy="0"/>
          </a:xfrm>
          <a:prstGeom prst="straightConnector1">
            <a:avLst/>
          </a:prstGeom>
          <a:noFill/>
          <a:ln w="9525" cap="flat" cmpd="sng">
            <a:solidFill>
              <a:schemeClr val="dk1"/>
            </a:solidFill>
            <a:prstDash val="solid"/>
            <a:round/>
            <a:headEnd type="none" w="sm" len="sm"/>
            <a:tailEnd type="none" w="sm" len="sm"/>
          </a:ln>
        </p:spPr>
      </p:cxnSp>
      <p:sp>
        <p:nvSpPr>
          <p:cNvPr id="7" name="Ans_text">
            <a:extLst>
              <a:ext uri="{FF2B5EF4-FFF2-40B4-BE49-F238E27FC236}">
                <a16:creationId xmlns:a16="http://schemas.microsoft.com/office/drawing/2014/main" id="{FE57084E-D5CD-4D1D-AD6B-B0A29FBA4D52}"/>
              </a:ext>
            </a:extLst>
          </p:cNvPr>
          <p:cNvSpPr>
            <a:spLocks noGrp="1"/>
          </p:cNvSpPr>
          <p:nvPr>
            <p:ph type="body" sz="quarter" idx="18" hasCustomPrompt="1"/>
          </p:nvPr>
        </p:nvSpPr>
        <p:spPr>
          <a:xfrm>
            <a:off x="3251201" y="7277661"/>
            <a:ext cx="8834438" cy="584200"/>
          </a:xfrm>
        </p:spPr>
        <p:txBody>
          <a:bodyPr anchor="ctr">
            <a:normAutofit/>
          </a:bodyPr>
          <a:lstStyle>
            <a:lvl1pPr marL="0" indent="0">
              <a:spcBef>
                <a:spcPts val="0"/>
              </a:spcBef>
              <a:buNone/>
              <a:defRPr sz="2000" b="1">
                <a:solidFill>
                  <a:srgbClr val="024F93"/>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GB"/>
              <a:t>Click to add text</a:t>
            </a:r>
            <a:endParaRPr lang="en-US"/>
          </a:p>
        </p:txBody>
      </p:sp>
      <p:sp>
        <p:nvSpPr>
          <p:cNvPr id="8" name="Ans_Desc_Text_Box">
            <a:extLst>
              <a:ext uri="{FF2B5EF4-FFF2-40B4-BE49-F238E27FC236}">
                <a16:creationId xmlns:a16="http://schemas.microsoft.com/office/drawing/2014/main" id="{7CBBC3EA-7B88-E6C6-BE6B-D41D2C647AAB}"/>
              </a:ext>
            </a:extLst>
          </p:cNvPr>
          <p:cNvSpPr>
            <a:spLocks noGrp="1"/>
          </p:cNvSpPr>
          <p:nvPr>
            <p:ph type="body" sz="quarter" idx="16" hasCustomPrompt="1"/>
          </p:nvPr>
        </p:nvSpPr>
        <p:spPr>
          <a:xfrm>
            <a:off x="669925" y="7935913"/>
            <a:ext cx="13095288" cy="1004887"/>
          </a:xfrm>
        </p:spPr>
        <p:txBody>
          <a:bodyPr>
            <a:normAutofit/>
          </a:bodyPr>
          <a:lstStyle>
            <a:lvl1pPr marL="0" indent="0">
              <a:spcBef>
                <a:spcPts val="0"/>
              </a:spcBef>
              <a:buNone/>
              <a:defRPr sz="2000" b="1"/>
            </a:lvl1pPr>
            <a:lvl2pPr marL="457200" indent="0">
              <a:buNone/>
              <a:defRPr/>
            </a:lvl2pPr>
            <a:lvl3pPr marL="914400" indent="0">
              <a:buNone/>
              <a:defRPr/>
            </a:lvl3pPr>
            <a:lvl4pPr marL="1371600" indent="0">
              <a:buNone/>
              <a:defRPr/>
            </a:lvl4pPr>
            <a:lvl5pPr marL="1828800" indent="0">
              <a:buNone/>
              <a:defRPr/>
            </a:lvl5pPr>
          </a:lstStyle>
          <a:p>
            <a:pPr lvl="0"/>
            <a:r>
              <a:rPr lang="en-GB"/>
              <a:t>Click to add text</a:t>
            </a:r>
            <a:endParaRPr lang="en-US"/>
          </a:p>
        </p:txBody>
      </p:sp>
      <p:sp>
        <p:nvSpPr>
          <p:cNvPr id="9" name="Box">
            <a:extLst>
              <a:ext uri="{FF2B5EF4-FFF2-40B4-BE49-F238E27FC236}">
                <a16:creationId xmlns:a16="http://schemas.microsoft.com/office/drawing/2014/main" id="{CDEDD483-9F61-36CD-8536-63FB8C1D1DC9}"/>
              </a:ext>
            </a:extLst>
          </p:cNvPr>
          <p:cNvSpPr/>
          <p:nvPr userDrawn="1"/>
        </p:nvSpPr>
        <p:spPr>
          <a:xfrm>
            <a:off x="1281113" y="584654"/>
            <a:ext cx="1685902" cy="1438275"/>
          </a:xfrm>
          <a:prstGeom prst="rect">
            <a:avLst/>
          </a:prstGeom>
          <a:solidFill>
            <a:srgbClr val="3D9C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KT_Text">
            <a:extLst>
              <a:ext uri="{FF2B5EF4-FFF2-40B4-BE49-F238E27FC236}">
                <a16:creationId xmlns:a16="http://schemas.microsoft.com/office/drawing/2014/main" id="{BA405B45-EFAB-0D57-ADA9-DD1F4FD2F9B7}"/>
              </a:ext>
            </a:extLst>
          </p:cNvPr>
          <p:cNvSpPr txBox="1"/>
          <p:nvPr userDrawn="1"/>
        </p:nvSpPr>
        <p:spPr>
          <a:xfrm>
            <a:off x="1280469" y="732325"/>
            <a:ext cx="1698904" cy="46166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11" name="Rec_Box">
            <a:extLst>
              <a:ext uri="{FF2B5EF4-FFF2-40B4-BE49-F238E27FC236}">
                <a16:creationId xmlns:a16="http://schemas.microsoft.com/office/drawing/2014/main" id="{C6D60610-3ED0-B3DE-F0C6-1E2E0C6FC1CE}"/>
              </a:ext>
            </a:extLst>
          </p:cNvPr>
          <p:cNvSpPr/>
          <p:nvPr userDrawn="1"/>
        </p:nvSpPr>
        <p:spPr>
          <a:xfrm>
            <a:off x="1275907" y="580480"/>
            <a:ext cx="14093455" cy="1446622"/>
          </a:xfrm>
          <a:prstGeom prst="rect">
            <a:avLst/>
          </a:prstGeom>
          <a:noFill/>
          <a:ln w="12700">
            <a:solidFill>
              <a:srgbClr val="3D9CD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D">
            <a:extLst>
              <a:ext uri="{FF2B5EF4-FFF2-40B4-BE49-F238E27FC236}">
                <a16:creationId xmlns:a16="http://schemas.microsoft.com/office/drawing/2014/main" id="{C6A04807-31DA-6E4E-AAB1-C5EB073355C4}"/>
              </a:ext>
            </a:extLst>
          </p:cNvPr>
          <p:cNvSpPr txBox="1"/>
          <p:nvPr userDrawn="1"/>
        </p:nvSpPr>
        <p:spPr>
          <a:xfrm>
            <a:off x="1717154" y="5511422"/>
            <a:ext cx="465463" cy="421719"/>
          </a:xfrm>
          <a:prstGeom prst="rect">
            <a:avLst/>
          </a:prstGeom>
        </p:spPr>
        <p:txBody>
          <a:bodyPr vert="horz" lIns="91440" tIns="45720" rIns="91440" bIns="45720" rtlCol="0" anchor="ctr">
            <a:normAutofit/>
          </a:bodyPr>
          <a:lstStyle>
            <a:lvl1pPr lvl="0" indent="0" defTabSz="914400">
              <a:lnSpc>
                <a:spcPct val="114000"/>
              </a:lnSpc>
              <a:spcBef>
                <a:spcPts val="0"/>
              </a:spcBef>
              <a:buFont typeface="Arial" panose="020B0604020202020204" pitchFamily="34" charset="0"/>
              <a:buNone/>
              <a:defRPr lang="en-GB" sz="20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indent="0" defTabSz="914400">
              <a:lnSpc>
                <a:spcPct val="90000"/>
              </a:lnSpc>
              <a:spcBef>
                <a:spcPts val="500"/>
              </a:spcBef>
              <a:buFont typeface="Arial" panose="020B0604020202020204" pitchFamily="34" charset="0"/>
              <a:buNone/>
            </a:lvl4pPr>
            <a:lvl5pPr indent="0" defTabSz="914400">
              <a:lnSpc>
                <a:spcPct val="90000"/>
              </a:lnSpc>
              <a:spcBef>
                <a:spcPts val="500"/>
              </a:spcBef>
              <a:buFont typeface="Arial" panose="020B0604020202020204" pitchFamily="34" charset="0"/>
              <a:buNone/>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lvl="0" algn="ctr"/>
            <a:r>
              <a:rPr lang="en-US"/>
              <a:t>D.</a:t>
            </a:r>
          </a:p>
        </p:txBody>
      </p:sp>
      <p:sp>
        <p:nvSpPr>
          <p:cNvPr id="16" name="C">
            <a:extLst>
              <a:ext uri="{FF2B5EF4-FFF2-40B4-BE49-F238E27FC236}">
                <a16:creationId xmlns:a16="http://schemas.microsoft.com/office/drawing/2014/main" id="{19EED400-005F-8BFC-0381-17F5410E8424}"/>
              </a:ext>
            </a:extLst>
          </p:cNvPr>
          <p:cNvSpPr txBox="1"/>
          <p:nvPr userDrawn="1"/>
        </p:nvSpPr>
        <p:spPr>
          <a:xfrm>
            <a:off x="1713038" y="4568181"/>
            <a:ext cx="465463" cy="421719"/>
          </a:xfrm>
          <a:prstGeom prst="rect">
            <a:avLst/>
          </a:prstGeom>
        </p:spPr>
        <p:txBody>
          <a:bodyPr vert="horz" lIns="91440" tIns="45720" rIns="91440" bIns="45720" rtlCol="0" anchor="ctr">
            <a:normAutofit/>
          </a:bodyPr>
          <a:lstStyle>
            <a:lvl1pPr lvl="0" indent="0" defTabSz="914400">
              <a:lnSpc>
                <a:spcPct val="114000"/>
              </a:lnSpc>
              <a:spcBef>
                <a:spcPts val="0"/>
              </a:spcBef>
              <a:buFont typeface="Arial" panose="020B0604020202020204" pitchFamily="34" charset="0"/>
              <a:buNone/>
              <a:defRPr lang="en-GB" sz="20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indent="0" defTabSz="914400">
              <a:lnSpc>
                <a:spcPct val="90000"/>
              </a:lnSpc>
              <a:spcBef>
                <a:spcPts val="500"/>
              </a:spcBef>
              <a:buFont typeface="Arial" panose="020B0604020202020204" pitchFamily="34" charset="0"/>
              <a:buNone/>
            </a:lvl4pPr>
            <a:lvl5pPr indent="0" defTabSz="914400">
              <a:lnSpc>
                <a:spcPct val="90000"/>
              </a:lnSpc>
              <a:spcBef>
                <a:spcPts val="500"/>
              </a:spcBef>
              <a:buFont typeface="Arial" panose="020B0604020202020204" pitchFamily="34" charset="0"/>
              <a:buNone/>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lvl="0" algn="ctr"/>
            <a:r>
              <a:rPr lang="en-US"/>
              <a:t>C.</a:t>
            </a:r>
          </a:p>
        </p:txBody>
      </p:sp>
      <p:sp>
        <p:nvSpPr>
          <p:cNvPr id="14" name="B">
            <a:extLst>
              <a:ext uri="{FF2B5EF4-FFF2-40B4-BE49-F238E27FC236}">
                <a16:creationId xmlns:a16="http://schemas.microsoft.com/office/drawing/2014/main" id="{21CD75C6-F639-739D-B089-020EF5CBFA3A}"/>
              </a:ext>
            </a:extLst>
          </p:cNvPr>
          <p:cNvSpPr txBox="1"/>
          <p:nvPr userDrawn="1"/>
        </p:nvSpPr>
        <p:spPr>
          <a:xfrm>
            <a:off x="1713038" y="3629064"/>
            <a:ext cx="465463" cy="421719"/>
          </a:xfrm>
          <a:prstGeom prst="rect">
            <a:avLst/>
          </a:prstGeom>
        </p:spPr>
        <p:txBody>
          <a:bodyPr vert="horz" lIns="91440" tIns="45720" rIns="91440" bIns="45720" rtlCol="0" anchor="ctr">
            <a:normAutofit/>
          </a:bodyPr>
          <a:lstStyle>
            <a:lvl1pPr lvl="0" indent="0" defTabSz="914400">
              <a:lnSpc>
                <a:spcPct val="114000"/>
              </a:lnSpc>
              <a:spcBef>
                <a:spcPts val="0"/>
              </a:spcBef>
              <a:buFont typeface="Arial" panose="020B0604020202020204" pitchFamily="34" charset="0"/>
              <a:buNone/>
              <a:defRPr lang="en-GB" sz="20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indent="0" defTabSz="914400">
              <a:lnSpc>
                <a:spcPct val="90000"/>
              </a:lnSpc>
              <a:spcBef>
                <a:spcPts val="500"/>
              </a:spcBef>
              <a:buFont typeface="Arial" panose="020B0604020202020204" pitchFamily="34" charset="0"/>
              <a:buNone/>
            </a:lvl4pPr>
            <a:lvl5pPr indent="0" defTabSz="914400">
              <a:lnSpc>
                <a:spcPct val="90000"/>
              </a:lnSpc>
              <a:spcBef>
                <a:spcPts val="500"/>
              </a:spcBef>
              <a:buFont typeface="Arial" panose="020B0604020202020204" pitchFamily="34" charset="0"/>
              <a:buNone/>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lvl="0" algn="ctr"/>
            <a:r>
              <a:rPr lang="en-US"/>
              <a:t>B.</a:t>
            </a:r>
          </a:p>
        </p:txBody>
      </p:sp>
      <p:sp>
        <p:nvSpPr>
          <p:cNvPr id="12" name="A">
            <a:extLst>
              <a:ext uri="{FF2B5EF4-FFF2-40B4-BE49-F238E27FC236}">
                <a16:creationId xmlns:a16="http://schemas.microsoft.com/office/drawing/2014/main" id="{76DB4DA8-CC10-506C-D27B-9B1CE227D9B0}"/>
              </a:ext>
            </a:extLst>
          </p:cNvPr>
          <p:cNvSpPr txBox="1"/>
          <p:nvPr userDrawn="1"/>
        </p:nvSpPr>
        <p:spPr>
          <a:xfrm>
            <a:off x="1708922" y="2698180"/>
            <a:ext cx="465463" cy="421719"/>
          </a:xfrm>
          <a:prstGeom prst="rect">
            <a:avLst/>
          </a:prstGeom>
        </p:spPr>
        <p:txBody>
          <a:bodyPr vert="horz" lIns="91440" tIns="45720" rIns="91440" bIns="45720" rtlCol="0" anchor="ctr">
            <a:normAutofit/>
          </a:bodyPr>
          <a:lstStyle>
            <a:lvl1pPr lvl="0" indent="0" defTabSz="914400">
              <a:lnSpc>
                <a:spcPct val="114000"/>
              </a:lnSpc>
              <a:spcBef>
                <a:spcPts val="0"/>
              </a:spcBef>
              <a:buFont typeface="Arial" panose="020B0604020202020204" pitchFamily="34" charset="0"/>
              <a:buNone/>
              <a:defRPr lang="en-GB" sz="20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indent="0" defTabSz="914400">
              <a:lnSpc>
                <a:spcPct val="90000"/>
              </a:lnSpc>
              <a:spcBef>
                <a:spcPts val="500"/>
              </a:spcBef>
              <a:buFont typeface="Arial" panose="020B0604020202020204" pitchFamily="34" charset="0"/>
              <a:buNone/>
            </a:lvl4pPr>
            <a:lvl5pPr indent="0" defTabSz="914400">
              <a:lnSpc>
                <a:spcPct val="90000"/>
              </a:lnSpc>
              <a:spcBef>
                <a:spcPts val="500"/>
              </a:spcBef>
              <a:buFont typeface="Arial" panose="020B0604020202020204" pitchFamily="34" charset="0"/>
              <a:buNone/>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lvl="0" algn="ctr"/>
            <a:r>
              <a:rPr lang="en-US"/>
              <a:t>A.</a:t>
            </a:r>
          </a:p>
        </p:txBody>
      </p:sp>
      <p:sp>
        <p:nvSpPr>
          <p:cNvPr id="19" name="Opt_D">
            <a:extLst>
              <a:ext uri="{FF2B5EF4-FFF2-40B4-BE49-F238E27FC236}">
                <a16:creationId xmlns:a16="http://schemas.microsoft.com/office/drawing/2014/main" id="{F320B7DB-043B-B1AC-2976-FCB6609BE238}"/>
              </a:ext>
            </a:extLst>
          </p:cNvPr>
          <p:cNvSpPr>
            <a:spLocks noGrp="1"/>
          </p:cNvSpPr>
          <p:nvPr>
            <p:ph type="body" sz="quarter" idx="15" hasCustomPrompt="1"/>
          </p:nvPr>
        </p:nvSpPr>
        <p:spPr>
          <a:xfrm>
            <a:off x="2338682" y="5511422"/>
            <a:ext cx="11250613" cy="836613"/>
          </a:xfrm>
        </p:spPr>
        <p:txBody>
          <a:bodyPr anchor="t">
            <a:normAutofit/>
          </a:bodyPr>
          <a:lstStyle>
            <a:lvl1pPr marL="0" indent="0">
              <a:lnSpc>
                <a:spcPct val="114000"/>
              </a:lnSpc>
              <a:spcBef>
                <a:spcPts val="0"/>
              </a:spcBef>
              <a:buNone/>
              <a:defRPr sz="2000"/>
            </a:lvl1pPr>
            <a:lvl2pPr marL="457200" indent="0">
              <a:buNone/>
              <a:defRPr/>
            </a:lvl2pPr>
            <a:lvl3pPr marL="914400" indent="0">
              <a:buNone/>
              <a:defRPr/>
            </a:lvl3pPr>
            <a:lvl4pPr marL="1371600" indent="0">
              <a:buNone/>
              <a:defRPr/>
            </a:lvl4pPr>
            <a:lvl5pPr marL="1828800" indent="0">
              <a:buNone/>
              <a:defRPr/>
            </a:lvl5pPr>
          </a:lstStyle>
          <a:p>
            <a:pPr lvl="0"/>
            <a:r>
              <a:rPr lang="en-GB"/>
              <a:t>Click to add text</a:t>
            </a:r>
            <a:endParaRPr lang="en-US"/>
          </a:p>
        </p:txBody>
      </p:sp>
      <p:sp>
        <p:nvSpPr>
          <p:cNvPr id="17" name="Opt_C">
            <a:extLst>
              <a:ext uri="{FF2B5EF4-FFF2-40B4-BE49-F238E27FC236}">
                <a16:creationId xmlns:a16="http://schemas.microsoft.com/office/drawing/2014/main" id="{DF544E43-096D-AD15-9CFA-70A320AE0272}"/>
              </a:ext>
            </a:extLst>
          </p:cNvPr>
          <p:cNvSpPr>
            <a:spLocks noGrp="1"/>
          </p:cNvSpPr>
          <p:nvPr>
            <p:ph type="body" sz="quarter" idx="14" hasCustomPrompt="1"/>
          </p:nvPr>
        </p:nvSpPr>
        <p:spPr>
          <a:xfrm>
            <a:off x="2334566" y="4568181"/>
            <a:ext cx="11250613" cy="836613"/>
          </a:xfrm>
        </p:spPr>
        <p:txBody>
          <a:bodyPr anchor="t">
            <a:normAutofit/>
          </a:bodyPr>
          <a:lstStyle>
            <a:lvl1pPr marL="0" indent="0">
              <a:lnSpc>
                <a:spcPct val="114000"/>
              </a:lnSpc>
              <a:spcBef>
                <a:spcPts val="0"/>
              </a:spcBef>
              <a:buNone/>
              <a:defRPr sz="2000"/>
            </a:lvl1pPr>
            <a:lvl2pPr marL="457200" indent="0">
              <a:buNone/>
              <a:defRPr/>
            </a:lvl2pPr>
            <a:lvl3pPr marL="914400" indent="0">
              <a:buNone/>
              <a:defRPr/>
            </a:lvl3pPr>
            <a:lvl4pPr marL="1371600" indent="0">
              <a:buNone/>
              <a:defRPr/>
            </a:lvl4pPr>
            <a:lvl5pPr marL="1828800" indent="0">
              <a:buNone/>
              <a:defRPr/>
            </a:lvl5pPr>
          </a:lstStyle>
          <a:p>
            <a:pPr lvl="0"/>
            <a:r>
              <a:rPr lang="en-GB"/>
              <a:t>Click to add text</a:t>
            </a:r>
            <a:endParaRPr lang="en-US"/>
          </a:p>
        </p:txBody>
      </p:sp>
      <p:sp>
        <p:nvSpPr>
          <p:cNvPr id="15" name="Opt_B">
            <a:extLst>
              <a:ext uri="{FF2B5EF4-FFF2-40B4-BE49-F238E27FC236}">
                <a16:creationId xmlns:a16="http://schemas.microsoft.com/office/drawing/2014/main" id="{0969321A-3DCC-F52F-8C1B-6E04397531A7}"/>
              </a:ext>
            </a:extLst>
          </p:cNvPr>
          <p:cNvSpPr>
            <a:spLocks noGrp="1"/>
          </p:cNvSpPr>
          <p:nvPr>
            <p:ph type="body" sz="quarter" idx="13" hasCustomPrompt="1"/>
          </p:nvPr>
        </p:nvSpPr>
        <p:spPr>
          <a:xfrm>
            <a:off x="2334566" y="3629064"/>
            <a:ext cx="11250613" cy="836613"/>
          </a:xfrm>
        </p:spPr>
        <p:txBody>
          <a:bodyPr anchor="t">
            <a:normAutofit/>
          </a:bodyPr>
          <a:lstStyle>
            <a:lvl1pPr marL="0" indent="0">
              <a:lnSpc>
                <a:spcPct val="114000"/>
              </a:lnSpc>
              <a:spcBef>
                <a:spcPts val="0"/>
              </a:spcBef>
              <a:buNone/>
              <a:defRPr sz="2000"/>
            </a:lvl1pPr>
            <a:lvl2pPr marL="457200" indent="0">
              <a:buNone/>
              <a:defRPr/>
            </a:lvl2pPr>
            <a:lvl3pPr marL="914400" indent="0">
              <a:buNone/>
              <a:defRPr/>
            </a:lvl3pPr>
            <a:lvl4pPr marL="1371600" indent="0">
              <a:buNone/>
              <a:defRPr/>
            </a:lvl4pPr>
            <a:lvl5pPr marL="1828800" indent="0">
              <a:buNone/>
              <a:defRPr/>
            </a:lvl5pPr>
          </a:lstStyle>
          <a:p>
            <a:pPr lvl="0"/>
            <a:r>
              <a:rPr lang="en-GB"/>
              <a:t>Click to add text</a:t>
            </a:r>
            <a:endParaRPr lang="en-US"/>
          </a:p>
        </p:txBody>
      </p:sp>
      <p:sp>
        <p:nvSpPr>
          <p:cNvPr id="13" name="Opt_A">
            <a:extLst>
              <a:ext uri="{FF2B5EF4-FFF2-40B4-BE49-F238E27FC236}">
                <a16:creationId xmlns:a16="http://schemas.microsoft.com/office/drawing/2014/main" id="{5A890064-C69C-0664-8FC1-9D4423FC9A34}"/>
              </a:ext>
            </a:extLst>
          </p:cNvPr>
          <p:cNvSpPr>
            <a:spLocks noGrp="1"/>
          </p:cNvSpPr>
          <p:nvPr>
            <p:ph type="body" sz="quarter" idx="12" hasCustomPrompt="1"/>
          </p:nvPr>
        </p:nvSpPr>
        <p:spPr>
          <a:xfrm>
            <a:off x="2330450" y="2698180"/>
            <a:ext cx="11250613" cy="836613"/>
          </a:xfrm>
        </p:spPr>
        <p:txBody>
          <a:bodyPr anchor="t">
            <a:normAutofit/>
          </a:bodyPr>
          <a:lstStyle>
            <a:lvl1pPr marL="0" indent="0">
              <a:lnSpc>
                <a:spcPct val="114000"/>
              </a:lnSpc>
              <a:spcBef>
                <a:spcPts val="0"/>
              </a:spcBef>
              <a:buNone/>
              <a:defRPr sz="2000"/>
            </a:lvl1pPr>
            <a:lvl2pPr marL="457200" indent="0">
              <a:buNone/>
              <a:defRPr/>
            </a:lvl2pPr>
            <a:lvl3pPr marL="914400" indent="0">
              <a:buNone/>
              <a:defRPr/>
            </a:lvl3pPr>
            <a:lvl4pPr marL="1371600" indent="0">
              <a:buNone/>
              <a:defRPr/>
            </a:lvl4pPr>
            <a:lvl5pPr marL="1828800" indent="0">
              <a:buNone/>
              <a:defRPr/>
            </a:lvl5pPr>
          </a:lstStyle>
          <a:p>
            <a:pPr lvl="0"/>
            <a:r>
              <a:rPr lang="en-GB"/>
              <a:t>Click to add text</a:t>
            </a:r>
            <a:endParaRPr lang="en-US"/>
          </a:p>
        </p:txBody>
      </p:sp>
      <p:sp>
        <p:nvSpPr>
          <p:cNvPr id="21" name="Q">
            <a:extLst>
              <a:ext uri="{FF2B5EF4-FFF2-40B4-BE49-F238E27FC236}">
                <a16:creationId xmlns:a16="http://schemas.microsoft.com/office/drawing/2014/main" id="{8B96215F-FF61-9AD3-5B66-650C7AFE975B}"/>
              </a:ext>
            </a:extLst>
          </p:cNvPr>
          <p:cNvSpPr>
            <a:spLocks noGrp="1"/>
          </p:cNvSpPr>
          <p:nvPr>
            <p:ph type="body" sz="quarter" idx="10"/>
          </p:nvPr>
        </p:nvSpPr>
        <p:spPr>
          <a:xfrm>
            <a:off x="2966241" y="586375"/>
            <a:ext cx="12408327" cy="1434832"/>
          </a:xfrm>
        </p:spPr>
        <p:txBody>
          <a:bodyPr vert="horz" lIns="91440" tIns="45720" rIns="91440" bIns="45720" rtlCol="0" anchor="ctr">
            <a:normAutofit/>
          </a:bodyPr>
          <a:lstStyle>
            <a:lvl1pPr marL="0" indent="0">
              <a:buNone/>
              <a:defRPr lang="en-US" b="1" dirty="0"/>
            </a:lvl1pPr>
          </a:lstStyle>
          <a:p>
            <a:pPr marL="228600" lvl="0" indent="-228600">
              <a:spcBef>
                <a:spcPts val="0"/>
              </a:spcBef>
            </a:pPr>
            <a:endParaRPr lang="en-US"/>
          </a:p>
        </p:txBody>
      </p:sp>
      <p:sp>
        <p:nvSpPr>
          <p:cNvPr id="2" name="Q_No">
            <a:extLst>
              <a:ext uri="{FF2B5EF4-FFF2-40B4-BE49-F238E27FC236}">
                <a16:creationId xmlns:a16="http://schemas.microsoft.com/office/drawing/2014/main" id="{478376F7-6761-F612-87E3-8A171B46CBEA}"/>
              </a:ext>
            </a:extLst>
          </p:cNvPr>
          <p:cNvSpPr>
            <a:spLocks noGrp="1"/>
          </p:cNvSpPr>
          <p:nvPr>
            <p:ph type="body" sz="quarter" idx="19" hasCustomPrompt="1"/>
          </p:nvPr>
        </p:nvSpPr>
        <p:spPr>
          <a:xfrm>
            <a:off x="1562390" y="1193800"/>
            <a:ext cx="1135063" cy="830263"/>
          </a:xfrm>
        </p:spPr>
        <p:txBody>
          <a:bodyPr anchor="ctr"/>
          <a:lstStyle>
            <a:lvl1pPr marL="0" indent="0" algn="ctr">
              <a:spcBef>
                <a:spcPts val="0"/>
              </a:spcBef>
              <a:buNone/>
              <a:defRPr b="1">
                <a:solidFill>
                  <a:schemeClr val="bg1"/>
                </a:solidFill>
              </a:defRPr>
            </a:lvl1pPr>
          </a:lstStyle>
          <a:p>
            <a:pPr lvl="0"/>
            <a:r>
              <a:rPr lang="en-US"/>
              <a:t>1</a:t>
            </a:r>
          </a:p>
        </p:txBody>
      </p:sp>
    </p:spTree>
    <p:extLst>
      <p:ext uri="{BB962C8B-B14F-4D97-AF65-F5344CB8AC3E}">
        <p14:creationId xmlns:p14="http://schemas.microsoft.com/office/powerpoint/2010/main" val="303122475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Ques_Ans_Are">
    <p:spTree>
      <p:nvGrpSpPr>
        <p:cNvPr id="1" name=""/>
        <p:cNvGrpSpPr/>
        <p:nvPr/>
      </p:nvGrpSpPr>
      <p:grpSpPr>
        <a:xfrm>
          <a:off x="0" y="0"/>
          <a:ext cx="0" cy="0"/>
          <a:chOff x="0" y="0"/>
          <a:chExt cx="0" cy="0"/>
        </a:xfrm>
      </p:grpSpPr>
      <p:pic>
        <p:nvPicPr>
          <p:cNvPr id="3" name="BG">
            <a:extLst>
              <a:ext uri="{FF2B5EF4-FFF2-40B4-BE49-F238E27FC236}">
                <a16:creationId xmlns:a16="http://schemas.microsoft.com/office/drawing/2014/main" id="{2F8347C9-CC7D-0DF8-C02A-47B5723D8572}"/>
              </a:ext>
            </a:extLst>
          </p:cNvPr>
          <p:cNvPicPr preferRelativeResize="0"/>
          <p:nvPr userDrawn="1"/>
        </p:nvPicPr>
        <p:blipFill>
          <a:blip r:embed="rId2"/>
          <a:srcRect/>
          <a:stretch/>
        </p:blipFill>
        <p:spPr>
          <a:xfrm>
            <a:off x="1" y="1"/>
            <a:ext cx="16255999" cy="9143999"/>
          </a:xfrm>
          <a:prstGeom prst="rect">
            <a:avLst/>
          </a:prstGeom>
          <a:noFill/>
          <a:ln>
            <a:noFill/>
          </a:ln>
        </p:spPr>
      </p:pic>
      <p:sp>
        <p:nvSpPr>
          <p:cNvPr id="4" name="C_Ans">
            <a:extLst>
              <a:ext uri="{FF2B5EF4-FFF2-40B4-BE49-F238E27FC236}">
                <a16:creationId xmlns:a16="http://schemas.microsoft.com/office/drawing/2014/main" id="{06DF12F7-7FC3-A6A0-1F9D-2B31AAB76C62}"/>
              </a:ext>
            </a:extLst>
          </p:cNvPr>
          <p:cNvSpPr txBox="1"/>
          <p:nvPr userDrawn="1"/>
        </p:nvSpPr>
        <p:spPr>
          <a:xfrm>
            <a:off x="670034" y="7369706"/>
            <a:ext cx="2913425"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3F3F3F"/>
                </a:solidFill>
                <a:latin typeface="Open Sans"/>
                <a:ea typeface="Open Sans"/>
                <a:cs typeface="Open Sans"/>
                <a:sym typeface="Open Sans"/>
              </a:rPr>
              <a:t>The correct answer are</a:t>
            </a:r>
            <a:endParaRPr sz="1400" b="0" i="0" u="none" strike="noStrike" cap="none">
              <a:solidFill>
                <a:srgbClr val="000000"/>
              </a:solidFill>
              <a:latin typeface="Open Sans"/>
              <a:ea typeface="Open Sans"/>
              <a:cs typeface="Open Sans"/>
              <a:sym typeface="Open Sans"/>
            </a:endParaRPr>
          </a:p>
        </p:txBody>
      </p:sp>
      <p:cxnSp>
        <p:nvCxnSpPr>
          <p:cNvPr id="5" name="Ans_Line_2">
            <a:extLst>
              <a:ext uri="{FF2B5EF4-FFF2-40B4-BE49-F238E27FC236}">
                <a16:creationId xmlns:a16="http://schemas.microsoft.com/office/drawing/2014/main" id="{B75A6E75-5672-578C-B075-BA07AABDEC08}"/>
              </a:ext>
            </a:extLst>
          </p:cNvPr>
          <p:cNvCxnSpPr/>
          <p:nvPr userDrawn="1"/>
        </p:nvCxnSpPr>
        <p:spPr>
          <a:xfrm>
            <a:off x="670034" y="7854368"/>
            <a:ext cx="13167360" cy="0"/>
          </a:xfrm>
          <a:prstGeom prst="straightConnector1">
            <a:avLst/>
          </a:prstGeom>
          <a:noFill/>
          <a:ln w="9525" cap="flat" cmpd="sng">
            <a:solidFill>
              <a:schemeClr val="dk1"/>
            </a:solidFill>
            <a:prstDash val="solid"/>
            <a:round/>
            <a:headEnd type="none" w="sm" len="sm"/>
            <a:tailEnd type="none" w="sm" len="sm"/>
          </a:ln>
        </p:spPr>
      </p:cxnSp>
      <p:cxnSp>
        <p:nvCxnSpPr>
          <p:cNvPr id="6" name="Ans_Line">
            <a:extLst>
              <a:ext uri="{FF2B5EF4-FFF2-40B4-BE49-F238E27FC236}">
                <a16:creationId xmlns:a16="http://schemas.microsoft.com/office/drawing/2014/main" id="{B67B1844-0936-2346-DC2D-072812F8FF82}"/>
              </a:ext>
            </a:extLst>
          </p:cNvPr>
          <p:cNvCxnSpPr/>
          <p:nvPr userDrawn="1"/>
        </p:nvCxnSpPr>
        <p:spPr>
          <a:xfrm>
            <a:off x="649436" y="7265358"/>
            <a:ext cx="13167360" cy="0"/>
          </a:xfrm>
          <a:prstGeom prst="straightConnector1">
            <a:avLst/>
          </a:prstGeom>
          <a:noFill/>
          <a:ln w="9525" cap="flat" cmpd="sng">
            <a:solidFill>
              <a:schemeClr val="dk1"/>
            </a:solidFill>
            <a:prstDash val="solid"/>
            <a:round/>
            <a:headEnd type="none" w="sm" len="sm"/>
            <a:tailEnd type="none" w="sm" len="sm"/>
          </a:ln>
        </p:spPr>
      </p:cxnSp>
      <p:sp>
        <p:nvSpPr>
          <p:cNvPr id="7" name="Ans_text">
            <a:extLst>
              <a:ext uri="{FF2B5EF4-FFF2-40B4-BE49-F238E27FC236}">
                <a16:creationId xmlns:a16="http://schemas.microsoft.com/office/drawing/2014/main" id="{505D6B31-CF67-8AE8-6D6C-1AE10E434FE3}"/>
              </a:ext>
            </a:extLst>
          </p:cNvPr>
          <p:cNvSpPr>
            <a:spLocks noGrp="1"/>
          </p:cNvSpPr>
          <p:nvPr>
            <p:ph type="body" sz="quarter" idx="18" hasCustomPrompt="1"/>
          </p:nvPr>
        </p:nvSpPr>
        <p:spPr>
          <a:xfrm>
            <a:off x="3484605" y="7277661"/>
            <a:ext cx="8601033" cy="584200"/>
          </a:xfrm>
        </p:spPr>
        <p:txBody>
          <a:bodyPr anchor="ctr">
            <a:normAutofit/>
          </a:bodyPr>
          <a:lstStyle>
            <a:lvl1pPr marL="0" indent="0">
              <a:spcBef>
                <a:spcPts val="0"/>
              </a:spcBef>
              <a:buNone/>
              <a:defRPr sz="2000" b="1">
                <a:solidFill>
                  <a:srgbClr val="024F93"/>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GB"/>
              <a:t>Click to add text</a:t>
            </a:r>
            <a:endParaRPr lang="en-US"/>
          </a:p>
        </p:txBody>
      </p:sp>
      <p:sp>
        <p:nvSpPr>
          <p:cNvPr id="8" name="Ans_Desc_Text_Box">
            <a:extLst>
              <a:ext uri="{FF2B5EF4-FFF2-40B4-BE49-F238E27FC236}">
                <a16:creationId xmlns:a16="http://schemas.microsoft.com/office/drawing/2014/main" id="{2AA669A4-854E-BC52-A6EB-CEC258CCD135}"/>
              </a:ext>
            </a:extLst>
          </p:cNvPr>
          <p:cNvSpPr>
            <a:spLocks noGrp="1"/>
          </p:cNvSpPr>
          <p:nvPr>
            <p:ph type="body" sz="quarter" idx="16" hasCustomPrompt="1"/>
          </p:nvPr>
        </p:nvSpPr>
        <p:spPr>
          <a:xfrm>
            <a:off x="669925" y="7935913"/>
            <a:ext cx="13095288" cy="1004887"/>
          </a:xfrm>
        </p:spPr>
        <p:txBody>
          <a:bodyPr>
            <a:normAutofit/>
          </a:bodyPr>
          <a:lstStyle>
            <a:lvl1pPr marL="0" indent="0">
              <a:spcBef>
                <a:spcPts val="0"/>
              </a:spcBef>
              <a:buNone/>
              <a:defRPr sz="2000" b="1"/>
            </a:lvl1pPr>
            <a:lvl2pPr marL="457200" indent="0">
              <a:buNone/>
              <a:defRPr/>
            </a:lvl2pPr>
            <a:lvl3pPr marL="914400" indent="0">
              <a:buNone/>
              <a:defRPr/>
            </a:lvl3pPr>
            <a:lvl4pPr marL="1371600" indent="0">
              <a:buNone/>
              <a:defRPr/>
            </a:lvl4pPr>
            <a:lvl5pPr marL="1828800" indent="0">
              <a:buNone/>
              <a:defRPr/>
            </a:lvl5pPr>
          </a:lstStyle>
          <a:p>
            <a:pPr lvl="0"/>
            <a:r>
              <a:rPr lang="en-GB"/>
              <a:t>Click to add text</a:t>
            </a:r>
            <a:endParaRPr lang="en-US"/>
          </a:p>
        </p:txBody>
      </p:sp>
      <p:sp>
        <p:nvSpPr>
          <p:cNvPr id="9" name="Box">
            <a:extLst>
              <a:ext uri="{FF2B5EF4-FFF2-40B4-BE49-F238E27FC236}">
                <a16:creationId xmlns:a16="http://schemas.microsoft.com/office/drawing/2014/main" id="{4ADF7E3A-81A0-2B00-A3DE-320BBA3EAADC}"/>
              </a:ext>
            </a:extLst>
          </p:cNvPr>
          <p:cNvSpPr/>
          <p:nvPr userDrawn="1"/>
        </p:nvSpPr>
        <p:spPr>
          <a:xfrm>
            <a:off x="1281113" y="584654"/>
            <a:ext cx="1685902" cy="1438275"/>
          </a:xfrm>
          <a:prstGeom prst="rect">
            <a:avLst/>
          </a:prstGeom>
          <a:solidFill>
            <a:srgbClr val="3D9C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KT_Text">
            <a:extLst>
              <a:ext uri="{FF2B5EF4-FFF2-40B4-BE49-F238E27FC236}">
                <a16:creationId xmlns:a16="http://schemas.microsoft.com/office/drawing/2014/main" id="{65E260BD-9AEB-3002-A10D-0ED784F237CC}"/>
              </a:ext>
            </a:extLst>
          </p:cNvPr>
          <p:cNvSpPr txBox="1"/>
          <p:nvPr userDrawn="1"/>
        </p:nvSpPr>
        <p:spPr>
          <a:xfrm>
            <a:off x="1280469" y="732325"/>
            <a:ext cx="1698904" cy="46166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11" name="Rec_Box">
            <a:extLst>
              <a:ext uri="{FF2B5EF4-FFF2-40B4-BE49-F238E27FC236}">
                <a16:creationId xmlns:a16="http://schemas.microsoft.com/office/drawing/2014/main" id="{667E1C0D-1A8F-3FEE-62D2-1CF59B597F36}"/>
              </a:ext>
            </a:extLst>
          </p:cNvPr>
          <p:cNvSpPr/>
          <p:nvPr userDrawn="1"/>
        </p:nvSpPr>
        <p:spPr>
          <a:xfrm>
            <a:off x="1275907" y="580480"/>
            <a:ext cx="14093455" cy="1446622"/>
          </a:xfrm>
          <a:prstGeom prst="rect">
            <a:avLst/>
          </a:prstGeom>
          <a:noFill/>
          <a:ln w="12700">
            <a:solidFill>
              <a:srgbClr val="3D9CD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
            <a:extLst>
              <a:ext uri="{FF2B5EF4-FFF2-40B4-BE49-F238E27FC236}">
                <a16:creationId xmlns:a16="http://schemas.microsoft.com/office/drawing/2014/main" id="{A40B7AF7-3696-C4FB-D945-5436FC8398CE}"/>
              </a:ext>
            </a:extLst>
          </p:cNvPr>
          <p:cNvSpPr txBox="1"/>
          <p:nvPr userDrawn="1"/>
        </p:nvSpPr>
        <p:spPr>
          <a:xfrm>
            <a:off x="1708922" y="2698180"/>
            <a:ext cx="465463" cy="421719"/>
          </a:xfrm>
          <a:prstGeom prst="rect">
            <a:avLst/>
          </a:prstGeom>
        </p:spPr>
        <p:txBody>
          <a:bodyPr vert="horz" lIns="91440" tIns="45720" rIns="91440" bIns="45720" rtlCol="0" anchor="ctr">
            <a:normAutofit/>
          </a:bodyPr>
          <a:lstStyle>
            <a:lvl1pPr lvl="0" indent="0" defTabSz="914400">
              <a:lnSpc>
                <a:spcPct val="114000"/>
              </a:lnSpc>
              <a:spcBef>
                <a:spcPts val="0"/>
              </a:spcBef>
              <a:buFont typeface="Arial" panose="020B0604020202020204" pitchFamily="34" charset="0"/>
              <a:buNone/>
              <a:defRPr lang="en-GB" sz="20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indent="0" defTabSz="914400">
              <a:lnSpc>
                <a:spcPct val="90000"/>
              </a:lnSpc>
              <a:spcBef>
                <a:spcPts val="500"/>
              </a:spcBef>
              <a:buFont typeface="Arial" panose="020B0604020202020204" pitchFamily="34" charset="0"/>
              <a:buNone/>
            </a:lvl4pPr>
            <a:lvl5pPr indent="0" defTabSz="914400">
              <a:lnSpc>
                <a:spcPct val="90000"/>
              </a:lnSpc>
              <a:spcBef>
                <a:spcPts val="500"/>
              </a:spcBef>
              <a:buFont typeface="Arial" panose="020B0604020202020204" pitchFamily="34" charset="0"/>
              <a:buNone/>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lvl="0" algn="ctr"/>
            <a:r>
              <a:rPr lang="en-US"/>
              <a:t>A.</a:t>
            </a:r>
          </a:p>
        </p:txBody>
      </p:sp>
      <p:sp>
        <p:nvSpPr>
          <p:cNvPr id="13" name="Opt_A">
            <a:extLst>
              <a:ext uri="{FF2B5EF4-FFF2-40B4-BE49-F238E27FC236}">
                <a16:creationId xmlns:a16="http://schemas.microsoft.com/office/drawing/2014/main" id="{1494EC36-DEF5-5104-F8EA-E3D4B2BBD8E4}"/>
              </a:ext>
            </a:extLst>
          </p:cNvPr>
          <p:cNvSpPr>
            <a:spLocks noGrp="1"/>
          </p:cNvSpPr>
          <p:nvPr>
            <p:ph type="body" sz="quarter" idx="12" hasCustomPrompt="1"/>
          </p:nvPr>
        </p:nvSpPr>
        <p:spPr>
          <a:xfrm>
            <a:off x="2330450" y="2698180"/>
            <a:ext cx="11250613" cy="836613"/>
          </a:xfrm>
        </p:spPr>
        <p:txBody>
          <a:bodyPr anchor="t">
            <a:normAutofit/>
          </a:bodyPr>
          <a:lstStyle>
            <a:lvl1pPr marL="0" indent="0">
              <a:lnSpc>
                <a:spcPct val="114000"/>
              </a:lnSpc>
              <a:spcBef>
                <a:spcPts val="0"/>
              </a:spcBef>
              <a:buNone/>
              <a:defRPr sz="2000"/>
            </a:lvl1pPr>
            <a:lvl2pPr marL="457200" indent="0">
              <a:buNone/>
              <a:defRPr/>
            </a:lvl2pPr>
            <a:lvl3pPr marL="914400" indent="0">
              <a:buNone/>
              <a:defRPr/>
            </a:lvl3pPr>
            <a:lvl4pPr marL="1371600" indent="0">
              <a:buNone/>
              <a:defRPr/>
            </a:lvl4pPr>
            <a:lvl5pPr marL="1828800" indent="0">
              <a:buNone/>
              <a:defRPr/>
            </a:lvl5pPr>
          </a:lstStyle>
          <a:p>
            <a:pPr lvl="0"/>
            <a:r>
              <a:rPr lang="en-GB"/>
              <a:t>Click to add text</a:t>
            </a:r>
            <a:endParaRPr lang="en-US"/>
          </a:p>
        </p:txBody>
      </p:sp>
      <p:sp>
        <p:nvSpPr>
          <p:cNvPr id="14" name="B">
            <a:extLst>
              <a:ext uri="{FF2B5EF4-FFF2-40B4-BE49-F238E27FC236}">
                <a16:creationId xmlns:a16="http://schemas.microsoft.com/office/drawing/2014/main" id="{9AFF282F-7CD2-660E-F6FB-6A6841171D6F}"/>
              </a:ext>
            </a:extLst>
          </p:cNvPr>
          <p:cNvSpPr txBox="1"/>
          <p:nvPr userDrawn="1"/>
        </p:nvSpPr>
        <p:spPr>
          <a:xfrm>
            <a:off x="1713038" y="3629064"/>
            <a:ext cx="465463" cy="421719"/>
          </a:xfrm>
          <a:prstGeom prst="rect">
            <a:avLst/>
          </a:prstGeom>
        </p:spPr>
        <p:txBody>
          <a:bodyPr vert="horz" lIns="91440" tIns="45720" rIns="91440" bIns="45720" rtlCol="0" anchor="ctr">
            <a:normAutofit/>
          </a:bodyPr>
          <a:lstStyle>
            <a:lvl1pPr lvl="0" indent="0" defTabSz="914400">
              <a:lnSpc>
                <a:spcPct val="114000"/>
              </a:lnSpc>
              <a:spcBef>
                <a:spcPts val="0"/>
              </a:spcBef>
              <a:buFont typeface="Arial" panose="020B0604020202020204" pitchFamily="34" charset="0"/>
              <a:buNone/>
              <a:defRPr lang="en-GB" sz="20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indent="0" defTabSz="914400">
              <a:lnSpc>
                <a:spcPct val="90000"/>
              </a:lnSpc>
              <a:spcBef>
                <a:spcPts val="500"/>
              </a:spcBef>
              <a:buFont typeface="Arial" panose="020B0604020202020204" pitchFamily="34" charset="0"/>
              <a:buNone/>
            </a:lvl4pPr>
            <a:lvl5pPr indent="0" defTabSz="914400">
              <a:lnSpc>
                <a:spcPct val="90000"/>
              </a:lnSpc>
              <a:spcBef>
                <a:spcPts val="500"/>
              </a:spcBef>
              <a:buFont typeface="Arial" panose="020B0604020202020204" pitchFamily="34" charset="0"/>
              <a:buNone/>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lvl="0" algn="ctr"/>
            <a:r>
              <a:rPr lang="en-US"/>
              <a:t>B.</a:t>
            </a:r>
          </a:p>
        </p:txBody>
      </p:sp>
      <p:sp>
        <p:nvSpPr>
          <p:cNvPr id="15" name="Opt_B">
            <a:extLst>
              <a:ext uri="{FF2B5EF4-FFF2-40B4-BE49-F238E27FC236}">
                <a16:creationId xmlns:a16="http://schemas.microsoft.com/office/drawing/2014/main" id="{01ADAF17-D7DF-669F-96A4-A5A66652F7E4}"/>
              </a:ext>
            </a:extLst>
          </p:cNvPr>
          <p:cNvSpPr>
            <a:spLocks noGrp="1"/>
          </p:cNvSpPr>
          <p:nvPr>
            <p:ph type="body" sz="quarter" idx="13" hasCustomPrompt="1"/>
          </p:nvPr>
        </p:nvSpPr>
        <p:spPr>
          <a:xfrm>
            <a:off x="2334566" y="3629064"/>
            <a:ext cx="11250613" cy="836613"/>
          </a:xfrm>
        </p:spPr>
        <p:txBody>
          <a:bodyPr anchor="t">
            <a:normAutofit/>
          </a:bodyPr>
          <a:lstStyle>
            <a:lvl1pPr marL="0" indent="0">
              <a:lnSpc>
                <a:spcPct val="114000"/>
              </a:lnSpc>
              <a:spcBef>
                <a:spcPts val="0"/>
              </a:spcBef>
              <a:buNone/>
              <a:defRPr sz="2000"/>
            </a:lvl1pPr>
            <a:lvl2pPr marL="457200" indent="0">
              <a:buNone/>
              <a:defRPr/>
            </a:lvl2pPr>
            <a:lvl3pPr marL="914400" indent="0">
              <a:buNone/>
              <a:defRPr/>
            </a:lvl3pPr>
            <a:lvl4pPr marL="1371600" indent="0">
              <a:buNone/>
              <a:defRPr/>
            </a:lvl4pPr>
            <a:lvl5pPr marL="1828800" indent="0">
              <a:buNone/>
              <a:defRPr/>
            </a:lvl5pPr>
          </a:lstStyle>
          <a:p>
            <a:pPr lvl="0"/>
            <a:r>
              <a:rPr lang="en-GB"/>
              <a:t>Click to add text</a:t>
            </a:r>
            <a:endParaRPr lang="en-US"/>
          </a:p>
        </p:txBody>
      </p:sp>
      <p:sp>
        <p:nvSpPr>
          <p:cNvPr id="16" name="C">
            <a:extLst>
              <a:ext uri="{FF2B5EF4-FFF2-40B4-BE49-F238E27FC236}">
                <a16:creationId xmlns:a16="http://schemas.microsoft.com/office/drawing/2014/main" id="{E0054334-AE0D-D3F5-C186-9EAB001CEBAA}"/>
              </a:ext>
            </a:extLst>
          </p:cNvPr>
          <p:cNvSpPr txBox="1"/>
          <p:nvPr userDrawn="1"/>
        </p:nvSpPr>
        <p:spPr>
          <a:xfrm>
            <a:off x="1713038" y="4568181"/>
            <a:ext cx="465463" cy="421719"/>
          </a:xfrm>
          <a:prstGeom prst="rect">
            <a:avLst/>
          </a:prstGeom>
        </p:spPr>
        <p:txBody>
          <a:bodyPr vert="horz" lIns="91440" tIns="45720" rIns="91440" bIns="45720" rtlCol="0" anchor="ctr">
            <a:normAutofit/>
          </a:bodyPr>
          <a:lstStyle>
            <a:lvl1pPr lvl="0" indent="0" defTabSz="914400">
              <a:lnSpc>
                <a:spcPct val="114000"/>
              </a:lnSpc>
              <a:spcBef>
                <a:spcPts val="0"/>
              </a:spcBef>
              <a:buFont typeface="Arial" panose="020B0604020202020204" pitchFamily="34" charset="0"/>
              <a:buNone/>
              <a:defRPr lang="en-GB" sz="20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indent="0" defTabSz="914400">
              <a:lnSpc>
                <a:spcPct val="90000"/>
              </a:lnSpc>
              <a:spcBef>
                <a:spcPts val="500"/>
              </a:spcBef>
              <a:buFont typeface="Arial" panose="020B0604020202020204" pitchFamily="34" charset="0"/>
              <a:buNone/>
            </a:lvl4pPr>
            <a:lvl5pPr indent="0" defTabSz="914400">
              <a:lnSpc>
                <a:spcPct val="90000"/>
              </a:lnSpc>
              <a:spcBef>
                <a:spcPts val="500"/>
              </a:spcBef>
              <a:buFont typeface="Arial" panose="020B0604020202020204" pitchFamily="34" charset="0"/>
              <a:buNone/>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lvl="0" algn="ctr"/>
            <a:r>
              <a:rPr lang="en-US"/>
              <a:t>C.</a:t>
            </a:r>
          </a:p>
        </p:txBody>
      </p:sp>
      <p:sp>
        <p:nvSpPr>
          <p:cNvPr id="17" name="Opt_C">
            <a:extLst>
              <a:ext uri="{FF2B5EF4-FFF2-40B4-BE49-F238E27FC236}">
                <a16:creationId xmlns:a16="http://schemas.microsoft.com/office/drawing/2014/main" id="{98DDCBFB-B945-8ADF-F3B2-02F8E9E10B08}"/>
              </a:ext>
            </a:extLst>
          </p:cNvPr>
          <p:cNvSpPr>
            <a:spLocks noGrp="1"/>
          </p:cNvSpPr>
          <p:nvPr>
            <p:ph type="body" sz="quarter" idx="14" hasCustomPrompt="1"/>
          </p:nvPr>
        </p:nvSpPr>
        <p:spPr>
          <a:xfrm>
            <a:off x="2334566" y="4568181"/>
            <a:ext cx="11250613" cy="836613"/>
          </a:xfrm>
        </p:spPr>
        <p:txBody>
          <a:bodyPr anchor="t">
            <a:normAutofit/>
          </a:bodyPr>
          <a:lstStyle>
            <a:lvl1pPr marL="0" indent="0">
              <a:lnSpc>
                <a:spcPct val="114000"/>
              </a:lnSpc>
              <a:spcBef>
                <a:spcPts val="0"/>
              </a:spcBef>
              <a:buNone/>
              <a:defRPr sz="2000"/>
            </a:lvl1pPr>
            <a:lvl2pPr marL="457200" indent="0">
              <a:buNone/>
              <a:defRPr/>
            </a:lvl2pPr>
            <a:lvl3pPr marL="914400" indent="0">
              <a:buNone/>
              <a:defRPr/>
            </a:lvl3pPr>
            <a:lvl4pPr marL="1371600" indent="0">
              <a:buNone/>
              <a:defRPr/>
            </a:lvl4pPr>
            <a:lvl5pPr marL="1828800" indent="0">
              <a:buNone/>
              <a:defRPr/>
            </a:lvl5pPr>
          </a:lstStyle>
          <a:p>
            <a:pPr lvl="0"/>
            <a:r>
              <a:rPr lang="en-GB"/>
              <a:t>Click to add text</a:t>
            </a:r>
            <a:endParaRPr lang="en-US"/>
          </a:p>
        </p:txBody>
      </p:sp>
      <p:sp>
        <p:nvSpPr>
          <p:cNvPr id="18" name="D">
            <a:extLst>
              <a:ext uri="{FF2B5EF4-FFF2-40B4-BE49-F238E27FC236}">
                <a16:creationId xmlns:a16="http://schemas.microsoft.com/office/drawing/2014/main" id="{A5C29CAE-D65C-162C-E28E-5C00B6BF49E6}"/>
              </a:ext>
            </a:extLst>
          </p:cNvPr>
          <p:cNvSpPr txBox="1"/>
          <p:nvPr userDrawn="1"/>
        </p:nvSpPr>
        <p:spPr>
          <a:xfrm>
            <a:off x="1717154" y="5511422"/>
            <a:ext cx="465463" cy="421719"/>
          </a:xfrm>
          <a:prstGeom prst="rect">
            <a:avLst/>
          </a:prstGeom>
        </p:spPr>
        <p:txBody>
          <a:bodyPr vert="horz" lIns="91440" tIns="45720" rIns="91440" bIns="45720" rtlCol="0" anchor="ctr">
            <a:normAutofit/>
          </a:bodyPr>
          <a:lstStyle>
            <a:lvl1pPr lvl="0" indent="0" defTabSz="914400">
              <a:lnSpc>
                <a:spcPct val="114000"/>
              </a:lnSpc>
              <a:spcBef>
                <a:spcPts val="0"/>
              </a:spcBef>
              <a:buFont typeface="Arial" panose="020B0604020202020204" pitchFamily="34" charset="0"/>
              <a:buNone/>
              <a:defRPr lang="en-GB" sz="20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indent="0" defTabSz="914400">
              <a:lnSpc>
                <a:spcPct val="90000"/>
              </a:lnSpc>
              <a:spcBef>
                <a:spcPts val="500"/>
              </a:spcBef>
              <a:buFont typeface="Arial" panose="020B0604020202020204" pitchFamily="34" charset="0"/>
              <a:buNone/>
            </a:lvl4pPr>
            <a:lvl5pPr indent="0" defTabSz="914400">
              <a:lnSpc>
                <a:spcPct val="90000"/>
              </a:lnSpc>
              <a:spcBef>
                <a:spcPts val="500"/>
              </a:spcBef>
              <a:buFont typeface="Arial" panose="020B0604020202020204" pitchFamily="34" charset="0"/>
              <a:buNone/>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lvl="0" algn="ctr"/>
            <a:r>
              <a:rPr lang="en-US"/>
              <a:t>D.</a:t>
            </a:r>
          </a:p>
        </p:txBody>
      </p:sp>
      <p:sp>
        <p:nvSpPr>
          <p:cNvPr id="19" name="Opt_D">
            <a:extLst>
              <a:ext uri="{FF2B5EF4-FFF2-40B4-BE49-F238E27FC236}">
                <a16:creationId xmlns:a16="http://schemas.microsoft.com/office/drawing/2014/main" id="{787DB315-5654-6FF4-4775-BE435BA1CC23}"/>
              </a:ext>
            </a:extLst>
          </p:cNvPr>
          <p:cNvSpPr>
            <a:spLocks noGrp="1"/>
          </p:cNvSpPr>
          <p:nvPr>
            <p:ph type="body" sz="quarter" idx="15" hasCustomPrompt="1"/>
          </p:nvPr>
        </p:nvSpPr>
        <p:spPr>
          <a:xfrm>
            <a:off x="2338682" y="5511422"/>
            <a:ext cx="11250613" cy="836613"/>
          </a:xfrm>
        </p:spPr>
        <p:txBody>
          <a:bodyPr anchor="t">
            <a:normAutofit/>
          </a:bodyPr>
          <a:lstStyle>
            <a:lvl1pPr marL="0" indent="0">
              <a:lnSpc>
                <a:spcPct val="114000"/>
              </a:lnSpc>
              <a:spcBef>
                <a:spcPts val="0"/>
              </a:spcBef>
              <a:buNone/>
              <a:defRPr sz="2000"/>
            </a:lvl1pPr>
            <a:lvl2pPr marL="457200" indent="0">
              <a:buNone/>
              <a:defRPr/>
            </a:lvl2pPr>
            <a:lvl3pPr marL="914400" indent="0">
              <a:buNone/>
              <a:defRPr/>
            </a:lvl3pPr>
            <a:lvl4pPr marL="1371600" indent="0">
              <a:buNone/>
              <a:defRPr/>
            </a:lvl4pPr>
            <a:lvl5pPr marL="1828800" indent="0">
              <a:buNone/>
              <a:defRPr/>
            </a:lvl5pPr>
          </a:lstStyle>
          <a:p>
            <a:pPr lvl="0"/>
            <a:r>
              <a:rPr lang="en-GB"/>
              <a:t>Click to add text</a:t>
            </a:r>
            <a:endParaRPr lang="en-US"/>
          </a:p>
        </p:txBody>
      </p:sp>
      <p:sp>
        <p:nvSpPr>
          <p:cNvPr id="20" name="Q">
            <a:extLst>
              <a:ext uri="{FF2B5EF4-FFF2-40B4-BE49-F238E27FC236}">
                <a16:creationId xmlns:a16="http://schemas.microsoft.com/office/drawing/2014/main" id="{CEA2BD72-C1DD-4B25-C5E5-D6139517C0DF}"/>
              </a:ext>
            </a:extLst>
          </p:cNvPr>
          <p:cNvSpPr>
            <a:spLocks noGrp="1"/>
          </p:cNvSpPr>
          <p:nvPr>
            <p:ph type="body" sz="quarter" idx="11" hasCustomPrompt="1"/>
          </p:nvPr>
        </p:nvSpPr>
        <p:spPr>
          <a:xfrm>
            <a:off x="2967015" y="588622"/>
            <a:ext cx="12401573" cy="1430338"/>
          </a:xfrm>
        </p:spPr>
        <p:txBody>
          <a:bodyPr anchor="ctr"/>
          <a:lstStyle>
            <a:lvl1pPr marL="0" indent="0">
              <a:lnSpc>
                <a:spcPct val="114000"/>
              </a:lnSpc>
              <a:spcBef>
                <a:spcPts val="0"/>
              </a:spcBef>
              <a:buNone/>
              <a:defRPr b="1"/>
            </a:lvl1pPr>
          </a:lstStyle>
          <a:p>
            <a:pPr lvl="0"/>
            <a:r>
              <a:rPr lang="en-GB"/>
              <a:t>Click to add text</a:t>
            </a:r>
            <a:endParaRPr lang="en-US"/>
          </a:p>
        </p:txBody>
      </p:sp>
      <p:sp>
        <p:nvSpPr>
          <p:cNvPr id="2" name="Q_No">
            <a:extLst>
              <a:ext uri="{FF2B5EF4-FFF2-40B4-BE49-F238E27FC236}">
                <a16:creationId xmlns:a16="http://schemas.microsoft.com/office/drawing/2014/main" id="{CFDB5F30-1443-61A1-5CA2-AB7E885C4956}"/>
              </a:ext>
            </a:extLst>
          </p:cNvPr>
          <p:cNvSpPr>
            <a:spLocks noGrp="1"/>
          </p:cNvSpPr>
          <p:nvPr>
            <p:ph type="body" sz="quarter" idx="10" hasCustomPrompt="1"/>
          </p:nvPr>
        </p:nvSpPr>
        <p:spPr>
          <a:xfrm>
            <a:off x="1562390" y="1193800"/>
            <a:ext cx="1135063" cy="830263"/>
          </a:xfrm>
        </p:spPr>
        <p:txBody>
          <a:bodyPr anchor="ctr"/>
          <a:lstStyle>
            <a:lvl1pPr marL="0" indent="0" algn="ctr">
              <a:spcBef>
                <a:spcPts val="0"/>
              </a:spcBef>
              <a:buNone/>
              <a:defRPr b="1">
                <a:solidFill>
                  <a:schemeClr val="bg1"/>
                </a:solidFill>
              </a:defRPr>
            </a:lvl1pPr>
          </a:lstStyle>
          <a:p>
            <a:pPr lvl="0"/>
            <a:r>
              <a:rPr lang="en-US"/>
              <a:t>1</a:t>
            </a:r>
          </a:p>
        </p:txBody>
      </p:sp>
    </p:spTree>
    <p:extLst>
      <p:ext uri="{BB962C8B-B14F-4D97-AF65-F5344CB8AC3E}">
        <p14:creationId xmlns:p14="http://schemas.microsoft.com/office/powerpoint/2010/main" val="408653234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Key Takeaways" preserve="1" userDrawn="1">
  <p:cSld name="Key Takeaways">
    <p:spTree>
      <p:nvGrpSpPr>
        <p:cNvPr id="1" name="Shape 129"/>
        <p:cNvGrpSpPr/>
        <p:nvPr/>
      </p:nvGrpSpPr>
      <p:grpSpPr>
        <a:xfrm>
          <a:off x="0" y="0"/>
          <a:ext cx="0" cy="0"/>
          <a:chOff x="0" y="0"/>
          <a:chExt cx="0" cy="0"/>
        </a:xfrm>
      </p:grpSpPr>
      <p:pic>
        <p:nvPicPr>
          <p:cNvPr id="130" name="Google Shape;130;p33"/>
          <p:cNvPicPr preferRelativeResize="0"/>
          <p:nvPr/>
        </p:nvPicPr>
        <p:blipFill>
          <a:blip r:embed="rId2"/>
          <a:srcRect/>
          <a:stretch/>
        </p:blipFill>
        <p:spPr>
          <a:xfrm>
            <a:off x="0" y="0"/>
            <a:ext cx="16255999" cy="9143999"/>
          </a:xfrm>
          <a:prstGeom prst="rect">
            <a:avLst/>
          </a:prstGeom>
          <a:noFill/>
          <a:ln>
            <a:noFill/>
          </a:ln>
        </p:spPr>
      </p:pic>
      <p:sp>
        <p:nvSpPr>
          <p:cNvPr id="2" name="Google Shape;47;p27">
            <a:extLst>
              <a:ext uri="{FF2B5EF4-FFF2-40B4-BE49-F238E27FC236}">
                <a16:creationId xmlns:a16="http://schemas.microsoft.com/office/drawing/2014/main" id="{DFADBA2E-0E91-C8B8-3A16-37E16A8024BC}"/>
              </a:ext>
            </a:extLst>
          </p:cNvPr>
          <p:cNvSpPr/>
          <p:nvPr userDrawn="1"/>
        </p:nvSpPr>
        <p:spPr>
          <a:xfrm>
            <a:off x="2747395" y="274390"/>
            <a:ext cx="4819800" cy="523200"/>
          </a:xfrm>
          <a:prstGeom prst="rect">
            <a:avLst/>
          </a:prstGeom>
          <a:noFill/>
          <a:ln>
            <a:noFill/>
          </a:ln>
        </p:spPr>
        <p:txBody>
          <a:bodyPr spcFirstLastPara="1" wrap="square" lIns="91425" tIns="45700" rIns="91425" bIns="45700" anchor="t" anchorCtr="0">
            <a:spAutoFit/>
          </a:bodyPr>
          <a:lstStyle/>
          <a:p>
            <a:pPr marL="228600" marR="0" lvl="0" indent="0" algn="ctr" rtl="0">
              <a:lnSpc>
                <a:spcPct val="100000"/>
              </a:lnSpc>
              <a:spcBef>
                <a:spcPts val="0"/>
              </a:spcBef>
              <a:spcAft>
                <a:spcPts val="0"/>
              </a:spcAft>
              <a:buClr>
                <a:srgbClr val="3F3F3F"/>
              </a:buClr>
              <a:buSzPts val="2200"/>
              <a:buFont typeface="Arial"/>
              <a:buNone/>
            </a:pPr>
            <a:r>
              <a:rPr lang="en-US" sz="2800" b="1" i="0" u="none" strike="noStrike" cap="none">
                <a:solidFill>
                  <a:srgbClr val="3F3F3F"/>
                </a:solidFill>
                <a:latin typeface="Open Sans"/>
                <a:ea typeface="Open Sans"/>
                <a:cs typeface="Open Sans"/>
                <a:sym typeface="Open Sans"/>
              </a:rPr>
              <a:t>Key Takeaways</a:t>
            </a:r>
            <a:endParaRPr lang="en-US" sz="1400" b="0" i="0" u="none" strike="noStrike" cap="none">
              <a:solidFill>
                <a:srgbClr val="000000"/>
              </a:solidFill>
              <a:latin typeface="Arial"/>
              <a:ea typeface="Arial"/>
              <a:cs typeface="Arial"/>
              <a:sym typeface="Arial"/>
            </a:endParaRPr>
          </a:p>
        </p:txBody>
      </p:sp>
      <p:sp>
        <p:nvSpPr>
          <p:cNvPr id="4" name="Brandline_LVC">
            <a:extLst>
              <a:ext uri="{FF2B5EF4-FFF2-40B4-BE49-F238E27FC236}">
                <a16:creationId xmlns:a16="http://schemas.microsoft.com/office/drawing/2014/main" id="{F274DB65-9471-8FF1-5F67-3A8B02FBF3BD}"/>
              </a:ext>
            </a:extLst>
          </p:cNvPr>
          <p:cNvSpPr/>
          <p:nvPr userDrawn="1"/>
        </p:nvSpPr>
        <p:spPr>
          <a:xfrm>
            <a:off x="3468553" y="837660"/>
            <a:ext cx="3377485"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4">
            <a:extLst>
              <a:ext uri="{FF2B5EF4-FFF2-40B4-BE49-F238E27FC236}">
                <a16:creationId xmlns:a16="http://schemas.microsoft.com/office/drawing/2014/main" id="{96AF3B2F-06F8-C0B9-F594-763BF82CAEE1}"/>
              </a:ext>
            </a:extLst>
          </p:cNvPr>
          <p:cNvSpPr>
            <a:spLocks noGrp="1"/>
          </p:cNvSpPr>
          <p:nvPr>
            <p:ph type="body" sz="quarter" idx="15" hasCustomPrompt="1"/>
          </p:nvPr>
        </p:nvSpPr>
        <p:spPr>
          <a:xfrm>
            <a:off x="1332875" y="1967907"/>
            <a:ext cx="9036000" cy="1011600"/>
          </a:xfrm>
        </p:spPr>
        <p:txBody>
          <a:bodyPr vert="horz" lIns="91440" tIns="45720" rIns="91440" bIns="45720" rtlCol="0" anchor="t">
            <a:normAutofit/>
          </a:bodyPr>
          <a:lstStyle>
            <a:lvl1pPr marL="0" indent="0">
              <a:buNone/>
              <a:defRPr lang="en-GB" dirty="0"/>
            </a:lvl1pPr>
          </a:lstStyle>
          <a:p>
            <a:pPr marL="228600" lvl="0" indent="-228600">
              <a:spcBef>
                <a:spcPts val="0"/>
              </a:spcBef>
            </a:pPr>
            <a:r>
              <a:rPr lang="en-GB"/>
              <a:t>Click to add text</a:t>
            </a:r>
          </a:p>
        </p:txBody>
      </p:sp>
      <p:sp>
        <p:nvSpPr>
          <p:cNvPr id="5" name="Text Placeholder 4">
            <a:extLst>
              <a:ext uri="{FF2B5EF4-FFF2-40B4-BE49-F238E27FC236}">
                <a16:creationId xmlns:a16="http://schemas.microsoft.com/office/drawing/2014/main" id="{887B16BD-1678-AAEB-705C-ACC6F4E638BB}"/>
              </a:ext>
            </a:extLst>
          </p:cNvPr>
          <p:cNvSpPr>
            <a:spLocks noGrp="1"/>
          </p:cNvSpPr>
          <p:nvPr>
            <p:ph type="body" sz="quarter" idx="16" hasCustomPrompt="1"/>
          </p:nvPr>
        </p:nvSpPr>
        <p:spPr>
          <a:xfrm>
            <a:off x="1332356" y="2755555"/>
            <a:ext cx="9036000" cy="1011600"/>
          </a:xfrm>
        </p:spPr>
        <p:txBody>
          <a:bodyPr anchor="t"/>
          <a:lstStyle>
            <a:lvl1pPr marL="0" indent="0">
              <a:lnSpc>
                <a:spcPct val="114000"/>
              </a:lnSpc>
              <a:spcBef>
                <a:spcPts val="0"/>
              </a:spcBef>
              <a:buFont typeface="Arial" panose="020B0604020202020204" pitchFamily="34" charset="0"/>
              <a:buNone/>
              <a:defRPr/>
            </a:lvl1pPr>
            <a:lvl2pPr>
              <a:spcBef>
                <a:spcPts val="0"/>
              </a:spcBef>
              <a:defRPr/>
            </a:lvl2pPr>
            <a:lvl3pPr>
              <a:spcBef>
                <a:spcPts val="0"/>
              </a:spcBef>
              <a:defRPr/>
            </a:lvl3pPr>
          </a:lstStyle>
          <a:p>
            <a:pPr lvl="0"/>
            <a:r>
              <a:rPr lang="en-GB"/>
              <a:t>Click to add text</a:t>
            </a:r>
          </a:p>
        </p:txBody>
      </p:sp>
      <p:sp>
        <p:nvSpPr>
          <p:cNvPr id="6" name="Text Placeholder 4">
            <a:extLst>
              <a:ext uri="{FF2B5EF4-FFF2-40B4-BE49-F238E27FC236}">
                <a16:creationId xmlns:a16="http://schemas.microsoft.com/office/drawing/2014/main" id="{9DA0B994-BAF5-3871-1AE2-2955090941D6}"/>
              </a:ext>
            </a:extLst>
          </p:cNvPr>
          <p:cNvSpPr>
            <a:spLocks noGrp="1"/>
          </p:cNvSpPr>
          <p:nvPr>
            <p:ph type="body" sz="quarter" idx="17" hasCustomPrompt="1"/>
          </p:nvPr>
        </p:nvSpPr>
        <p:spPr>
          <a:xfrm>
            <a:off x="1331837" y="3567917"/>
            <a:ext cx="9036000" cy="1011600"/>
          </a:xfrm>
        </p:spPr>
        <p:txBody>
          <a:bodyPr anchor="t"/>
          <a:lstStyle>
            <a:lvl1pPr marL="0" indent="0">
              <a:lnSpc>
                <a:spcPct val="114000"/>
              </a:lnSpc>
              <a:spcBef>
                <a:spcPts val="0"/>
              </a:spcBef>
              <a:buFont typeface="Arial" panose="020B0604020202020204" pitchFamily="34" charset="0"/>
              <a:buNone/>
              <a:defRPr/>
            </a:lvl1pPr>
            <a:lvl2pPr>
              <a:spcBef>
                <a:spcPts val="0"/>
              </a:spcBef>
              <a:defRPr/>
            </a:lvl2pPr>
            <a:lvl3pPr>
              <a:spcBef>
                <a:spcPts val="0"/>
              </a:spcBef>
              <a:defRPr/>
            </a:lvl3pPr>
          </a:lstStyle>
          <a:p>
            <a:pPr lvl="0"/>
            <a:r>
              <a:rPr lang="en-GB"/>
              <a:t>Click to add text</a:t>
            </a:r>
          </a:p>
        </p:txBody>
      </p:sp>
      <p:sp>
        <p:nvSpPr>
          <p:cNvPr id="7" name="Text Placeholder 4">
            <a:extLst>
              <a:ext uri="{FF2B5EF4-FFF2-40B4-BE49-F238E27FC236}">
                <a16:creationId xmlns:a16="http://schemas.microsoft.com/office/drawing/2014/main" id="{9153C8D8-C81D-C688-AD6D-054C831ED8FF}"/>
              </a:ext>
            </a:extLst>
          </p:cNvPr>
          <p:cNvSpPr>
            <a:spLocks noGrp="1"/>
          </p:cNvSpPr>
          <p:nvPr>
            <p:ph type="body" sz="quarter" idx="18" hasCustomPrompt="1"/>
          </p:nvPr>
        </p:nvSpPr>
        <p:spPr>
          <a:xfrm>
            <a:off x="1332873" y="4392637"/>
            <a:ext cx="9034445" cy="1010072"/>
          </a:xfrm>
        </p:spPr>
        <p:txBody>
          <a:bodyPr anchor="t"/>
          <a:lstStyle>
            <a:lvl1pPr marL="0" indent="0">
              <a:lnSpc>
                <a:spcPct val="114000"/>
              </a:lnSpc>
              <a:spcBef>
                <a:spcPts val="0"/>
              </a:spcBef>
              <a:buFont typeface="Arial" panose="020B0604020202020204" pitchFamily="34" charset="0"/>
              <a:buNone/>
              <a:defRPr/>
            </a:lvl1pPr>
            <a:lvl2pPr>
              <a:spcBef>
                <a:spcPts val="0"/>
              </a:spcBef>
              <a:defRPr/>
            </a:lvl2pPr>
            <a:lvl3pPr>
              <a:spcBef>
                <a:spcPts val="0"/>
              </a:spcBef>
              <a:defRPr/>
            </a:lvl3pPr>
          </a:lstStyle>
          <a:p>
            <a:pPr lvl="0"/>
            <a:r>
              <a:rPr lang="en-GB"/>
              <a:t>Click to add text</a:t>
            </a:r>
          </a:p>
        </p:txBody>
      </p:sp>
      <p:grpSp>
        <p:nvGrpSpPr>
          <p:cNvPr id="23" name="Group 22" hidden="1">
            <a:extLst>
              <a:ext uri="{FF2B5EF4-FFF2-40B4-BE49-F238E27FC236}">
                <a16:creationId xmlns:a16="http://schemas.microsoft.com/office/drawing/2014/main" id="{7D3CB7FC-1EE6-F753-459E-16D565CC72D5}"/>
              </a:ext>
            </a:extLst>
          </p:cNvPr>
          <p:cNvGrpSpPr>
            <a:grpSpLocks noGrp="1" noUngrp="1" noRot="1" noMove="1" noResize="1"/>
          </p:cNvGrpSpPr>
          <p:nvPr userDrawn="1"/>
        </p:nvGrpSpPr>
        <p:grpSpPr>
          <a:xfrm>
            <a:off x="1239953" y="642551"/>
            <a:ext cx="4011669" cy="4670397"/>
            <a:chOff x="1239953" y="642551"/>
            <a:chExt cx="4011669" cy="4670397"/>
          </a:xfrm>
        </p:grpSpPr>
        <p:sp>
          <p:nvSpPr>
            <p:cNvPr id="24" name="Rectangle 23">
              <a:extLst>
                <a:ext uri="{FF2B5EF4-FFF2-40B4-BE49-F238E27FC236}">
                  <a16:creationId xmlns:a16="http://schemas.microsoft.com/office/drawing/2014/main" id="{7938B2B5-F7D2-93C4-4B9B-2A8705CFBB0D}"/>
                </a:ext>
              </a:extLst>
            </p:cNvPr>
            <p:cNvSpPr>
              <a:spLocks noGrp="1" noRot="1" noMove="1" noResize="1" noEditPoints="1" noAdjustHandles="1" noChangeArrowheads="1" noChangeShapeType="1"/>
            </p:cNvSpPr>
            <p:nvPr userDrawn="1"/>
          </p:nvSpPr>
          <p:spPr>
            <a:xfrm>
              <a:off x="2967652" y="642551"/>
              <a:ext cx="2283970" cy="1495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AC60516D-1A86-E05D-CDB5-234F5B190421}"/>
                </a:ext>
              </a:extLst>
            </p:cNvPr>
            <p:cNvSpPr>
              <a:spLocks noGrp="1" noRot="1" noMove="1" noResize="1" noEditPoints="1" noAdjustHandles="1" noChangeArrowheads="1" noChangeShapeType="1"/>
            </p:cNvSpPr>
            <p:nvPr userDrawn="1"/>
          </p:nvSpPr>
          <p:spPr>
            <a:xfrm>
              <a:off x="1239953" y="2290530"/>
              <a:ext cx="594000" cy="59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61049D24-171C-A4CE-5C84-362BCAE9D2EF}"/>
                </a:ext>
              </a:extLst>
            </p:cNvPr>
            <p:cNvSpPr>
              <a:spLocks noGrp="1" noRot="1" noMove="1" noResize="1" noEditPoints="1" noAdjustHandles="1" noChangeArrowheads="1" noChangeShapeType="1"/>
            </p:cNvSpPr>
            <p:nvPr userDrawn="1"/>
          </p:nvSpPr>
          <p:spPr>
            <a:xfrm>
              <a:off x="1332872" y="3094469"/>
              <a:ext cx="594000" cy="59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0EB4E1D9-0180-437B-334A-07F7823362C0}"/>
                </a:ext>
              </a:extLst>
            </p:cNvPr>
            <p:cNvSpPr>
              <a:spLocks noGrp="1" noRot="1" noMove="1" noResize="1" noEditPoints="1" noAdjustHandles="1" noChangeArrowheads="1" noChangeShapeType="1"/>
            </p:cNvSpPr>
            <p:nvPr userDrawn="1"/>
          </p:nvSpPr>
          <p:spPr>
            <a:xfrm>
              <a:off x="1332872" y="3903123"/>
              <a:ext cx="594000" cy="59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D0CFBF9F-0A86-F779-0E1B-EE628909727A}"/>
                </a:ext>
              </a:extLst>
            </p:cNvPr>
            <p:cNvSpPr>
              <a:spLocks noGrp="1" noRot="1" noMove="1" noResize="1" noEditPoints="1" noAdjustHandles="1" noChangeArrowheads="1" noChangeShapeType="1"/>
            </p:cNvSpPr>
            <p:nvPr userDrawn="1"/>
          </p:nvSpPr>
          <p:spPr>
            <a:xfrm>
              <a:off x="1332872" y="4718948"/>
              <a:ext cx="594000" cy="59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48504731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Assisted Practice">
    <p:spTree>
      <p:nvGrpSpPr>
        <p:cNvPr id="1" name=""/>
        <p:cNvGrpSpPr/>
        <p:nvPr/>
      </p:nvGrpSpPr>
      <p:grpSpPr>
        <a:xfrm>
          <a:off x="0" y="0"/>
          <a:ext cx="0" cy="0"/>
          <a:chOff x="0" y="0"/>
          <a:chExt cx="0" cy="0"/>
        </a:xfrm>
      </p:grpSpPr>
      <p:pic>
        <p:nvPicPr>
          <p:cNvPr id="3" name="Google Shape;145;p35">
            <a:extLst>
              <a:ext uri="{FF2B5EF4-FFF2-40B4-BE49-F238E27FC236}">
                <a16:creationId xmlns:a16="http://schemas.microsoft.com/office/drawing/2014/main" id="{3DE6C980-51B8-EAB6-D92E-2C853D6EBC40}"/>
              </a:ext>
            </a:extLst>
          </p:cNvPr>
          <p:cNvPicPr preferRelativeResize="0"/>
          <p:nvPr userDrawn="1"/>
        </p:nvPicPr>
        <p:blipFill>
          <a:blip r:embed="rId2"/>
          <a:srcRect/>
          <a:stretch/>
        </p:blipFill>
        <p:spPr>
          <a:xfrm>
            <a:off x="0" y="0"/>
            <a:ext cx="16255998" cy="9143999"/>
          </a:xfrm>
          <a:prstGeom prst="rect">
            <a:avLst/>
          </a:prstGeom>
          <a:noFill/>
          <a:ln>
            <a:noFill/>
          </a:ln>
        </p:spPr>
      </p:pic>
      <p:pic>
        <p:nvPicPr>
          <p:cNvPr id="4" name="Google Shape;113;p27">
            <a:extLst>
              <a:ext uri="{FF2B5EF4-FFF2-40B4-BE49-F238E27FC236}">
                <a16:creationId xmlns:a16="http://schemas.microsoft.com/office/drawing/2014/main" id="{734849E0-7011-DCAE-0132-1322B2CB68DB}"/>
              </a:ext>
            </a:extLst>
          </p:cNvPr>
          <p:cNvPicPr preferRelativeResize="0"/>
          <p:nvPr userDrawn="1"/>
        </p:nvPicPr>
        <p:blipFill>
          <a:blip r:embed="rId3">
            <a:extLst>
              <a:ext uri="{28A0092B-C50C-407E-A947-70E740481C1C}">
                <a14:useLocalDpi xmlns:a14="http://schemas.microsoft.com/office/drawing/2010/main" val="0"/>
              </a:ext>
            </a:extLst>
          </a:blip>
          <a:srcRect/>
          <a:stretch/>
        </p:blipFill>
        <p:spPr>
          <a:xfrm>
            <a:off x="0" y="0"/>
            <a:ext cx="16255999" cy="9144000"/>
          </a:xfrm>
          <a:prstGeom prst="rect">
            <a:avLst/>
          </a:prstGeom>
          <a:noFill/>
          <a:ln>
            <a:noFill/>
          </a:ln>
        </p:spPr>
      </p:pic>
      <p:sp>
        <p:nvSpPr>
          <p:cNvPr id="5" name="Google Shape;149;p35">
            <a:extLst>
              <a:ext uri="{FF2B5EF4-FFF2-40B4-BE49-F238E27FC236}">
                <a16:creationId xmlns:a16="http://schemas.microsoft.com/office/drawing/2014/main" id="{7948A9B8-596D-80F3-DBBD-D7EDD89ABE09}"/>
              </a:ext>
            </a:extLst>
          </p:cNvPr>
          <p:cNvSpPr txBox="1">
            <a:spLocks noGrp="1"/>
          </p:cNvSpPr>
          <p:nvPr>
            <p:ph type="title"/>
          </p:nvPr>
        </p:nvSpPr>
        <p:spPr>
          <a:xfrm>
            <a:off x="1297626" y="436395"/>
            <a:ext cx="9696532" cy="665045"/>
          </a:xfrm>
          <a:prstGeom prst="rect">
            <a:avLst/>
          </a:prstGeom>
          <a:noFill/>
          <a:ln>
            <a:noFill/>
          </a:ln>
        </p:spPr>
        <p:txBody>
          <a:bodyPr spcFirstLastPara="1" wrap="square" lIns="91425" tIns="45700" rIns="91425" bIns="45700" anchor="ctr" anchorCtr="0">
            <a:noAutofit/>
          </a:bodyPr>
          <a:lstStyle>
            <a:lvl1pPr marL="0" lvl="0" indent="0" algn="l">
              <a:lnSpc>
                <a:spcPct val="114000"/>
              </a:lnSpc>
              <a:spcBef>
                <a:spcPts val="0"/>
              </a:spcBef>
              <a:spcAft>
                <a:spcPts val="0"/>
              </a:spcAft>
              <a:buSzPts val="4400"/>
              <a:buFont typeface="Arial" panose="020B0604020202020204" pitchFamily="34" charset="0"/>
              <a:buNone/>
              <a:defRPr sz="2800" b="1">
                <a:solidFill>
                  <a:schemeClr val="lt1"/>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 name="Text Placeholder 6">
            <a:extLst>
              <a:ext uri="{FF2B5EF4-FFF2-40B4-BE49-F238E27FC236}">
                <a16:creationId xmlns:a16="http://schemas.microsoft.com/office/drawing/2014/main" id="{D6E140C6-C70A-C947-7711-0BA4214D3E0D}"/>
              </a:ext>
            </a:extLst>
          </p:cNvPr>
          <p:cNvSpPr>
            <a:spLocks noGrp="1"/>
          </p:cNvSpPr>
          <p:nvPr>
            <p:ph type="body" sz="quarter" idx="11"/>
          </p:nvPr>
        </p:nvSpPr>
        <p:spPr>
          <a:xfrm>
            <a:off x="1291857" y="2854366"/>
            <a:ext cx="13696999" cy="5389521"/>
          </a:xfrm>
          <a:prstGeom prst="rect">
            <a:avLst/>
          </a:prstGeom>
        </p:spPr>
        <p:txBody>
          <a:bodyPr/>
          <a:lstStyle>
            <a:lvl1pPr marL="0" indent="0" algn="ctr">
              <a:lnSpc>
                <a:spcPct val="114000"/>
              </a:lnSpc>
              <a:spcBef>
                <a:spcPts val="0"/>
              </a:spcBef>
              <a:buFont typeface="Arial" panose="020B0604020202020204" pitchFamily="34" charset="0"/>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1pPr>
            <a:lvl2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2pPr>
            <a:lvl3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3pPr>
            <a:lvl4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4pPr>
            <a:lvl5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5pPr>
          </a:lstStyle>
          <a:p>
            <a:pPr lvl="0"/>
            <a:endParaRPr lang="en-US"/>
          </a:p>
        </p:txBody>
      </p:sp>
      <p:sp>
        <p:nvSpPr>
          <p:cNvPr id="7" name="Text Placeholder 6">
            <a:extLst>
              <a:ext uri="{FF2B5EF4-FFF2-40B4-BE49-F238E27FC236}">
                <a16:creationId xmlns:a16="http://schemas.microsoft.com/office/drawing/2014/main" id="{CB5683BC-C8F7-FCBC-E768-137F5B5152C9}"/>
              </a:ext>
            </a:extLst>
          </p:cNvPr>
          <p:cNvSpPr>
            <a:spLocks noGrp="1"/>
          </p:cNvSpPr>
          <p:nvPr>
            <p:ph type="body" sz="quarter" idx="12"/>
          </p:nvPr>
        </p:nvSpPr>
        <p:spPr>
          <a:xfrm>
            <a:off x="1291857" y="1795807"/>
            <a:ext cx="13696999" cy="814506"/>
          </a:xfrm>
          <a:prstGeom prst="rect">
            <a:avLst/>
          </a:prstGeom>
        </p:spPr>
        <p:txBody>
          <a:bodyPr/>
          <a:lstStyle>
            <a:lvl1pPr marL="0" indent="0" algn="ctr">
              <a:lnSpc>
                <a:spcPct val="114000"/>
              </a:lnSpc>
              <a:spcBef>
                <a:spcPts val="0"/>
              </a:spcBef>
              <a:buFont typeface="Arial" panose="020B0604020202020204" pitchFamily="34" charset="0"/>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1pPr>
            <a:lvl2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2pPr>
            <a:lvl3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3pPr>
            <a:lvl4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4pPr>
            <a:lvl5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5pPr>
          </a:lstStyle>
          <a:p>
            <a:pPr lvl="0"/>
            <a:endParaRPr lang="en-US"/>
          </a:p>
        </p:txBody>
      </p:sp>
    </p:spTree>
    <p:extLst>
      <p:ext uri="{BB962C8B-B14F-4D97-AF65-F5344CB8AC3E}">
        <p14:creationId xmlns:p14="http://schemas.microsoft.com/office/powerpoint/2010/main" val="137033427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Unassisted Practice" preserve="1" userDrawn="1">
  <p:cSld name="Unassisted Practice">
    <p:spTree>
      <p:nvGrpSpPr>
        <p:cNvPr id="1" name="Shape 144"/>
        <p:cNvGrpSpPr/>
        <p:nvPr/>
      </p:nvGrpSpPr>
      <p:grpSpPr>
        <a:xfrm>
          <a:off x="0" y="0"/>
          <a:ext cx="0" cy="0"/>
          <a:chOff x="0" y="0"/>
          <a:chExt cx="0" cy="0"/>
        </a:xfrm>
      </p:grpSpPr>
      <p:pic>
        <p:nvPicPr>
          <p:cNvPr id="145" name="Google Shape;145;p35"/>
          <p:cNvPicPr preferRelativeResize="0"/>
          <p:nvPr/>
        </p:nvPicPr>
        <p:blipFill>
          <a:blip r:embed="rId2"/>
          <a:srcRect/>
          <a:stretch/>
        </p:blipFill>
        <p:spPr>
          <a:xfrm>
            <a:off x="0" y="0"/>
            <a:ext cx="16255998" cy="9143999"/>
          </a:xfrm>
          <a:prstGeom prst="rect">
            <a:avLst/>
          </a:prstGeom>
          <a:noFill/>
          <a:ln>
            <a:noFill/>
          </a:ln>
        </p:spPr>
      </p:pic>
      <p:pic>
        <p:nvPicPr>
          <p:cNvPr id="147" name="Google Shape;147;p35"/>
          <p:cNvPicPr preferRelativeResize="0"/>
          <p:nvPr/>
        </p:nvPicPr>
        <p:blipFill>
          <a:blip r:embed="rId3">
            <a:extLst>
              <a:ext uri="{28A0092B-C50C-407E-A947-70E740481C1C}">
                <a14:useLocalDpi xmlns:a14="http://schemas.microsoft.com/office/drawing/2010/main" val="0"/>
              </a:ext>
            </a:extLst>
          </a:blip>
          <a:srcRect/>
          <a:stretch/>
        </p:blipFill>
        <p:spPr>
          <a:xfrm>
            <a:off x="0" y="0"/>
            <a:ext cx="16255999" cy="9144000"/>
          </a:xfrm>
          <a:prstGeom prst="rect">
            <a:avLst/>
          </a:prstGeom>
          <a:noFill/>
          <a:ln>
            <a:noFill/>
          </a:ln>
        </p:spPr>
      </p:pic>
      <p:sp>
        <p:nvSpPr>
          <p:cNvPr id="149" name="Google Shape;149;p35"/>
          <p:cNvSpPr txBox="1">
            <a:spLocks noGrp="1"/>
          </p:cNvSpPr>
          <p:nvPr>
            <p:ph type="title"/>
          </p:nvPr>
        </p:nvSpPr>
        <p:spPr>
          <a:xfrm>
            <a:off x="1297626" y="436395"/>
            <a:ext cx="9696532" cy="665045"/>
          </a:xfrm>
          <a:prstGeom prst="rect">
            <a:avLst/>
          </a:prstGeom>
          <a:noFill/>
          <a:ln>
            <a:noFill/>
          </a:ln>
        </p:spPr>
        <p:txBody>
          <a:bodyPr spcFirstLastPara="1" wrap="square" lIns="91425" tIns="45700" rIns="91425" bIns="45700" anchor="ctr" anchorCtr="0">
            <a:noAutofit/>
          </a:bodyPr>
          <a:lstStyle>
            <a:lvl1pPr marL="0" lvl="0" indent="0" algn="l">
              <a:lnSpc>
                <a:spcPct val="114000"/>
              </a:lnSpc>
              <a:spcBef>
                <a:spcPts val="0"/>
              </a:spcBef>
              <a:spcAft>
                <a:spcPts val="0"/>
              </a:spcAft>
              <a:buSzPts val="4400"/>
              <a:buFont typeface="Arial" panose="020B0604020202020204" pitchFamily="34" charset="0"/>
              <a:buNone/>
              <a:defRPr sz="2800" b="1">
                <a:solidFill>
                  <a:schemeClr val="lt1"/>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 name="Text Placeholder 6">
            <a:extLst>
              <a:ext uri="{FF2B5EF4-FFF2-40B4-BE49-F238E27FC236}">
                <a16:creationId xmlns:a16="http://schemas.microsoft.com/office/drawing/2014/main" id="{4DC99CB9-B9F0-7414-1AF5-045EF855FDA1}"/>
              </a:ext>
            </a:extLst>
          </p:cNvPr>
          <p:cNvSpPr>
            <a:spLocks noGrp="1"/>
          </p:cNvSpPr>
          <p:nvPr>
            <p:ph type="body" sz="quarter" idx="11"/>
          </p:nvPr>
        </p:nvSpPr>
        <p:spPr>
          <a:xfrm>
            <a:off x="1291857" y="2854366"/>
            <a:ext cx="13696999" cy="5389521"/>
          </a:xfrm>
          <a:prstGeom prst="rect">
            <a:avLst/>
          </a:prstGeom>
        </p:spPr>
        <p:txBody>
          <a:bodyPr/>
          <a:lstStyle>
            <a:lvl1pPr marL="0" indent="0" algn="ctr">
              <a:lnSpc>
                <a:spcPct val="114000"/>
              </a:lnSpc>
              <a:spcBef>
                <a:spcPts val="0"/>
              </a:spcBef>
              <a:buFont typeface="Arial" panose="020B0604020202020204" pitchFamily="34" charset="0"/>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1pPr>
            <a:lvl2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2pPr>
            <a:lvl3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3pPr>
            <a:lvl4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4pPr>
            <a:lvl5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5pPr>
          </a:lstStyle>
          <a:p>
            <a:pPr lvl="0"/>
            <a:endParaRPr lang="en-US"/>
          </a:p>
        </p:txBody>
      </p:sp>
      <p:sp>
        <p:nvSpPr>
          <p:cNvPr id="5" name="Text Placeholder 6">
            <a:extLst>
              <a:ext uri="{FF2B5EF4-FFF2-40B4-BE49-F238E27FC236}">
                <a16:creationId xmlns:a16="http://schemas.microsoft.com/office/drawing/2014/main" id="{CF61395D-ECD0-5341-1B2E-8C1937098D4C}"/>
              </a:ext>
            </a:extLst>
          </p:cNvPr>
          <p:cNvSpPr>
            <a:spLocks noGrp="1"/>
          </p:cNvSpPr>
          <p:nvPr>
            <p:ph type="body" sz="quarter" idx="12"/>
          </p:nvPr>
        </p:nvSpPr>
        <p:spPr>
          <a:xfrm>
            <a:off x="1291857" y="1795807"/>
            <a:ext cx="13696999" cy="814506"/>
          </a:xfrm>
          <a:prstGeom prst="rect">
            <a:avLst/>
          </a:prstGeom>
        </p:spPr>
        <p:txBody>
          <a:bodyPr/>
          <a:lstStyle>
            <a:lvl1pPr marL="0" indent="0" algn="ctr">
              <a:lnSpc>
                <a:spcPct val="114000"/>
              </a:lnSpc>
              <a:spcBef>
                <a:spcPts val="0"/>
              </a:spcBef>
              <a:buFont typeface="Arial" panose="020B0604020202020204" pitchFamily="34" charset="0"/>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1pPr>
            <a:lvl2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2pPr>
            <a:lvl3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3pPr>
            <a:lvl4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4pPr>
            <a:lvl5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5pPr>
          </a:lstStyle>
          <a:p>
            <a:pPr lvl="0"/>
            <a:endParaRPr lang="en-US"/>
          </a:p>
        </p:txBody>
      </p:sp>
    </p:spTree>
    <p:extLst>
      <p:ext uri="{BB962C8B-B14F-4D97-AF65-F5344CB8AC3E}">
        <p14:creationId xmlns:p14="http://schemas.microsoft.com/office/powerpoint/2010/main" val="260252359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ullet_for_Practise">
    <p:spTree>
      <p:nvGrpSpPr>
        <p:cNvPr id="1" name=""/>
        <p:cNvGrpSpPr/>
        <p:nvPr/>
      </p:nvGrpSpPr>
      <p:grpSpPr>
        <a:xfrm>
          <a:off x="0" y="0"/>
          <a:ext cx="0" cy="0"/>
          <a:chOff x="0" y="0"/>
          <a:chExt cx="0" cy="0"/>
        </a:xfrm>
      </p:grpSpPr>
      <p:sp>
        <p:nvSpPr>
          <p:cNvPr id="6" name="Google Shape;73;p29">
            <a:extLst>
              <a:ext uri="{FF2B5EF4-FFF2-40B4-BE49-F238E27FC236}">
                <a16:creationId xmlns:a16="http://schemas.microsoft.com/office/drawing/2014/main" id="{D1405CDE-CE1A-9CEE-B0C9-004F72CAF344}"/>
              </a:ext>
            </a:extLst>
          </p:cNvPr>
          <p:cNvSpPr txBox="1">
            <a:spLocks noGrp="1"/>
          </p:cNvSpPr>
          <p:nvPr>
            <p:ph type="body" idx="11"/>
          </p:nvPr>
        </p:nvSpPr>
        <p:spPr>
          <a:xfrm>
            <a:off x="1291857" y="1788696"/>
            <a:ext cx="13696999" cy="821615"/>
          </a:xfrm>
          <a:prstGeom prst="rect">
            <a:avLst/>
          </a:prstGeom>
          <a:noFill/>
          <a:ln>
            <a:noFill/>
          </a:ln>
        </p:spPr>
        <p:txBody>
          <a:bodyPr spcFirstLastPara="1" vert="horz" wrap="square" lIns="91425" tIns="0" rIns="91425" bIns="0" rtlCol="0" anchor="t" anchorCtr="0">
            <a:normAutofit/>
          </a:bodyPr>
          <a:lstStyle>
            <a:lvl1pPr marL="0" indent="0">
              <a:buNone/>
              <a:defRPr>
                <a:solidFill>
                  <a:srgbClr val="3F3F3F"/>
                </a:solidFill>
                <a:latin typeface="Open Sans"/>
                <a:ea typeface="Open Sans"/>
                <a:cs typeface="Open Sans"/>
              </a:defRPr>
            </a:lvl1pPr>
          </a:lstStyle>
          <a:p>
            <a:pPr marL="228600" lvl="0" indent="-228600">
              <a:lnSpc>
                <a:spcPct val="115000"/>
              </a:lnSpc>
              <a:spcBef>
                <a:spcPts val="0"/>
              </a:spcBef>
              <a:spcAft>
                <a:spcPts val="0"/>
              </a:spcAft>
              <a:buSzPts val="2800"/>
            </a:pPr>
            <a:endParaRPr/>
          </a:p>
        </p:txBody>
      </p:sp>
      <p:sp>
        <p:nvSpPr>
          <p:cNvPr id="3" name="Text Placeholder 4">
            <a:extLst>
              <a:ext uri="{FF2B5EF4-FFF2-40B4-BE49-F238E27FC236}">
                <a16:creationId xmlns:a16="http://schemas.microsoft.com/office/drawing/2014/main" id="{6659D141-D5AB-CB0E-32C4-D683A6B3D762}"/>
              </a:ext>
            </a:extLst>
          </p:cNvPr>
          <p:cNvSpPr>
            <a:spLocks noGrp="1"/>
          </p:cNvSpPr>
          <p:nvPr>
            <p:ph type="body" sz="quarter" idx="13"/>
          </p:nvPr>
        </p:nvSpPr>
        <p:spPr>
          <a:xfrm>
            <a:off x="1285825" y="2872126"/>
            <a:ext cx="13697000" cy="5406695"/>
          </a:xfrm>
        </p:spPr>
        <p:txBody>
          <a:bodyPr/>
          <a:lstStyle>
            <a:lvl1pPr marL="0" indent="0">
              <a:buNone/>
              <a:defRPr/>
            </a:lvl1pPr>
            <a:lvl3pPr marL="1143000" indent="-228600">
              <a:buFont typeface="Courier New" panose="02070309020205020404" pitchFamily="49" charset="0"/>
              <a:buChar char="o"/>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919238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Recap" preserve="1" userDrawn="1">
  <p:cSld name="Recap">
    <p:spTree>
      <p:nvGrpSpPr>
        <p:cNvPr id="1" name="Shape 31"/>
        <p:cNvGrpSpPr/>
        <p:nvPr/>
      </p:nvGrpSpPr>
      <p:grpSpPr>
        <a:xfrm>
          <a:off x="0" y="0"/>
          <a:ext cx="0" cy="0"/>
          <a:chOff x="0" y="0"/>
          <a:chExt cx="0" cy="0"/>
        </a:xfrm>
      </p:grpSpPr>
      <p:pic>
        <p:nvPicPr>
          <p:cNvPr id="32" name="Google Shape;32;p25"/>
          <p:cNvPicPr preferRelativeResize="0"/>
          <p:nvPr/>
        </p:nvPicPr>
        <p:blipFill>
          <a:blip r:embed="rId2"/>
          <a:srcRect/>
          <a:stretch/>
        </p:blipFill>
        <p:spPr>
          <a:xfrm>
            <a:off x="0" y="0"/>
            <a:ext cx="16255999" cy="9143999"/>
          </a:xfrm>
          <a:prstGeom prst="rect">
            <a:avLst/>
          </a:prstGeom>
          <a:noFill/>
          <a:ln>
            <a:noFill/>
          </a:ln>
        </p:spPr>
      </p:pic>
      <p:pic>
        <p:nvPicPr>
          <p:cNvPr id="33" name="Google Shape;33;p25"/>
          <p:cNvPicPr preferRelativeResize="0"/>
          <p:nvPr/>
        </p:nvPicPr>
        <p:blipFill rotWithShape="1">
          <a:blip r:embed="rId3"/>
          <a:srcRect/>
          <a:stretch/>
        </p:blipFill>
        <p:spPr>
          <a:xfrm>
            <a:off x="0" y="0"/>
            <a:ext cx="16256000" cy="9144000"/>
          </a:xfrm>
          <a:prstGeom prst="rect">
            <a:avLst/>
          </a:prstGeom>
        </p:spPr>
      </p:pic>
      <p:sp>
        <p:nvSpPr>
          <p:cNvPr id="36" name="Google Shape;36;p25"/>
          <p:cNvSpPr/>
          <p:nvPr/>
        </p:nvSpPr>
        <p:spPr>
          <a:xfrm>
            <a:off x="352712" y="438867"/>
            <a:ext cx="2404969" cy="430887"/>
          </a:xfrm>
          <a:prstGeom prst="rect">
            <a:avLst/>
          </a:prstGeom>
          <a:noFill/>
          <a:ln>
            <a:noFill/>
          </a:ln>
        </p:spPr>
        <p:txBody>
          <a:bodyPr spcFirstLastPara="1" wrap="square" lIns="91425" tIns="0" rIns="91425" bIns="0" anchor="t" anchorCtr="0">
            <a:spAutoFit/>
          </a:bodyPr>
          <a:lstStyle/>
          <a:p>
            <a:pPr marL="0" marR="0" lvl="0" indent="0" algn="ctr" rtl="0">
              <a:lnSpc>
                <a:spcPct val="100000"/>
              </a:lnSpc>
              <a:spcBef>
                <a:spcPts val="0"/>
              </a:spcBef>
              <a:spcAft>
                <a:spcPts val="0"/>
              </a:spcAft>
              <a:buClr>
                <a:srgbClr val="000000"/>
              </a:buClr>
              <a:buSzPts val="2800"/>
              <a:buFont typeface="Arial"/>
              <a:buNone/>
            </a:pPr>
            <a:r>
              <a:rPr lang="en-US" sz="2800" b="1" i="0" u="none" strike="noStrike" cap="none">
                <a:solidFill>
                  <a:schemeClr val="lt1"/>
                </a:solidFill>
                <a:latin typeface="Open Sans"/>
                <a:ea typeface="Open Sans"/>
                <a:cs typeface="Open Sans"/>
                <a:sym typeface="Open Sans"/>
              </a:rPr>
              <a:t>Recap</a:t>
            </a:r>
            <a:endParaRPr sz="1400" b="0" i="0" u="none" strike="noStrike" cap="none">
              <a:solidFill>
                <a:srgbClr val="000000"/>
              </a:solidFill>
              <a:latin typeface="Arial"/>
              <a:ea typeface="Arial"/>
              <a:cs typeface="Arial"/>
              <a:sym typeface="Arial"/>
            </a:endParaRPr>
          </a:p>
        </p:txBody>
      </p:sp>
      <p:sp>
        <p:nvSpPr>
          <p:cNvPr id="12" name="Google Shape;73;p29">
            <a:extLst>
              <a:ext uri="{FF2B5EF4-FFF2-40B4-BE49-F238E27FC236}">
                <a16:creationId xmlns:a16="http://schemas.microsoft.com/office/drawing/2014/main" id="{BA8E9C16-575E-F214-D660-349F8CD58800}"/>
              </a:ext>
            </a:extLst>
          </p:cNvPr>
          <p:cNvSpPr txBox="1">
            <a:spLocks noGrp="1"/>
          </p:cNvSpPr>
          <p:nvPr>
            <p:ph type="body" idx="10"/>
          </p:nvPr>
        </p:nvSpPr>
        <p:spPr>
          <a:xfrm>
            <a:off x="844889" y="1622017"/>
            <a:ext cx="10807533" cy="903776"/>
          </a:xfrm>
          <a:prstGeom prst="rect">
            <a:avLst/>
          </a:prstGeom>
          <a:noFill/>
          <a:ln>
            <a:noFill/>
          </a:ln>
        </p:spPr>
        <p:txBody>
          <a:bodyPr spcFirstLastPara="1" vert="horz" wrap="square" lIns="91425" tIns="0" rIns="91425" bIns="0" rtlCol="0" anchor="t" anchorCtr="0">
            <a:normAutofit/>
          </a:bodyPr>
          <a:lstStyle>
            <a:lvl1pPr marL="0" indent="0">
              <a:buFont typeface="Arial" panose="020B0604020202020204" pitchFamily="34" charset="0"/>
              <a:buNone/>
              <a:defRPr dirty="0">
                <a:solidFill>
                  <a:schemeClr val="tx1">
                    <a:lumMod val="75000"/>
                    <a:lumOff val="25000"/>
                  </a:schemeClr>
                </a:solidFill>
                <a:latin typeface="Open Sans"/>
                <a:ea typeface="Open Sans"/>
                <a:cs typeface="Open Sans"/>
              </a:defRPr>
            </a:lvl1pPr>
          </a:lstStyle>
          <a:p>
            <a:pPr marL="228600" lvl="0" indent="-228600" algn="ctr">
              <a:lnSpc>
                <a:spcPct val="115000"/>
              </a:lnSpc>
              <a:spcBef>
                <a:spcPts val="0"/>
              </a:spcBef>
              <a:spcAft>
                <a:spcPts val="0"/>
              </a:spcAft>
              <a:buSzPts val="2800"/>
            </a:pPr>
            <a:endParaRPr/>
          </a:p>
        </p:txBody>
      </p:sp>
      <p:sp>
        <p:nvSpPr>
          <p:cNvPr id="13" name="Google Shape;29;p24">
            <a:extLst>
              <a:ext uri="{FF2B5EF4-FFF2-40B4-BE49-F238E27FC236}">
                <a16:creationId xmlns:a16="http://schemas.microsoft.com/office/drawing/2014/main" id="{A8352C58-E1B7-7AF5-20DA-4A18ECBF310C}"/>
              </a:ext>
            </a:extLst>
          </p:cNvPr>
          <p:cNvSpPr txBox="1">
            <a:spLocks noGrp="1"/>
          </p:cNvSpPr>
          <p:nvPr>
            <p:ph type="body" idx="11"/>
          </p:nvPr>
        </p:nvSpPr>
        <p:spPr>
          <a:xfrm>
            <a:off x="812800" y="2712304"/>
            <a:ext cx="10839622" cy="5527418"/>
          </a:xfrm>
          <a:prstGeom prst="rect">
            <a:avLst/>
          </a:prstGeom>
          <a:noFill/>
          <a:ln>
            <a:noFill/>
          </a:ln>
        </p:spPr>
        <p:txBody>
          <a:bodyPr spcFirstLastPara="1" vert="horz" wrap="square" lIns="91425" tIns="0" rIns="91425" bIns="0" rtlCol="0" anchor="t" anchorCtr="0">
            <a:normAutofit/>
          </a:bodyPr>
          <a:lstStyle>
            <a:lvl1pPr marL="0" indent="0">
              <a:buFont typeface="Arial" panose="020B0604020202020204" pitchFamily="34" charset="0"/>
              <a:buNone/>
              <a:defRPr dirty="0">
                <a:solidFill>
                  <a:schemeClr val="tx1">
                    <a:lumMod val="75000"/>
                    <a:lumOff val="25000"/>
                  </a:schemeClr>
                </a:solidFill>
                <a:latin typeface="Open Sans"/>
                <a:ea typeface="Open Sans"/>
                <a:cs typeface="Open Sans"/>
              </a:defRPr>
            </a:lvl1pPr>
          </a:lstStyle>
          <a:p>
            <a:pPr marL="228600" lvl="0" indent="-228600" algn="ctr">
              <a:lnSpc>
                <a:spcPct val="115000"/>
              </a:lnSpc>
              <a:spcBef>
                <a:spcPts val="0"/>
              </a:spcBef>
              <a:spcAft>
                <a:spcPts val="0"/>
              </a:spcAft>
              <a:buSzPts val="2800"/>
            </a:pPr>
            <a:endParaRPr/>
          </a:p>
        </p:txBody>
      </p:sp>
    </p:spTree>
    <p:extLst>
      <p:ext uri="{BB962C8B-B14F-4D97-AF65-F5344CB8AC3E}">
        <p14:creationId xmlns:p14="http://schemas.microsoft.com/office/powerpoint/2010/main" val="189243091"/>
      </p:ext>
    </p:extLst>
  </p:cSld>
  <p:clrMapOvr>
    <a:masterClrMapping/>
  </p:clrMapOvr>
  <p:extLst>
    <p:ext uri="{DCECCB84-F9BA-43D5-87BE-67443E8EF086}">
      <p15:sldGuideLst xmlns:p15="http://schemas.microsoft.com/office/powerpoint/2012/main"/>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Section-End Project" preserve="1" userDrawn="1">
  <p:cSld name="Section-End Project">
    <p:spTree>
      <p:nvGrpSpPr>
        <p:cNvPr id="1" name="Shape 150"/>
        <p:cNvGrpSpPr/>
        <p:nvPr/>
      </p:nvGrpSpPr>
      <p:grpSpPr>
        <a:xfrm>
          <a:off x="0" y="0"/>
          <a:ext cx="0" cy="0"/>
          <a:chOff x="0" y="0"/>
          <a:chExt cx="0" cy="0"/>
        </a:xfrm>
      </p:grpSpPr>
      <p:pic>
        <p:nvPicPr>
          <p:cNvPr id="151" name="Google Shape;151;p53"/>
          <p:cNvPicPr preferRelativeResize="0"/>
          <p:nvPr/>
        </p:nvPicPr>
        <p:blipFill>
          <a:blip r:embed="rId2"/>
          <a:srcRect/>
          <a:stretch/>
        </p:blipFill>
        <p:spPr>
          <a:xfrm>
            <a:off x="0" y="0"/>
            <a:ext cx="16255998" cy="9143999"/>
          </a:xfrm>
          <a:prstGeom prst="rect">
            <a:avLst/>
          </a:prstGeom>
          <a:noFill/>
          <a:ln>
            <a:noFill/>
          </a:ln>
        </p:spPr>
      </p:pic>
      <p:sp>
        <p:nvSpPr>
          <p:cNvPr id="3" name="Google Shape;62;p29">
            <a:extLst>
              <a:ext uri="{FF2B5EF4-FFF2-40B4-BE49-F238E27FC236}">
                <a16:creationId xmlns:a16="http://schemas.microsoft.com/office/drawing/2014/main" id="{C8B862E1-9541-C73F-B4E1-7205F5F0B55E}"/>
              </a:ext>
            </a:extLst>
          </p:cNvPr>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lvl1pPr marL="0" lvl="0" indent="0" algn="ctr">
              <a:lnSpc>
                <a:spcPct val="90000"/>
              </a:lnSpc>
              <a:spcBef>
                <a:spcPts val="0"/>
              </a:spcBef>
              <a:spcAft>
                <a:spcPts val="0"/>
              </a:spcAft>
              <a:buSzPts val="4400"/>
              <a:buFont typeface="Arial" panose="020B0604020202020204" pitchFamily="34" charset="0"/>
              <a:buNone/>
              <a:defRPr sz="2800" b="1">
                <a:solidFill>
                  <a:srgbClr val="3F3F3F"/>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 name="Text Placeholder 6">
            <a:extLst>
              <a:ext uri="{FF2B5EF4-FFF2-40B4-BE49-F238E27FC236}">
                <a16:creationId xmlns:a16="http://schemas.microsoft.com/office/drawing/2014/main" id="{EA35605C-2EDD-0BD1-F3BC-5BCA7F763AE8}"/>
              </a:ext>
            </a:extLst>
          </p:cNvPr>
          <p:cNvSpPr>
            <a:spLocks noGrp="1"/>
          </p:cNvSpPr>
          <p:nvPr>
            <p:ph type="body" sz="quarter" idx="10"/>
          </p:nvPr>
        </p:nvSpPr>
        <p:spPr>
          <a:xfrm>
            <a:off x="4834890" y="1364776"/>
            <a:ext cx="10314124" cy="6823881"/>
          </a:xfrm>
          <a:prstGeom prst="rect">
            <a:avLst/>
          </a:prstGeom>
        </p:spPr>
        <p:txBody>
          <a:bodyPr/>
          <a:lstStyle>
            <a:lvl1pPr marL="0" indent="0">
              <a:lnSpc>
                <a:spcPct val="114000"/>
              </a:lnSpc>
              <a:spcBef>
                <a:spcPts val="0"/>
              </a:spcBef>
              <a:buFont typeface="Arial" panose="020B0604020202020204" pitchFamily="34" charset="0"/>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1pPr>
            <a:lvl2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2pPr>
            <a:lvl3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3pPr>
            <a:lvl4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4pPr>
            <a:lvl5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5pPr>
          </a:lstStyle>
          <a:p>
            <a:pPr lvl="0"/>
            <a:endParaRPr lang="en-US"/>
          </a:p>
        </p:txBody>
      </p:sp>
    </p:spTree>
    <p:extLst>
      <p:ext uri="{BB962C8B-B14F-4D97-AF65-F5344CB8AC3E}">
        <p14:creationId xmlns:p14="http://schemas.microsoft.com/office/powerpoint/2010/main" val="225889338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Lesson-end Project" preserve="1" userDrawn="1">
  <p:cSld name="Lesson-end Project">
    <p:spTree>
      <p:nvGrpSpPr>
        <p:cNvPr id="1" name="Shape 156"/>
        <p:cNvGrpSpPr/>
        <p:nvPr/>
      </p:nvGrpSpPr>
      <p:grpSpPr>
        <a:xfrm>
          <a:off x="0" y="0"/>
          <a:ext cx="0" cy="0"/>
          <a:chOff x="0" y="0"/>
          <a:chExt cx="0" cy="0"/>
        </a:xfrm>
      </p:grpSpPr>
      <p:pic>
        <p:nvPicPr>
          <p:cNvPr id="157" name="Google Shape;157;p36"/>
          <p:cNvPicPr preferRelativeResize="0"/>
          <p:nvPr/>
        </p:nvPicPr>
        <p:blipFill>
          <a:blip r:embed="rId2"/>
          <a:srcRect/>
          <a:stretch/>
        </p:blipFill>
        <p:spPr>
          <a:xfrm>
            <a:off x="0" y="0"/>
            <a:ext cx="16255998" cy="9143999"/>
          </a:xfrm>
          <a:prstGeom prst="rect">
            <a:avLst/>
          </a:prstGeom>
          <a:noFill/>
          <a:ln>
            <a:noFill/>
          </a:ln>
        </p:spPr>
      </p:pic>
      <p:sp>
        <p:nvSpPr>
          <p:cNvPr id="2" name="Google Shape;62;p29">
            <a:extLst>
              <a:ext uri="{FF2B5EF4-FFF2-40B4-BE49-F238E27FC236}">
                <a16:creationId xmlns:a16="http://schemas.microsoft.com/office/drawing/2014/main" id="{3E86479C-5EE1-09E2-3000-A2B690B93C33}"/>
              </a:ext>
            </a:extLst>
          </p:cNvPr>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lvl1pPr marL="0" lvl="0" indent="0" algn="ctr">
              <a:lnSpc>
                <a:spcPct val="90000"/>
              </a:lnSpc>
              <a:spcBef>
                <a:spcPts val="0"/>
              </a:spcBef>
              <a:spcAft>
                <a:spcPts val="0"/>
              </a:spcAft>
              <a:buSzPts val="4400"/>
              <a:buFont typeface="Arial" panose="020B0604020202020204" pitchFamily="34" charset="0"/>
              <a:buNone/>
              <a:defRPr sz="2800" b="1">
                <a:solidFill>
                  <a:srgbClr val="3F3F3F"/>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 name="Text Placeholder 6">
            <a:extLst>
              <a:ext uri="{FF2B5EF4-FFF2-40B4-BE49-F238E27FC236}">
                <a16:creationId xmlns:a16="http://schemas.microsoft.com/office/drawing/2014/main" id="{012C144F-B154-93C1-CFA0-EFC58EC80E5A}"/>
              </a:ext>
            </a:extLst>
          </p:cNvPr>
          <p:cNvSpPr>
            <a:spLocks noGrp="1"/>
          </p:cNvSpPr>
          <p:nvPr>
            <p:ph type="body" sz="quarter" idx="10"/>
          </p:nvPr>
        </p:nvSpPr>
        <p:spPr>
          <a:xfrm>
            <a:off x="4834890" y="1364776"/>
            <a:ext cx="10314124" cy="6823881"/>
          </a:xfrm>
          <a:prstGeom prst="rect">
            <a:avLst/>
          </a:prstGeom>
        </p:spPr>
        <p:txBody>
          <a:bodyPr/>
          <a:lstStyle>
            <a:lvl1pPr marL="0" indent="0">
              <a:lnSpc>
                <a:spcPct val="114000"/>
              </a:lnSpc>
              <a:spcBef>
                <a:spcPts val="0"/>
              </a:spcBef>
              <a:buFont typeface="Arial" panose="020B0604020202020204" pitchFamily="34" charset="0"/>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1pPr>
            <a:lvl2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2pPr>
            <a:lvl3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3pPr>
            <a:lvl4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4pPr>
            <a:lvl5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5pPr>
          </a:lstStyle>
          <a:p>
            <a:pPr lvl="0"/>
            <a:endParaRPr lang="en-US"/>
          </a:p>
        </p:txBody>
      </p:sp>
    </p:spTree>
    <p:extLst>
      <p:ext uri="{BB962C8B-B14F-4D97-AF65-F5344CB8AC3E}">
        <p14:creationId xmlns:p14="http://schemas.microsoft.com/office/powerpoint/2010/main" val="56953438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Phase-End Project" preserve="1" userDrawn="1">
  <p:cSld name="Phase-End Project">
    <p:spTree>
      <p:nvGrpSpPr>
        <p:cNvPr id="1" name="Shape 162"/>
        <p:cNvGrpSpPr/>
        <p:nvPr/>
      </p:nvGrpSpPr>
      <p:grpSpPr>
        <a:xfrm>
          <a:off x="0" y="0"/>
          <a:ext cx="0" cy="0"/>
          <a:chOff x="0" y="0"/>
          <a:chExt cx="0" cy="0"/>
        </a:xfrm>
      </p:grpSpPr>
      <p:pic>
        <p:nvPicPr>
          <p:cNvPr id="163" name="Google Shape;163;p52"/>
          <p:cNvPicPr preferRelativeResize="0"/>
          <p:nvPr/>
        </p:nvPicPr>
        <p:blipFill>
          <a:blip r:embed="rId2"/>
          <a:srcRect/>
          <a:stretch/>
        </p:blipFill>
        <p:spPr>
          <a:xfrm>
            <a:off x="0" y="0"/>
            <a:ext cx="16255998" cy="9143999"/>
          </a:xfrm>
          <a:prstGeom prst="rect">
            <a:avLst/>
          </a:prstGeom>
          <a:noFill/>
          <a:ln>
            <a:noFill/>
          </a:ln>
        </p:spPr>
      </p:pic>
      <p:sp>
        <p:nvSpPr>
          <p:cNvPr id="2" name="Google Shape;62;p29">
            <a:extLst>
              <a:ext uri="{FF2B5EF4-FFF2-40B4-BE49-F238E27FC236}">
                <a16:creationId xmlns:a16="http://schemas.microsoft.com/office/drawing/2014/main" id="{A829CD2D-82CE-C005-D724-CC0A723196CF}"/>
              </a:ext>
            </a:extLst>
          </p:cNvPr>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lvl1pPr marL="0" lvl="0" indent="0" algn="ctr">
              <a:lnSpc>
                <a:spcPct val="90000"/>
              </a:lnSpc>
              <a:spcBef>
                <a:spcPts val="0"/>
              </a:spcBef>
              <a:spcAft>
                <a:spcPts val="0"/>
              </a:spcAft>
              <a:buSzPts val="4400"/>
              <a:buFont typeface="Arial" panose="020B0604020202020204" pitchFamily="34" charset="0"/>
              <a:buNone/>
              <a:defRPr sz="2800" b="1">
                <a:solidFill>
                  <a:srgbClr val="3F3F3F"/>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 name="Text Placeholder 6">
            <a:extLst>
              <a:ext uri="{FF2B5EF4-FFF2-40B4-BE49-F238E27FC236}">
                <a16:creationId xmlns:a16="http://schemas.microsoft.com/office/drawing/2014/main" id="{809861E1-DB64-D3D1-CB74-AB30BEF481B3}"/>
              </a:ext>
            </a:extLst>
          </p:cNvPr>
          <p:cNvSpPr>
            <a:spLocks noGrp="1"/>
          </p:cNvSpPr>
          <p:nvPr>
            <p:ph type="body" sz="quarter" idx="10"/>
          </p:nvPr>
        </p:nvSpPr>
        <p:spPr>
          <a:xfrm>
            <a:off x="4834890" y="1364776"/>
            <a:ext cx="10314124" cy="6823881"/>
          </a:xfrm>
          <a:prstGeom prst="rect">
            <a:avLst/>
          </a:prstGeom>
        </p:spPr>
        <p:txBody>
          <a:bodyPr/>
          <a:lstStyle>
            <a:lvl1pPr marL="0" indent="0">
              <a:lnSpc>
                <a:spcPct val="114000"/>
              </a:lnSpc>
              <a:spcBef>
                <a:spcPts val="0"/>
              </a:spcBef>
              <a:buFont typeface="Arial" panose="020B0604020202020204" pitchFamily="34" charset="0"/>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1pPr>
            <a:lvl2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2pPr>
            <a:lvl3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3pPr>
            <a:lvl4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4pPr>
            <a:lvl5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5pPr>
          </a:lstStyle>
          <a:p>
            <a:pPr lvl="0"/>
            <a:endParaRPr lang="en-US"/>
          </a:p>
        </p:txBody>
      </p:sp>
    </p:spTree>
    <p:extLst>
      <p:ext uri="{BB962C8B-B14F-4D97-AF65-F5344CB8AC3E}">
        <p14:creationId xmlns:p14="http://schemas.microsoft.com/office/powerpoint/2010/main" val="145103705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ullet_for_projects">
    <p:spTree>
      <p:nvGrpSpPr>
        <p:cNvPr id="1" name=""/>
        <p:cNvGrpSpPr/>
        <p:nvPr/>
      </p:nvGrpSpPr>
      <p:grpSpPr>
        <a:xfrm>
          <a:off x="0" y="0"/>
          <a:ext cx="0" cy="0"/>
          <a:chOff x="0" y="0"/>
          <a:chExt cx="0" cy="0"/>
        </a:xfrm>
      </p:grpSpPr>
      <p:sp>
        <p:nvSpPr>
          <p:cNvPr id="3" name="Text Placeholder 4">
            <a:extLst>
              <a:ext uri="{FF2B5EF4-FFF2-40B4-BE49-F238E27FC236}">
                <a16:creationId xmlns:a16="http://schemas.microsoft.com/office/drawing/2014/main" id="{E5D05C5A-9735-BDF2-45FB-ECA0E61F3FE0}"/>
              </a:ext>
            </a:extLst>
          </p:cNvPr>
          <p:cNvSpPr>
            <a:spLocks noGrp="1"/>
          </p:cNvSpPr>
          <p:nvPr>
            <p:ph type="body" sz="quarter" idx="13"/>
          </p:nvPr>
        </p:nvSpPr>
        <p:spPr>
          <a:xfrm>
            <a:off x="4834890" y="1377162"/>
            <a:ext cx="10314607" cy="6815160"/>
          </a:xfrm>
        </p:spPr>
        <p:txBody>
          <a:bodyPr/>
          <a:lstStyle>
            <a:lvl1pPr marL="0" indent="0">
              <a:buNone/>
              <a:defRPr/>
            </a:lvl1pPr>
            <a:lvl3pPr marL="1143000" indent="-228600">
              <a:buFont typeface="Courier New" panose="02070309020205020404" pitchFamily="49" charset="0"/>
              <a:buChar char="o"/>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31670517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pic>
        <p:nvPicPr>
          <p:cNvPr id="6" name="Google Shape;169;p16">
            <a:extLst>
              <a:ext uri="{FF2B5EF4-FFF2-40B4-BE49-F238E27FC236}">
                <a16:creationId xmlns:a16="http://schemas.microsoft.com/office/drawing/2014/main" id="{136CAA0F-DD7B-0995-4200-59792701A9ED}"/>
              </a:ext>
            </a:extLst>
          </p:cNvPr>
          <p:cNvPicPr preferRelativeResize="0"/>
          <p:nvPr userDrawn="1"/>
        </p:nvPicPr>
        <p:blipFill>
          <a:blip r:embed="rId2"/>
          <a:srcRect/>
          <a:stretch/>
        </p:blipFill>
        <p:spPr>
          <a:xfrm>
            <a:off x="0" y="0"/>
            <a:ext cx="16255999" cy="9143999"/>
          </a:xfrm>
          <a:prstGeom prst="rect">
            <a:avLst/>
          </a:prstGeom>
          <a:noFill/>
          <a:ln>
            <a:noFill/>
          </a:ln>
        </p:spPr>
      </p:pic>
      <p:sp>
        <p:nvSpPr>
          <p:cNvPr id="9" name="Text Placeholder 3">
            <a:extLst>
              <a:ext uri="{FF2B5EF4-FFF2-40B4-BE49-F238E27FC236}">
                <a16:creationId xmlns:a16="http://schemas.microsoft.com/office/drawing/2014/main" id="{7FAA6052-B67C-D403-9614-DC0C0FDBAAB1}"/>
              </a:ext>
            </a:extLst>
          </p:cNvPr>
          <p:cNvSpPr>
            <a:spLocks noGrp="1"/>
          </p:cNvSpPr>
          <p:nvPr>
            <p:ph type="body" sz="quarter" idx="36" hasCustomPrompt="1"/>
          </p:nvPr>
        </p:nvSpPr>
        <p:spPr>
          <a:xfrm>
            <a:off x="9752023" y="4114800"/>
            <a:ext cx="4348077" cy="914400"/>
          </a:xfrm>
          <a:prstGeom prst="rect">
            <a:avLst/>
          </a:prstGeom>
          <a:noFill/>
          <a:ln>
            <a:noFill/>
          </a:ln>
        </p:spPr>
        <p:txBody>
          <a:bodyPr spcFirstLastPara="1" wrap="square" lIns="91425" tIns="91425" rIns="91425" bIns="91425" anchor="ctr" anchorCtr="0">
            <a:noAutofit/>
          </a:bodyPr>
          <a:lstStyle>
            <a:lvl1pPr marL="0" indent="0" algn="ctr">
              <a:spcBef>
                <a:spcPts val="0"/>
              </a:spcBef>
              <a:buNone/>
              <a:defRPr lang="en-US" sz="2800" b="1" dirty="0">
                <a:solidFill>
                  <a:srgbClr val="404040"/>
                </a:solidFill>
                <a:latin typeface="Open Sans"/>
                <a:ea typeface="Open Sans"/>
                <a:cs typeface="Open Sans"/>
              </a:defRPr>
            </a:lvl1pPr>
          </a:lstStyle>
          <a:p>
            <a:pPr marL="457200" lvl="0" indent="-457200" algn="ctr"/>
            <a:r>
              <a:rPr lang="en-US"/>
              <a:t>Topic Name</a:t>
            </a:r>
          </a:p>
        </p:txBody>
      </p:sp>
      <p:pic>
        <p:nvPicPr>
          <p:cNvPr id="4" name="Picture 3" descr="A picture containing child art, table, illustration, design&#10;&#10;Description automatically generated">
            <a:extLst>
              <a:ext uri="{FF2B5EF4-FFF2-40B4-BE49-F238E27FC236}">
                <a16:creationId xmlns:a16="http://schemas.microsoft.com/office/drawing/2014/main" id="{46A1F55C-8226-40C3-1D94-8C756099327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222176" y="2171113"/>
            <a:ext cx="4823955" cy="4555588"/>
          </a:xfrm>
          <a:prstGeom prst="rect">
            <a:avLst/>
          </a:prstGeom>
        </p:spPr>
      </p:pic>
    </p:spTree>
    <p:extLst>
      <p:ext uri="{BB962C8B-B14F-4D97-AF65-F5344CB8AC3E}">
        <p14:creationId xmlns:p14="http://schemas.microsoft.com/office/powerpoint/2010/main" val="2005460078"/>
      </p:ext>
    </p:extLst>
  </p:cSld>
  <p:clrMapOvr>
    <a:masterClrMapping/>
  </p:clrMapOvr>
  <p:extLst>
    <p:ext uri="{DCECCB84-F9BA-43D5-87BE-67443E8EF086}">
      <p15:sldGuideLst xmlns:p15="http://schemas.microsoft.com/office/powerpoint/2012/main">
        <p15:guide id="1" orient="horz" pos="2880">
          <p15:clr>
            <a:srgbClr val="000000"/>
          </p15:clr>
        </p15:guide>
        <p15:guide id="2" pos="5120">
          <p15:clr>
            <a:srgbClr val="00000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Discussion" preserve="1" userDrawn="1">
  <p:cSld name="Discussion">
    <p:spTree>
      <p:nvGrpSpPr>
        <p:cNvPr id="1" name="Shape 168"/>
        <p:cNvGrpSpPr/>
        <p:nvPr/>
      </p:nvGrpSpPr>
      <p:grpSpPr>
        <a:xfrm>
          <a:off x="0" y="0"/>
          <a:ext cx="0" cy="0"/>
          <a:chOff x="0" y="0"/>
          <a:chExt cx="0" cy="0"/>
        </a:xfrm>
      </p:grpSpPr>
      <p:pic>
        <p:nvPicPr>
          <p:cNvPr id="169" name="Google Shape;169;p16"/>
          <p:cNvPicPr preferRelativeResize="0"/>
          <p:nvPr/>
        </p:nvPicPr>
        <p:blipFill>
          <a:blip r:embed="rId2"/>
          <a:srcRect/>
          <a:stretch/>
        </p:blipFill>
        <p:spPr>
          <a:xfrm>
            <a:off x="0" y="0"/>
            <a:ext cx="16255999" cy="9144000"/>
          </a:xfrm>
          <a:prstGeom prst="rect">
            <a:avLst/>
          </a:prstGeom>
          <a:noFill/>
          <a:ln>
            <a:noFill/>
          </a:ln>
        </p:spPr>
      </p:pic>
      <p:pic>
        <p:nvPicPr>
          <p:cNvPr id="2" name="Picture 1">
            <a:extLst>
              <a:ext uri="{FF2B5EF4-FFF2-40B4-BE49-F238E27FC236}">
                <a16:creationId xmlns:a16="http://schemas.microsoft.com/office/drawing/2014/main" id="{F4AA18AE-0804-BDBB-3D58-9BEC7C3955F3}"/>
              </a:ext>
            </a:extLst>
          </p:cNvPr>
          <p:cNvPicPr>
            <a:picLocks noChangeAspect="1"/>
          </p:cNvPicPr>
          <p:nvPr userDrawn="1"/>
        </p:nvPicPr>
        <p:blipFill>
          <a:blip r:embed="rId3"/>
          <a:srcRect/>
          <a:stretch/>
        </p:blipFill>
        <p:spPr>
          <a:xfrm>
            <a:off x="1303264" y="2051538"/>
            <a:ext cx="4661781" cy="4794738"/>
          </a:xfrm>
          <a:prstGeom prst="rect">
            <a:avLst/>
          </a:prstGeom>
        </p:spPr>
      </p:pic>
      <p:sp>
        <p:nvSpPr>
          <p:cNvPr id="4" name="Text Placeholder 3">
            <a:extLst>
              <a:ext uri="{FF2B5EF4-FFF2-40B4-BE49-F238E27FC236}">
                <a16:creationId xmlns:a16="http://schemas.microsoft.com/office/drawing/2014/main" id="{95138432-77B6-A0DB-E9D4-05C1ED62A6FF}"/>
              </a:ext>
            </a:extLst>
          </p:cNvPr>
          <p:cNvSpPr>
            <a:spLocks noGrp="1"/>
          </p:cNvSpPr>
          <p:nvPr>
            <p:ph type="body" sz="quarter" idx="36" hasCustomPrompt="1"/>
          </p:nvPr>
        </p:nvSpPr>
        <p:spPr>
          <a:xfrm>
            <a:off x="9752023" y="4114800"/>
            <a:ext cx="4348077" cy="914400"/>
          </a:xfrm>
          <a:prstGeom prst="rect">
            <a:avLst/>
          </a:prstGeom>
          <a:noFill/>
          <a:ln>
            <a:noFill/>
          </a:ln>
        </p:spPr>
        <p:txBody>
          <a:bodyPr spcFirstLastPara="1" wrap="square" lIns="91425" tIns="91425" rIns="91425" bIns="91425" anchor="ctr" anchorCtr="0">
            <a:noAutofit/>
          </a:bodyPr>
          <a:lstStyle>
            <a:lvl1pPr marL="0" indent="0" algn="ctr">
              <a:spcBef>
                <a:spcPts val="0"/>
              </a:spcBef>
              <a:buNone/>
              <a:defRPr lang="en-US" sz="2800" b="1" dirty="0">
                <a:solidFill>
                  <a:srgbClr val="404040"/>
                </a:solidFill>
                <a:latin typeface="Open Sans"/>
                <a:ea typeface="Open Sans"/>
                <a:cs typeface="Open Sans"/>
              </a:defRPr>
            </a:lvl1pPr>
          </a:lstStyle>
          <a:p>
            <a:pPr marL="457200" lvl="0" indent="-457200" algn="ctr"/>
            <a:r>
              <a:rPr lang="en-US"/>
              <a:t>Topic Name</a:t>
            </a:r>
          </a:p>
        </p:txBody>
      </p:sp>
    </p:spTree>
    <p:extLst>
      <p:ext uri="{BB962C8B-B14F-4D97-AF65-F5344CB8AC3E}">
        <p14:creationId xmlns:p14="http://schemas.microsoft.com/office/powerpoint/2010/main" val="2062926526"/>
      </p:ext>
    </p:extLst>
  </p:cSld>
  <p:clrMapOvr>
    <a:masterClrMapping/>
  </p:clrMapOvr>
  <p:extLst>
    <p:ext uri="{DCECCB84-F9BA-43D5-87BE-67443E8EF086}">
      <p15:sldGuideLst xmlns:p15="http://schemas.microsoft.com/office/powerpoint/2012/main">
        <p15:guide id="1" orient="horz" pos="2880">
          <p15:clr>
            <a:srgbClr val="000000"/>
          </p15:clr>
        </p15:guide>
        <p15:guide id="2" pos="5120">
          <p15:clr>
            <a:srgbClr val="00000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Discussion-Content" preserve="1" userDrawn="1">
  <p:cSld name="Discussion-Content">
    <p:spTree>
      <p:nvGrpSpPr>
        <p:cNvPr id="1" name="Shape 174"/>
        <p:cNvGrpSpPr/>
        <p:nvPr/>
      </p:nvGrpSpPr>
      <p:grpSpPr>
        <a:xfrm>
          <a:off x="0" y="0"/>
          <a:ext cx="0" cy="0"/>
          <a:chOff x="0" y="0"/>
          <a:chExt cx="0" cy="0"/>
        </a:xfrm>
      </p:grpSpPr>
      <p:pic>
        <p:nvPicPr>
          <p:cNvPr id="175" name="Google Shape;175;p17"/>
          <p:cNvPicPr preferRelativeResize="0"/>
          <p:nvPr/>
        </p:nvPicPr>
        <p:blipFill>
          <a:blip r:embed="rId2"/>
          <a:srcRect/>
          <a:stretch/>
        </p:blipFill>
        <p:spPr>
          <a:xfrm>
            <a:off x="0" y="0"/>
            <a:ext cx="16255999" cy="9144000"/>
          </a:xfrm>
          <a:prstGeom prst="rect">
            <a:avLst/>
          </a:prstGeom>
          <a:noFill/>
          <a:ln>
            <a:noFill/>
          </a:ln>
        </p:spPr>
      </p:pic>
      <p:sp>
        <p:nvSpPr>
          <p:cNvPr id="177" name="Google Shape;177;p17"/>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lvl1pPr marL="0" lvl="0" indent="0" algn="ctr">
              <a:lnSpc>
                <a:spcPct val="90000"/>
              </a:lnSpc>
              <a:spcBef>
                <a:spcPts val="0"/>
              </a:spcBef>
              <a:spcAft>
                <a:spcPts val="0"/>
              </a:spcAft>
              <a:buSzPts val="4400"/>
              <a:buFont typeface="Arial" panose="020B0604020202020204" pitchFamily="34" charset="0"/>
              <a:buNone/>
              <a:defRPr sz="2800" b="1">
                <a:solidFill>
                  <a:srgbClr val="3F3F3F"/>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189" name="Google Shape;189;p17"/>
          <p:cNvPicPr preferRelativeResize="0"/>
          <p:nvPr/>
        </p:nvPicPr>
        <p:blipFill rotWithShape="1">
          <a:blip r:embed="rId3">
            <a:alphaModFix/>
          </a:blip>
          <a:srcRect/>
          <a:stretch/>
        </p:blipFill>
        <p:spPr>
          <a:xfrm>
            <a:off x="752450" y="2249238"/>
            <a:ext cx="4290990" cy="4413372"/>
          </a:xfrm>
          <a:prstGeom prst="rect">
            <a:avLst/>
          </a:prstGeom>
          <a:noFill/>
          <a:ln>
            <a:noFill/>
          </a:ln>
        </p:spPr>
      </p:pic>
      <p:sp>
        <p:nvSpPr>
          <p:cNvPr id="2" name="Text Placeholder 6">
            <a:extLst>
              <a:ext uri="{FF2B5EF4-FFF2-40B4-BE49-F238E27FC236}">
                <a16:creationId xmlns:a16="http://schemas.microsoft.com/office/drawing/2014/main" id="{2190EDBE-42C7-8577-2262-B01D520296F0}"/>
              </a:ext>
            </a:extLst>
          </p:cNvPr>
          <p:cNvSpPr>
            <a:spLocks noGrp="1"/>
          </p:cNvSpPr>
          <p:nvPr>
            <p:ph type="body" sz="quarter" idx="10"/>
          </p:nvPr>
        </p:nvSpPr>
        <p:spPr>
          <a:xfrm>
            <a:off x="5394960" y="1761785"/>
            <a:ext cx="10346786" cy="6260127"/>
          </a:xfrm>
          <a:prstGeom prst="rect">
            <a:avLst/>
          </a:prstGeom>
        </p:spPr>
        <p:txBody>
          <a:bodyPr/>
          <a:lstStyle>
            <a:lvl1pPr marL="0" indent="0">
              <a:lnSpc>
                <a:spcPct val="114000"/>
              </a:lnSpc>
              <a:spcBef>
                <a:spcPts val="0"/>
              </a:spcBef>
              <a:buFont typeface="Arial" panose="020B0604020202020204" pitchFamily="34" charset="0"/>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1pPr>
            <a:lvl2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2pPr>
            <a:lvl3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3pPr>
            <a:lvl4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4pPr>
            <a:lvl5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5pPr>
          </a:lstStyle>
          <a:p>
            <a:pPr lvl="0"/>
            <a:endParaRPr lang="en-US"/>
          </a:p>
        </p:txBody>
      </p:sp>
    </p:spTree>
    <p:extLst>
      <p:ext uri="{BB962C8B-B14F-4D97-AF65-F5344CB8AC3E}">
        <p14:creationId xmlns:p14="http://schemas.microsoft.com/office/powerpoint/2010/main" val="3754299350"/>
      </p:ext>
    </p:extLst>
  </p:cSld>
  <p:clrMapOvr>
    <a:masterClrMapping/>
  </p:clrMapOvr>
  <p:extLst>
    <p:ext uri="{DCECCB84-F9BA-43D5-87BE-67443E8EF086}">
      <p15:sldGuideLst xmlns:p15="http://schemas.microsoft.com/office/powerpoint/2012/main">
        <p15:guide id="1" orient="horz" pos="2880">
          <p15:clr>
            <a:srgbClr val="000000"/>
          </p15:clr>
        </p15:guide>
        <p15:guide id="2" pos="5120">
          <p15:clr>
            <a:srgbClr val="00000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Role-Play Activities">
    <p:spTree>
      <p:nvGrpSpPr>
        <p:cNvPr id="1" name=""/>
        <p:cNvGrpSpPr/>
        <p:nvPr/>
      </p:nvGrpSpPr>
      <p:grpSpPr>
        <a:xfrm>
          <a:off x="0" y="0"/>
          <a:ext cx="0" cy="0"/>
          <a:chOff x="0" y="0"/>
          <a:chExt cx="0" cy="0"/>
        </a:xfrm>
      </p:grpSpPr>
      <p:pic>
        <p:nvPicPr>
          <p:cNvPr id="6" name="Google Shape;169;p16">
            <a:extLst>
              <a:ext uri="{FF2B5EF4-FFF2-40B4-BE49-F238E27FC236}">
                <a16:creationId xmlns:a16="http://schemas.microsoft.com/office/drawing/2014/main" id="{2444B81E-A7F2-DD03-1F7C-99ED49FAF882}"/>
              </a:ext>
            </a:extLst>
          </p:cNvPr>
          <p:cNvPicPr preferRelativeResize="0"/>
          <p:nvPr userDrawn="1"/>
        </p:nvPicPr>
        <p:blipFill>
          <a:blip r:embed="rId2"/>
          <a:srcRect/>
          <a:stretch/>
        </p:blipFill>
        <p:spPr>
          <a:xfrm>
            <a:off x="0" y="0"/>
            <a:ext cx="16255999" cy="9143999"/>
          </a:xfrm>
          <a:prstGeom prst="rect">
            <a:avLst/>
          </a:prstGeom>
          <a:noFill/>
          <a:ln>
            <a:noFill/>
          </a:ln>
        </p:spPr>
      </p:pic>
      <p:sp>
        <p:nvSpPr>
          <p:cNvPr id="2" name="Text Placeholder 3">
            <a:extLst>
              <a:ext uri="{FF2B5EF4-FFF2-40B4-BE49-F238E27FC236}">
                <a16:creationId xmlns:a16="http://schemas.microsoft.com/office/drawing/2014/main" id="{8C918EE9-73C7-114C-7405-846E29EB7AEA}"/>
              </a:ext>
            </a:extLst>
          </p:cNvPr>
          <p:cNvSpPr>
            <a:spLocks noGrp="1"/>
          </p:cNvSpPr>
          <p:nvPr>
            <p:ph type="body" sz="quarter" idx="36" hasCustomPrompt="1"/>
          </p:nvPr>
        </p:nvSpPr>
        <p:spPr>
          <a:xfrm>
            <a:off x="9752023" y="4114800"/>
            <a:ext cx="4348077" cy="914400"/>
          </a:xfrm>
          <a:prstGeom prst="rect">
            <a:avLst/>
          </a:prstGeom>
          <a:noFill/>
          <a:ln>
            <a:noFill/>
          </a:ln>
        </p:spPr>
        <p:txBody>
          <a:bodyPr spcFirstLastPara="1" wrap="square" lIns="91425" tIns="91425" rIns="91425" bIns="91425" anchor="t" anchorCtr="0">
            <a:noAutofit/>
          </a:bodyPr>
          <a:lstStyle>
            <a:lvl1pPr marL="0" indent="0" algn="ctr">
              <a:buFont typeface="Arial" panose="020B0604020202020204" pitchFamily="34" charset="0"/>
              <a:buNone/>
              <a:defRPr lang="en-US" sz="2800" b="1" dirty="0">
                <a:solidFill>
                  <a:srgbClr val="404040"/>
                </a:solidFill>
                <a:latin typeface="Open Sans"/>
                <a:ea typeface="Open Sans"/>
                <a:cs typeface="Open Sans"/>
              </a:defRPr>
            </a:lvl1pPr>
          </a:lstStyle>
          <a:p>
            <a:pPr marL="228600" lvl="0" indent="-228600" algn="ctr"/>
            <a:r>
              <a:rPr lang="en-US"/>
              <a:t>Topic Name</a:t>
            </a:r>
          </a:p>
        </p:txBody>
      </p:sp>
      <p:pic>
        <p:nvPicPr>
          <p:cNvPr id="9" name="Picture 8" descr="A group of people reading books&#10;&#10;Description automatically generated with low confidence">
            <a:extLst>
              <a:ext uri="{FF2B5EF4-FFF2-40B4-BE49-F238E27FC236}">
                <a16:creationId xmlns:a16="http://schemas.microsoft.com/office/drawing/2014/main" id="{F1D10771-AD41-E153-2D96-91B7FA55089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37129" y="2323120"/>
            <a:ext cx="5664389" cy="4497760"/>
          </a:xfrm>
          <a:prstGeom prst="rect">
            <a:avLst/>
          </a:prstGeom>
        </p:spPr>
      </p:pic>
    </p:spTree>
    <p:extLst>
      <p:ext uri="{BB962C8B-B14F-4D97-AF65-F5344CB8AC3E}">
        <p14:creationId xmlns:p14="http://schemas.microsoft.com/office/powerpoint/2010/main" val="998410346"/>
      </p:ext>
    </p:extLst>
  </p:cSld>
  <p:clrMapOvr>
    <a:masterClrMapping/>
  </p:clrMapOvr>
  <p:extLst>
    <p:ext uri="{DCECCB84-F9BA-43D5-87BE-67443E8EF086}">
      <p15:sldGuideLst xmlns:p15="http://schemas.microsoft.com/office/powerpoint/2012/main">
        <p15:guide id="1" orient="horz" pos="2880">
          <p15:clr>
            <a:srgbClr val="000000"/>
          </p15:clr>
        </p15:guide>
        <p15:guide id="2" pos="5120">
          <p15:clr>
            <a:srgbClr val="00000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Course-end Project" preserve="1" userDrawn="1">
  <p:cSld name="Course-end Project">
    <p:spTree>
      <p:nvGrpSpPr>
        <p:cNvPr id="1" name="Shape 190"/>
        <p:cNvGrpSpPr/>
        <p:nvPr/>
      </p:nvGrpSpPr>
      <p:grpSpPr>
        <a:xfrm>
          <a:off x="0" y="0"/>
          <a:ext cx="0" cy="0"/>
          <a:chOff x="0" y="0"/>
          <a:chExt cx="0" cy="0"/>
        </a:xfrm>
      </p:grpSpPr>
      <p:pic>
        <p:nvPicPr>
          <p:cNvPr id="191" name="Google Shape;191;p37"/>
          <p:cNvPicPr preferRelativeResize="0"/>
          <p:nvPr/>
        </p:nvPicPr>
        <p:blipFill>
          <a:blip r:embed="rId2"/>
          <a:srcRect/>
          <a:stretch/>
        </p:blipFill>
        <p:spPr>
          <a:xfrm>
            <a:off x="2" y="0"/>
            <a:ext cx="16255996" cy="9143998"/>
          </a:xfrm>
          <a:prstGeom prst="rect">
            <a:avLst/>
          </a:prstGeom>
          <a:noFill/>
          <a:ln>
            <a:noFill/>
          </a:ln>
        </p:spPr>
      </p:pic>
      <p:sp>
        <p:nvSpPr>
          <p:cNvPr id="2" name="Google Shape;177;p17">
            <a:extLst>
              <a:ext uri="{FF2B5EF4-FFF2-40B4-BE49-F238E27FC236}">
                <a16:creationId xmlns:a16="http://schemas.microsoft.com/office/drawing/2014/main" id="{662DC3C5-12CB-1B7D-A0D6-88DA0A6525F3}"/>
              </a:ext>
            </a:extLst>
          </p:cNvPr>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lvl1pPr marL="0" lvl="0" indent="0" algn="ctr">
              <a:lnSpc>
                <a:spcPct val="90000"/>
              </a:lnSpc>
              <a:spcBef>
                <a:spcPts val="0"/>
              </a:spcBef>
              <a:spcAft>
                <a:spcPts val="0"/>
              </a:spcAft>
              <a:buSzPts val="4400"/>
              <a:buFont typeface="Arial" panose="020B0604020202020204" pitchFamily="34" charset="0"/>
              <a:buNone/>
              <a:defRPr sz="2800" b="1">
                <a:solidFill>
                  <a:srgbClr val="3F3F3F"/>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 name="Text Placeholder 6">
            <a:extLst>
              <a:ext uri="{FF2B5EF4-FFF2-40B4-BE49-F238E27FC236}">
                <a16:creationId xmlns:a16="http://schemas.microsoft.com/office/drawing/2014/main" id="{2F575C20-C035-6B61-875E-DFDF9C3950C5}"/>
              </a:ext>
            </a:extLst>
          </p:cNvPr>
          <p:cNvSpPr>
            <a:spLocks noGrp="1"/>
          </p:cNvSpPr>
          <p:nvPr>
            <p:ph type="body" sz="quarter" idx="10"/>
          </p:nvPr>
        </p:nvSpPr>
        <p:spPr>
          <a:xfrm>
            <a:off x="4845052" y="1364776"/>
            <a:ext cx="10303962" cy="6823881"/>
          </a:xfrm>
          <a:prstGeom prst="rect">
            <a:avLst/>
          </a:prstGeom>
        </p:spPr>
        <p:txBody>
          <a:bodyPr/>
          <a:lstStyle>
            <a:lvl1pPr marL="0" indent="0" algn="l">
              <a:lnSpc>
                <a:spcPct val="114000"/>
              </a:lnSpc>
              <a:spcBef>
                <a:spcPts val="0"/>
              </a:spcBef>
              <a:buFont typeface="Arial" panose="020B0604020202020204" pitchFamily="34" charset="0"/>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1pPr>
            <a:lvl2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2pPr>
            <a:lvl3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3pPr>
            <a:lvl4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4pPr>
            <a:lvl5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5pPr>
          </a:lstStyle>
          <a:p>
            <a:pPr lvl="0"/>
            <a:endParaRPr lang="en-US"/>
          </a:p>
        </p:txBody>
      </p:sp>
    </p:spTree>
    <p:extLst>
      <p:ext uri="{BB962C8B-B14F-4D97-AF65-F5344CB8AC3E}">
        <p14:creationId xmlns:p14="http://schemas.microsoft.com/office/powerpoint/2010/main" val="3199207819"/>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Before the Next Class" preserve="1" userDrawn="1">
  <p:cSld name="Before the Next Class">
    <p:spTree>
      <p:nvGrpSpPr>
        <p:cNvPr id="1" name="Shape 196"/>
        <p:cNvGrpSpPr/>
        <p:nvPr/>
      </p:nvGrpSpPr>
      <p:grpSpPr>
        <a:xfrm>
          <a:off x="0" y="0"/>
          <a:ext cx="0" cy="0"/>
          <a:chOff x="0" y="0"/>
          <a:chExt cx="0" cy="0"/>
        </a:xfrm>
      </p:grpSpPr>
      <p:pic>
        <p:nvPicPr>
          <p:cNvPr id="197" name="Google Shape;197;p40"/>
          <p:cNvPicPr preferRelativeResize="0"/>
          <p:nvPr/>
        </p:nvPicPr>
        <p:blipFill>
          <a:blip r:embed="rId2"/>
          <a:srcRect/>
          <a:stretch/>
        </p:blipFill>
        <p:spPr>
          <a:xfrm>
            <a:off x="0" y="0"/>
            <a:ext cx="16255999" cy="9143999"/>
          </a:xfrm>
          <a:prstGeom prst="rect">
            <a:avLst/>
          </a:prstGeom>
          <a:noFill/>
          <a:ln>
            <a:noFill/>
          </a:ln>
        </p:spPr>
      </p:pic>
      <p:sp>
        <p:nvSpPr>
          <p:cNvPr id="201" name="Google Shape;201;p40"/>
          <p:cNvSpPr/>
          <p:nvPr userDrawn="1"/>
        </p:nvSpPr>
        <p:spPr>
          <a:xfrm>
            <a:off x="2464058" y="762715"/>
            <a:ext cx="4819925" cy="430887"/>
          </a:xfrm>
          <a:prstGeom prst="rect">
            <a:avLst/>
          </a:prstGeom>
          <a:noFill/>
          <a:ln>
            <a:noFill/>
          </a:ln>
        </p:spPr>
        <p:txBody>
          <a:bodyPr spcFirstLastPara="1" wrap="square" lIns="91425" tIns="0" rIns="91425" bIns="0" anchor="t" anchorCtr="0">
            <a:spAutoFit/>
          </a:bodyPr>
          <a:lstStyle/>
          <a:p>
            <a:pPr marL="0" lvl="0" indent="0" algn="ctr">
              <a:buSzPts val="2800"/>
              <a:buNone/>
            </a:pPr>
            <a:r>
              <a:rPr lang="en-US" sz="2800" b="1">
                <a:solidFill>
                  <a:srgbClr val="404040"/>
                </a:solidFill>
                <a:latin typeface="Open Sans"/>
                <a:ea typeface="Open Sans"/>
                <a:cs typeface="Open Sans"/>
                <a:sym typeface="Open Sans"/>
              </a:rPr>
              <a:t>Before the Next Class</a:t>
            </a:r>
            <a:endParaRPr sz="2800" b="1">
              <a:solidFill>
                <a:srgbClr val="404040"/>
              </a:solidFill>
              <a:latin typeface="Open Sans"/>
              <a:ea typeface="Open Sans"/>
              <a:cs typeface="Open Sans"/>
              <a:sym typeface="Arial"/>
            </a:endParaRPr>
          </a:p>
        </p:txBody>
      </p:sp>
      <p:sp>
        <p:nvSpPr>
          <p:cNvPr id="3" name="Text Placeholder 6">
            <a:extLst>
              <a:ext uri="{FF2B5EF4-FFF2-40B4-BE49-F238E27FC236}">
                <a16:creationId xmlns:a16="http://schemas.microsoft.com/office/drawing/2014/main" id="{9A8AA2E1-D889-F5D4-9C7E-C1EBB432455A}"/>
              </a:ext>
            </a:extLst>
          </p:cNvPr>
          <p:cNvSpPr>
            <a:spLocks noGrp="1"/>
          </p:cNvSpPr>
          <p:nvPr>
            <p:ph type="body" sz="quarter" idx="11"/>
          </p:nvPr>
        </p:nvSpPr>
        <p:spPr>
          <a:xfrm>
            <a:off x="655084" y="1364776"/>
            <a:ext cx="8439490" cy="6823881"/>
          </a:xfrm>
          <a:prstGeom prst="rect">
            <a:avLst/>
          </a:prstGeom>
        </p:spPr>
        <p:txBody>
          <a:bodyPr/>
          <a:lstStyle>
            <a:lvl1pPr marL="0" indent="0">
              <a:lnSpc>
                <a:spcPct val="114000"/>
              </a:lnSpc>
              <a:spcBef>
                <a:spcPts val="0"/>
              </a:spcBef>
              <a:buFont typeface="Arial" panose="020B0604020202020204" pitchFamily="34" charset="0"/>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1pPr>
            <a:lvl2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2pPr>
            <a:lvl3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3pPr>
            <a:lvl4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4pPr>
            <a:lvl5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5pPr>
          </a:lstStyle>
          <a:p>
            <a:pPr lvl="0"/>
            <a:endParaRPr lang="en-US"/>
          </a:p>
        </p:txBody>
      </p:sp>
    </p:spTree>
    <p:extLst>
      <p:ext uri="{BB962C8B-B14F-4D97-AF65-F5344CB8AC3E}">
        <p14:creationId xmlns:p14="http://schemas.microsoft.com/office/powerpoint/2010/main" val="11047650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A day in the life" preserve="1" userDrawn="1">
  <p:cSld name="A day in the life">
    <p:spTree>
      <p:nvGrpSpPr>
        <p:cNvPr id="1" name="Shape 37"/>
        <p:cNvGrpSpPr/>
        <p:nvPr/>
      </p:nvGrpSpPr>
      <p:grpSpPr>
        <a:xfrm>
          <a:off x="0" y="0"/>
          <a:ext cx="0" cy="0"/>
          <a:chOff x="0" y="0"/>
          <a:chExt cx="0" cy="0"/>
        </a:xfrm>
      </p:grpSpPr>
      <p:pic>
        <p:nvPicPr>
          <p:cNvPr id="3" name="Picture 2">
            <a:extLst>
              <a:ext uri="{FF2B5EF4-FFF2-40B4-BE49-F238E27FC236}">
                <a16:creationId xmlns:a16="http://schemas.microsoft.com/office/drawing/2014/main" id="{CB03379F-6615-3946-F3DC-84DD58EC0F1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6255998" cy="9143999"/>
          </a:xfrm>
          <a:prstGeom prst="rect">
            <a:avLst/>
          </a:prstGeom>
        </p:spPr>
      </p:pic>
      <p:sp>
        <p:nvSpPr>
          <p:cNvPr id="6" name="Google Shape;73;p29">
            <a:extLst>
              <a:ext uri="{FF2B5EF4-FFF2-40B4-BE49-F238E27FC236}">
                <a16:creationId xmlns:a16="http://schemas.microsoft.com/office/drawing/2014/main" id="{47D8B3EC-6FC1-1D8C-89C7-6C535510F2DE}"/>
              </a:ext>
            </a:extLst>
          </p:cNvPr>
          <p:cNvSpPr txBox="1">
            <a:spLocks noGrp="1"/>
          </p:cNvSpPr>
          <p:nvPr>
            <p:ph type="body" idx="10"/>
          </p:nvPr>
        </p:nvSpPr>
        <p:spPr>
          <a:xfrm>
            <a:off x="844889" y="1622017"/>
            <a:ext cx="10807533" cy="903776"/>
          </a:xfrm>
          <a:prstGeom prst="rect">
            <a:avLst/>
          </a:prstGeom>
          <a:noFill/>
          <a:ln>
            <a:noFill/>
          </a:ln>
        </p:spPr>
        <p:txBody>
          <a:bodyPr spcFirstLastPara="1" vert="horz" wrap="square" lIns="91425" tIns="0" rIns="91425" bIns="0" rtlCol="0" anchor="t" anchorCtr="0">
            <a:normAutofit/>
          </a:bodyPr>
          <a:lstStyle>
            <a:lvl1pPr marL="0" indent="0">
              <a:buFont typeface="Arial" panose="020B0604020202020204" pitchFamily="34" charset="0"/>
              <a:buNone/>
              <a:defRPr dirty="0">
                <a:solidFill>
                  <a:schemeClr val="tx1">
                    <a:lumMod val="75000"/>
                    <a:lumOff val="25000"/>
                  </a:schemeClr>
                </a:solidFill>
                <a:latin typeface="Open Sans"/>
                <a:ea typeface="Open Sans"/>
                <a:cs typeface="Open Sans"/>
              </a:defRPr>
            </a:lvl1pPr>
          </a:lstStyle>
          <a:p>
            <a:pPr marL="228600" lvl="0" indent="-228600" algn="ctr">
              <a:lnSpc>
                <a:spcPct val="115000"/>
              </a:lnSpc>
              <a:spcBef>
                <a:spcPts val="0"/>
              </a:spcBef>
              <a:spcAft>
                <a:spcPts val="0"/>
              </a:spcAft>
              <a:buSzPts val="2800"/>
            </a:pPr>
            <a:endParaRPr/>
          </a:p>
        </p:txBody>
      </p:sp>
      <p:sp>
        <p:nvSpPr>
          <p:cNvPr id="7" name="Google Shape;29;p24">
            <a:extLst>
              <a:ext uri="{FF2B5EF4-FFF2-40B4-BE49-F238E27FC236}">
                <a16:creationId xmlns:a16="http://schemas.microsoft.com/office/drawing/2014/main" id="{1D6B2300-6D1F-B115-8FF6-63B469079D08}"/>
              </a:ext>
            </a:extLst>
          </p:cNvPr>
          <p:cNvSpPr txBox="1">
            <a:spLocks noGrp="1"/>
          </p:cNvSpPr>
          <p:nvPr>
            <p:ph type="body" idx="11"/>
          </p:nvPr>
        </p:nvSpPr>
        <p:spPr>
          <a:xfrm>
            <a:off x="812800" y="2712304"/>
            <a:ext cx="10839622" cy="5527418"/>
          </a:xfrm>
          <a:prstGeom prst="rect">
            <a:avLst/>
          </a:prstGeom>
          <a:noFill/>
          <a:ln>
            <a:noFill/>
          </a:ln>
        </p:spPr>
        <p:txBody>
          <a:bodyPr spcFirstLastPara="1" vert="horz" wrap="square" lIns="91425" tIns="0" rIns="91425" bIns="0" rtlCol="0" anchor="t" anchorCtr="0">
            <a:normAutofit/>
          </a:bodyPr>
          <a:lstStyle>
            <a:lvl1pPr marL="0" indent="0">
              <a:buFont typeface="Arial" panose="020B0604020202020204" pitchFamily="34" charset="0"/>
              <a:buNone/>
              <a:defRPr dirty="0">
                <a:solidFill>
                  <a:schemeClr val="tx1">
                    <a:lumMod val="75000"/>
                    <a:lumOff val="25000"/>
                  </a:schemeClr>
                </a:solidFill>
                <a:latin typeface="Open Sans"/>
                <a:ea typeface="Open Sans"/>
                <a:cs typeface="Open Sans"/>
              </a:defRPr>
            </a:lvl1pPr>
          </a:lstStyle>
          <a:p>
            <a:pPr marL="228600" lvl="0" indent="-228600" algn="ctr">
              <a:lnSpc>
                <a:spcPct val="115000"/>
              </a:lnSpc>
              <a:spcBef>
                <a:spcPts val="0"/>
              </a:spcBef>
              <a:spcAft>
                <a:spcPts val="0"/>
              </a:spcAft>
              <a:buSzPts val="2800"/>
            </a:pPr>
            <a:endParaRPr/>
          </a:p>
        </p:txBody>
      </p:sp>
      <p:sp>
        <p:nvSpPr>
          <p:cNvPr id="2" name="Google Shape;62;p29">
            <a:extLst>
              <a:ext uri="{FF2B5EF4-FFF2-40B4-BE49-F238E27FC236}">
                <a16:creationId xmlns:a16="http://schemas.microsoft.com/office/drawing/2014/main" id="{A8ED1C70-09C3-3416-0187-C1611F8017B4}"/>
              </a:ext>
            </a:extLst>
          </p:cNvPr>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lvl1pPr marL="0" lvl="0" indent="0" algn="ctr">
              <a:lnSpc>
                <a:spcPct val="90000"/>
              </a:lnSpc>
              <a:spcBef>
                <a:spcPts val="0"/>
              </a:spcBef>
              <a:spcAft>
                <a:spcPts val="0"/>
              </a:spcAft>
              <a:buSzPts val="4400"/>
              <a:buFont typeface="Arial" panose="020B0604020202020204" pitchFamily="34" charset="0"/>
              <a:buNone/>
              <a:defRPr sz="2800" b="1">
                <a:solidFill>
                  <a:schemeClr val="tx1">
                    <a:lumMod val="75000"/>
                    <a:lumOff val="25000"/>
                  </a:schemeClr>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3232810655"/>
      </p:ext>
    </p:extLst>
  </p:cSld>
  <p:clrMapOvr>
    <a:masterClrMapping/>
  </p:clrMapOvr>
  <p:extLst>
    <p:ext uri="{DCECCB84-F9BA-43D5-87BE-67443E8EF086}">
      <p15:sldGuideLst xmlns:p15="http://schemas.microsoft.com/office/powerpoint/2012/main"/>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What Next?" preserve="1" userDrawn="1">
  <p:cSld name="What Next?">
    <p:spTree>
      <p:nvGrpSpPr>
        <p:cNvPr id="1" name="Shape 202"/>
        <p:cNvGrpSpPr/>
        <p:nvPr/>
      </p:nvGrpSpPr>
      <p:grpSpPr>
        <a:xfrm>
          <a:off x="0" y="0"/>
          <a:ext cx="0" cy="0"/>
          <a:chOff x="0" y="0"/>
          <a:chExt cx="0" cy="0"/>
        </a:xfrm>
      </p:grpSpPr>
      <p:pic>
        <p:nvPicPr>
          <p:cNvPr id="203" name="Google Shape;203;p41"/>
          <p:cNvPicPr preferRelativeResize="0"/>
          <p:nvPr/>
        </p:nvPicPr>
        <p:blipFill>
          <a:blip r:embed="rId2"/>
          <a:srcRect/>
          <a:stretch/>
        </p:blipFill>
        <p:spPr>
          <a:xfrm>
            <a:off x="0" y="0"/>
            <a:ext cx="16255999" cy="9143999"/>
          </a:xfrm>
          <a:prstGeom prst="rect">
            <a:avLst/>
          </a:prstGeom>
          <a:noFill/>
          <a:ln>
            <a:noFill/>
          </a:ln>
        </p:spPr>
      </p:pic>
      <p:sp>
        <p:nvSpPr>
          <p:cNvPr id="207" name="Google Shape;207;p41"/>
          <p:cNvSpPr/>
          <p:nvPr/>
        </p:nvSpPr>
        <p:spPr>
          <a:xfrm>
            <a:off x="2464058" y="762715"/>
            <a:ext cx="4819925" cy="430887"/>
          </a:xfrm>
          <a:prstGeom prst="rect">
            <a:avLst/>
          </a:prstGeom>
          <a:noFill/>
          <a:ln>
            <a:noFill/>
          </a:ln>
        </p:spPr>
        <p:txBody>
          <a:bodyPr spcFirstLastPara="1" wrap="square" lIns="91425" tIns="0" rIns="91425" bIns="0" anchor="t" anchorCtr="0">
            <a:spAutoFit/>
          </a:bodyPr>
          <a:lstStyle/>
          <a:p>
            <a:pPr marL="0" lvl="0" indent="0" algn="ctr">
              <a:buSzPts val="2800"/>
              <a:buNone/>
            </a:pPr>
            <a:r>
              <a:rPr lang="en-US" sz="2800" b="1">
                <a:solidFill>
                  <a:srgbClr val="404040"/>
                </a:solidFill>
                <a:latin typeface="Open Sans"/>
                <a:ea typeface="Open Sans"/>
                <a:cs typeface="Open Sans"/>
                <a:sym typeface="Open Sans"/>
              </a:rPr>
              <a:t>What’s Next?</a:t>
            </a:r>
            <a:endParaRPr sz="2800" b="1">
              <a:solidFill>
                <a:srgbClr val="404040"/>
              </a:solidFill>
              <a:latin typeface="Open Sans"/>
              <a:ea typeface="Open Sans"/>
              <a:cs typeface="Open Sans"/>
              <a:sym typeface="Arial"/>
            </a:endParaRPr>
          </a:p>
        </p:txBody>
      </p:sp>
      <p:sp>
        <p:nvSpPr>
          <p:cNvPr id="3" name="Text Placeholder 6">
            <a:extLst>
              <a:ext uri="{FF2B5EF4-FFF2-40B4-BE49-F238E27FC236}">
                <a16:creationId xmlns:a16="http://schemas.microsoft.com/office/drawing/2014/main" id="{57DB387E-1A29-1EE9-8E02-0C57BA6B68C2}"/>
              </a:ext>
            </a:extLst>
          </p:cNvPr>
          <p:cNvSpPr>
            <a:spLocks noGrp="1"/>
          </p:cNvSpPr>
          <p:nvPr>
            <p:ph type="body" sz="quarter" idx="10"/>
          </p:nvPr>
        </p:nvSpPr>
        <p:spPr>
          <a:xfrm>
            <a:off x="655084" y="1364776"/>
            <a:ext cx="8439490" cy="6823881"/>
          </a:xfrm>
          <a:prstGeom prst="rect">
            <a:avLst/>
          </a:prstGeom>
        </p:spPr>
        <p:txBody>
          <a:bodyPr/>
          <a:lstStyle>
            <a:lvl1pPr marL="0" indent="0">
              <a:lnSpc>
                <a:spcPct val="114000"/>
              </a:lnSpc>
              <a:spcBef>
                <a:spcPts val="0"/>
              </a:spcBef>
              <a:buFont typeface="Arial" panose="020B0604020202020204" pitchFamily="34" charset="0"/>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1pPr>
            <a:lvl2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2pPr>
            <a:lvl3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3pPr>
            <a:lvl4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4pPr>
            <a:lvl5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5pPr>
          </a:lstStyle>
          <a:p>
            <a:pPr lvl="0"/>
            <a:endParaRPr lang="en-US"/>
          </a:p>
        </p:txBody>
      </p:sp>
    </p:spTree>
    <p:extLst>
      <p:ext uri="{BB962C8B-B14F-4D97-AF65-F5344CB8AC3E}">
        <p14:creationId xmlns:p14="http://schemas.microsoft.com/office/powerpoint/2010/main" val="2913330900"/>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ullets_for_whatnext_nextclass">
    <p:spTree>
      <p:nvGrpSpPr>
        <p:cNvPr id="1" name=""/>
        <p:cNvGrpSpPr/>
        <p:nvPr/>
      </p:nvGrpSpPr>
      <p:grpSpPr>
        <a:xfrm>
          <a:off x="0" y="0"/>
          <a:ext cx="0" cy="0"/>
          <a:chOff x="0" y="0"/>
          <a:chExt cx="0" cy="0"/>
        </a:xfrm>
      </p:grpSpPr>
      <p:sp>
        <p:nvSpPr>
          <p:cNvPr id="3" name="Text Placeholder 4">
            <a:extLst>
              <a:ext uri="{FF2B5EF4-FFF2-40B4-BE49-F238E27FC236}">
                <a16:creationId xmlns:a16="http://schemas.microsoft.com/office/drawing/2014/main" id="{CFEACA45-46CE-3149-F1F8-368C0B35FE06}"/>
              </a:ext>
            </a:extLst>
          </p:cNvPr>
          <p:cNvSpPr>
            <a:spLocks noGrp="1"/>
          </p:cNvSpPr>
          <p:nvPr>
            <p:ph type="body" sz="quarter" idx="13"/>
          </p:nvPr>
        </p:nvSpPr>
        <p:spPr>
          <a:xfrm>
            <a:off x="670649" y="1377162"/>
            <a:ext cx="8439490" cy="6815160"/>
          </a:xfrm>
        </p:spPr>
        <p:txBody>
          <a:bodyPr/>
          <a:lstStyle>
            <a:lvl1pPr marL="0" indent="0">
              <a:buNone/>
              <a:defRPr/>
            </a:lvl1pPr>
            <a:lvl3pPr marL="1143000" indent="-228600">
              <a:buFont typeface="Courier New" panose="02070309020205020404" pitchFamily="49" charset="0"/>
              <a:buChar char="o"/>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365263536"/>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Content Slide">
  <p:cSld name="1_Content Slide">
    <p:spTree>
      <p:nvGrpSpPr>
        <p:cNvPr id="1" name="Shape 59"/>
        <p:cNvGrpSpPr/>
        <p:nvPr/>
      </p:nvGrpSpPr>
      <p:grpSpPr>
        <a:xfrm>
          <a:off x="0" y="0"/>
          <a:ext cx="0" cy="0"/>
          <a:chOff x="0" y="0"/>
          <a:chExt cx="0" cy="0"/>
        </a:xfrm>
      </p:grpSpPr>
      <p:pic>
        <p:nvPicPr>
          <p:cNvPr id="60" name="Google Shape;60;p29" descr="A close up of a logo&#10;&#10;Description automatically generated"/>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61" name="Google Shape;61;p29"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62" name="Google Shape;62;p29"/>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SzPts val="4400"/>
              <a:buFont typeface="Arial"/>
              <a:buNone/>
              <a:defRPr sz="2800" b="1">
                <a:solidFill>
                  <a:srgbClr val="3F3F3F"/>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US"/>
              <a:t>Click to edit Master title style</a:t>
            </a:r>
            <a:endParaRPr/>
          </a:p>
        </p:txBody>
      </p:sp>
      <p:sp>
        <p:nvSpPr>
          <p:cNvPr id="63" name="Google Shape;63;p29"/>
          <p:cNvSpPr/>
          <p:nvPr/>
        </p:nvSpPr>
        <p:spPr>
          <a:xfrm>
            <a:off x="16440756" y="259179"/>
            <a:ext cx="640080" cy="640080"/>
          </a:xfrm>
          <a:prstGeom prst="ellipse">
            <a:avLst/>
          </a:prstGeom>
          <a:solidFill>
            <a:srgbClr val="05668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4" name="Google Shape;64;p29"/>
          <p:cNvSpPr/>
          <p:nvPr/>
        </p:nvSpPr>
        <p:spPr>
          <a:xfrm>
            <a:off x="16440756" y="1121705"/>
            <a:ext cx="640080" cy="640080"/>
          </a:xfrm>
          <a:prstGeom prst="ellipse">
            <a:avLst/>
          </a:prstGeom>
          <a:solidFill>
            <a:srgbClr val="427AA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5" name="Google Shape;65;p29"/>
          <p:cNvSpPr/>
          <p:nvPr/>
        </p:nvSpPr>
        <p:spPr>
          <a:xfrm>
            <a:off x="16440756" y="1984231"/>
            <a:ext cx="640080" cy="640080"/>
          </a:xfrm>
          <a:prstGeom prst="ellipse">
            <a:avLst/>
          </a:prstGeom>
          <a:solidFill>
            <a:srgbClr val="EBF2F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6" name="Google Shape;66;p29"/>
          <p:cNvSpPr/>
          <p:nvPr/>
        </p:nvSpPr>
        <p:spPr>
          <a:xfrm>
            <a:off x="16440756" y="2846757"/>
            <a:ext cx="640080" cy="640080"/>
          </a:xfrm>
          <a:prstGeom prst="ellipse">
            <a:avLst/>
          </a:prstGeom>
          <a:solidFill>
            <a:srgbClr val="3A40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7" name="Google Shape;67;p29"/>
          <p:cNvSpPr/>
          <p:nvPr/>
        </p:nvSpPr>
        <p:spPr>
          <a:xfrm>
            <a:off x="16440756" y="3709283"/>
            <a:ext cx="640080" cy="640080"/>
          </a:xfrm>
          <a:prstGeom prst="ellipse">
            <a:avLst/>
          </a:prstGeom>
          <a:solidFill>
            <a:srgbClr val="F9DE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8" name="Google Shape;68;p29"/>
          <p:cNvSpPr/>
          <p:nvPr/>
        </p:nvSpPr>
        <p:spPr>
          <a:xfrm>
            <a:off x="16440756" y="4571809"/>
            <a:ext cx="640080" cy="640080"/>
          </a:xfrm>
          <a:prstGeom prst="ellipse">
            <a:avLst/>
          </a:prstGeom>
          <a:solidFill>
            <a:srgbClr val="E9AF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9" name="Google Shape;69;p29"/>
          <p:cNvSpPr/>
          <p:nvPr/>
        </p:nvSpPr>
        <p:spPr>
          <a:xfrm>
            <a:off x="16440756" y="5434335"/>
            <a:ext cx="640080" cy="640080"/>
          </a:xfrm>
          <a:prstGeom prst="ellipse">
            <a:avLst/>
          </a:prstGeom>
          <a:solidFill>
            <a:srgbClr val="EF64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70" name="Google Shape;70;p29"/>
          <p:cNvSpPr/>
          <p:nvPr/>
        </p:nvSpPr>
        <p:spPr>
          <a:xfrm>
            <a:off x="16440756" y="6296861"/>
            <a:ext cx="640080" cy="640080"/>
          </a:xfrm>
          <a:prstGeom prst="ellipse">
            <a:avLst/>
          </a:prstGeom>
          <a:solidFill>
            <a:srgbClr val="E4B36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71" name="Google Shape;71;p29"/>
          <p:cNvSpPr/>
          <p:nvPr/>
        </p:nvSpPr>
        <p:spPr>
          <a:xfrm>
            <a:off x="16440756" y="7159387"/>
            <a:ext cx="640080" cy="640080"/>
          </a:xfrm>
          <a:prstGeom prst="ellipse">
            <a:avLst/>
          </a:prstGeom>
          <a:solidFill>
            <a:srgbClr val="0075C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72" name="Google Shape;72;p29"/>
          <p:cNvSpPr/>
          <p:nvPr/>
        </p:nvSpPr>
        <p:spPr>
          <a:xfrm>
            <a:off x="16440756" y="8021912"/>
            <a:ext cx="640080" cy="640080"/>
          </a:xfrm>
          <a:prstGeom prst="ellipse">
            <a:avLst/>
          </a:prstGeom>
          <a:solidFill>
            <a:srgbClr val="0FCFE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2823935508"/>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ullets_for_Aday_Recap">
    <p:spTree>
      <p:nvGrpSpPr>
        <p:cNvPr id="1" name=""/>
        <p:cNvGrpSpPr/>
        <p:nvPr/>
      </p:nvGrpSpPr>
      <p:grpSpPr>
        <a:xfrm>
          <a:off x="0" y="0"/>
          <a:ext cx="0" cy="0"/>
          <a:chOff x="0" y="0"/>
          <a:chExt cx="0" cy="0"/>
        </a:xfrm>
      </p:grpSpPr>
      <p:sp>
        <p:nvSpPr>
          <p:cNvPr id="11" name="Google Shape;73;p29">
            <a:extLst>
              <a:ext uri="{FF2B5EF4-FFF2-40B4-BE49-F238E27FC236}">
                <a16:creationId xmlns:a16="http://schemas.microsoft.com/office/drawing/2014/main" id="{B3939B18-51C6-B760-9847-DBF969067996}"/>
              </a:ext>
            </a:extLst>
          </p:cNvPr>
          <p:cNvSpPr txBox="1">
            <a:spLocks noGrp="1"/>
          </p:cNvSpPr>
          <p:nvPr>
            <p:ph type="body" idx="10"/>
          </p:nvPr>
        </p:nvSpPr>
        <p:spPr>
          <a:xfrm>
            <a:off x="844889" y="1512833"/>
            <a:ext cx="10807533" cy="903776"/>
          </a:xfrm>
          <a:prstGeom prst="rect">
            <a:avLst/>
          </a:prstGeom>
        </p:spPr>
        <p:txBody>
          <a:bodyPr vert="horz" lIns="91440" tIns="45720" rIns="91440" bIns="45720" rtlCol="0">
            <a:normAutofit/>
          </a:bodyPr>
          <a:lstStyle>
            <a:lvl1pPr marL="0" indent="0">
              <a:buFont typeface="Arial" panose="020B0604020202020204" pitchFamily="34" charset="0"/>
              <a:buNone/>
              <a:defRPr dirty="0">
                <a:solidFill>
                  <a:schemeClr val="tx1">
                    <a:lumMod val="75000"/>
                    <a:lumOff val="25000"/>
                  </a:schemeClr>
                </a:solidFill>
              </a:defRPr>
            </a:lvl1pPr>
          </a:lstStyle>
          <a:p>
            <a:pPr marL="228600" lvl="0" indent="-228600"/>
            <a:endParaRPr/>
          </a:p>
        </p:txBody>
      </p:sp>
      <p:sp>
        <p:nvSpPr>
          <p:cNvPr id="5" name="Text Placeholder 4">
            <a:extLst>
              <a:ext uri="{FF2B5EF4-FFF2-40B4-BE49-F238E27FC236}">
                <a16:creationId xmlns:a16="http://schemas.microsoft.com/office/drawing/2014/main" id="{964B5EF1-B91C-9C3A-2571-75C7A1B0B8AF}"/>
              </a:ext>
            </a:extLst>
          </p:cNvPr>
          <p:cNvSpPr>
            <a:spLocks noGrp="1"/>
          </p:cNvSpPr>
          <p:nvPr>
            <p:ph type="body" sz="quarter" idx="12"/>
          </p:nvPr>
        </p:nvSpPr>
        <p:spPr>
          <a:xfrm>
            <a:off x="844550" y="2603500"/>
            <a:ext cx="10807700" cy="5538468"/>
          </a:xfrm>
        </p:spPr>
        <p:txBody>
          <a:bodyPr/>
          <a:lstStyle>
            <a:lvl1pPr marL="0" indent="0">
              <a:buNone/>
              <a:defRPr>
                <a:solidFill>
                  <a:schemeClr val="tx1">
                    <a:lumMod val="75000"/>
                    <a:lumOff val="25000"/>
                  </a:schemeClr>
                </a:solidFill>
              </a:defRPr>
            </a:lvl1pPr>
            <a:lvl2pPr>
              <a:defRPr>
                <a:solidFill>
                  <a:schemeClr val="tx1">
                    <a:lumMod val="75000"/>
                    <a:lumOff val="25000"/>
                  </a:schemeClr>
                </a:solidFill>
              </a:defRPr>
            </a:lvl2pPr>
            <a:lvl3pPr marL="1143000" indent="-228600">
              <a:buFont typeface="Courier New" panose="02070309020205020404" pitchFamily="49" charset="0"/>
              <a:buChar char="o"/>
              <a:defRPr>
                <a:solidFill>
                  <a:schemeClr val="tx1">
                    <a:lumMod val="75000"/>
                    <a:lumOff val="25000"/>
                  </a:schemeClr>
                </a:solidFill>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7318088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Learning Objectives" preserve="1" userDrawn="1">
  <p:cSld name="Learning Objectives">
    <p:spTree>
      <p:nvGrpSpPr>
        <p:cNvPr id="1" name="Shape 44"/>
        <p:cNvGrpSpPr/>
        <p:nvPr/>
      </p:nvGrpSpPr>
      <p:grpSpPr>
        <a:xfrm>
          <a:off x="0" y="0"/>
          <a:ext cx="0" cy="0"/>
          <a:chOff x="0" y="0"/>
          <a:chExt cx="0" cy="0"/>
        </a:xfrm>
      </p:grpSpPr>
      <p:pic>
        <p:nvPicPr>
          <p:cNvPr id="45" name="Google Shape;45;p27"/>
          <p:cNvPicPr preferRelativeResize="0">
            <a:picLocks noGrp="1" noRot="1" noMove="1" noResize="1" noEditPoints="1" noAdjustHandles="1" noChangeArrowheads="1" noChangeShapeType="1" noCrop="1"/>
          </p:cNvPicPr>
          <p:nvPr/>
        </p:nvPicPr>
        <p:blipFill>
          <a:blip r:embed="rId2"/>
          <a:srcRect/>
          <a:stretch/>
        </p:blipFill>
        <p:spPr>
          <a:xfrm>
            <a:off x="0" y="0"/>
            <a:ext cx="16255999" cy="9143999"/>
          </a:xfrm>
          <a:prstGeom prst="rect">
            <a:avLst/>
          </a:prstGeom>
        </p:spPr>
      </p:pic>
      <p:sp>
        <p:nvSpPr>
          <p:cNvPr id="47" name="Google Shape;47;p27"/>
          <p:cNvSpPr>
            <a:spLocks noGrp="1" noRot="1" noMove="1" noResize="1" noEditPoints="1" noAdjustHandles="1" noChangeArrowheads="1" noChangeShapeType="1"/>
          </p:cNvSpPr>
          <p:nvPr/>
        </p:nvSpPr>
        <p:spPr>
          <a:xfrm>
            <a:off x="2747395" y="274390"/>
            <a:ext cx="4819800" cy="523200"/>
          </a:xfrm>
          <a:prstGeom prst="rect">
            <a:avLst/>
          </a:prstGeom>
          <a:noFill/>
          <a:ln>
            <a:noFill/>
          </a:ln>
        </p:spPr>
        <p:txBody>
          <a:bodyPr spcFirstLastPara="1" wrap="square" lIns="91425" tIns="45700" rIns="91425" bIns="45700" anchor="t" anchorCtr="0">
            <a:spAutoFit/>
          </a:bodyPr>
          <a:lstStyle/>
          <a:p>
            <a:pPr marL="457200" marR="0" lvl="0" indent="-228600" algn="ctr" rtl="0">
              <a:lnSpc>
                <a:spcPct val="100000"/>
              </a:lnSpc>
              <a:spcBef>
                <a:spcPts val="0"/>
              </a:spcBef>
              <a:spcAft>
                <a:spcPts val="0"/>
              </a:spcAft>
              <a:buClr>
                <a:srgbClr val="3F3F3F"/>
              </a:buClr>
              <a:buSzPts val="2200"/>
              <a:buFont typeface="Arial"/>
              <a:buNone/>
            </a:pPr>
            <a:r>
              <a:rPr lang="en-US" sz="2800" b="1" i="0" u="none" strike="noStrike" cap="none">
                <a:solidFill>
                  <a:schemeClr val="tx1">
                    <a:lumMod val="75000"/>
                    <a:lumOff val="25000"/>
                  </a:schemeClr>
                </a:solidFill>
                <a:latin typeface="Open Sans"/>
                <a:ea typeface="Open Sans"/>
                <a:cs typeface="Open Sans"/>
                <a:sym typeface="Open Sans"/>
              </a:rPr>
              <a:t>Learning Objectives</a:t>
            </a:r>
            <a:endParaRPr sz="1400" b="0" i="0" u="none" strike="noStrike" cap="none">
              <a:solidFill>
                <a:schemeClr val="tx1">
                  <a:lumMod val="75000"/>
                  <a:lumOff val="25000"/>
                </a:schemeClr>
              </a:solidFill>
              <a:latin typeface="Arial"/>
              <a:ea typeface="Arial"/>
              <a:cs typeface="Arial"/>
              <a:sym typeface="Arial"/>
            </a:endParaRPr>
          </a:p>
        </p:txBody>
      </p:sp>
      <p:sp>
        <p:nvSpPr>
          <p:cNvPr id="53" name="Google Shape;53;p27"/>
          <p:cNvSpPr>
            <a:spLocks noGrp="1" noRot="1" noMove="1" noResize="1" noEditPoints="1" noAdjustHandles="1" noChangeArrowheads="1" noChangeShapeType="1"/>
          </p:cNvSpPr>
          <p:nvPr/>
        </p:nvSpPr>
        <p:spPr>
          <a:xfrm>
            <a:off x="718944" y="1933649"/>
            <a:ext cx="7888027" cy="553212"/>
          </a:xfrm>
          <a:prstGeom prst="rect">
            <a:avLst/>
          </a:prstGeom>
          <a:noFill/>
          <a:ln>
            <a:noFill/>
          </a:ln>
        </p:spPr>
        <p:txBody>
          <a:bodyPr spcFirstLastPara="1" wrap="square" lIns="91425" tIns="0" rIns="91425" bIns="0" anchor="t" anchorCtr="0">
            <a:normAutofit/>
          </a:bodyPr>
          <a:lstStyle/>
          <a:p>
            <a:pPr marL="342900" marR="0" lvl="0" indent="-342900" algn="l" rtl="0">
              <a:lnSpc>
                <a:spcPct val="90000"/>
              </a:lnSpc>
              <a:spcBef>
                <a:spcPts val="1000"/>
              </a:spcBef>
              <a:spcAft>
                <a:spcPts val="0"/>
              </a:spcAft>
              <a:buClr>
                <a:schemeClr val="dk1"/>
              </a:buClr>
              <a:buSzPts val="2800"/>
              <a:buFont typeface="Arial"/>
              <a:buNone/>
            </a:pPr>
            <a:r>
              <a:rPr lang="en-US" sz="2200" b="0" i="0" u="none" strike="noStrike" cap="none">
                <a:solidFill>
                  <a:schemeClr val="tx1">
                    <a:lumMod val="75000"/>
                    <a:lumOff val="25000"/>
                  </a:schemeClr>
                </a:solidFill>
                <a:latin typeface="Open Sans"/>
                <a:ea typeface="Open Sans"/>
                <a:cs typeface="Open Sans"/>
                <a:sym typeface="Open Sans"/>
              </a:rPr>
              <a:t>By the end of this lesson, you will be able to:</a:t>
            </a:r>
            <a:endParaRPr>
              <a:solidFill>
                <a:schemeClr val="tx1">
                  <a:lumMod val="75000"/>
                  <a:lumOff val="25000"/>
                </a:schemeClr>
              </a:solidFill>
            </a:endParaRPr>
          </a:p>
        </p:txBody>
      </p:sp>
      <p:sp>
        <p:nvSpPr>
          <p:cNvPr id="5" name="Brandline_LVC">
            <a:extLst>
              <a:ext uri="{FF2B5EF4-FFF2-40B4-BE49-F238E27FC236}">
                <a16:creationId xmlns:a16="http://schemas.microsoft.com/office/drawing/2014/main" id="{78567AD7-7BF8-45E8-DB3F-F2D6FE361A28}"/>
              </a:ext>
            </a:extLst>
          </p:cNvPr>
          <p:cNvSpPr>
            <a:spLocks noGrp="1" noRot="1" noMove="1" noResize="1" noEditPoints="1" noAdjustHandles="1" noChangeArrowheads="1" noChangeShapeType="1"/>
          </p:cNvSpPr>
          <p:nvPr userDrawn="1"/>
        </p:nvSpPr>
        <p:spPr>
          <a:xfrm>
            <a:off x="2967652" y="837660"/>
            <a:ext cx="4391501"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4">
            <a:extLst>
              <a:ext uri="{FF2B5EF4-FFF2-40B4-BE49-F238E27FC236}">
                <a16:creationId xmlns:a16="http://schemas.microsoft.com/office/drawing/2014/main" id="{6384E7AB-95CF-3870-72EE-80D1C6CB172C}"/>
              </a:ext>
            </a:extLst>
          </p:cNvPr>
          <p:cNvSpPr>
            <a:spLocks noGrp="1"/>
          </p:cNvSpPr>
          <p:nvPr>
            <p:ph type="body" sz="quarter" idx="11" hasCustomPrompt="1"/>
          </p:nvPr>
        </p:nvSpPr>
        <p:spPr>
          <a:xfrm>
            <a:off x="1332875" y="2758746"/>
            <a:ext cx="9036000" cy="1011600"/>
          </a:xfrm>
        </p:spPr>
        <p:txBody>
          <a:bodyPr vert="horz" lIns="91440" tIns="45720" rIns="91440" bIns="45720" rtlCol="0" anchor="t">
            <a:normAutofit/>
          </a:bodyPr>
          <a:lstStyle>
            <a:lvl1pPr marL="0" indent="0">
              <a:buNone/>
              <a:defRPr lang="en-GB" dirty="0">
                <a:solidFill>
                  <a:schemeClr val="tx1">
                    <a:lumMod val="75000"/>
                    <a:lumOff val="25000"/>
                  </a:schemeClr>
                </a:solidFill>
              </a:defRPr>
            </a:lvl1pPr>
          </a:lstStyle>
          <a:p>
            <a:pPr marL="228600" lvl="0" indent="-228600">
              <a:spcBef>
                <a:spcPts val="0"/>
              </a:spcBef>
            </a:pPr>
            <a:r>
              <a:rPr lang="en-GB"/>
              <a:t>Click to add text</a:t>
            </a:r>
          </a:p>
        </p:txBody>
      </p:sp>
      <p:sp>
        <p:nvSpPr>
          <p:cNvPr id="7" name="Text Placeholder 4">
            <a:extLst>
              <a:ext uri="{FF2B5EF4-FFF2-40B4-BE49-F238E27FC236}">
                <a16:creationId xmlns:a16="http://schemas.microsoft.com/office/drawing/2014/main" id="{50792C23-1841-F349-D944-8E77CAED48FD}"/>
              </a:ext>
            </a:extLst>
          </p:cNvPr>
          <p:cNvSpPr>
            <a:spLocks noGrp="1"/>
          </p:cNvSpPr>
          <p:nvPr>
            <p:ph type="body" sz="quarter" idx="12" hasCustomPrompt="1"/>
          </p:nvPr>
        </p:nvSpPr>
        <p:spPr>
          <a:xfrm>
            <a:off x="1332356" y="3558751"/>
            <a:ext cx="9036000" cy="1011600"/>
          </a:xfrm>
        </p:spPr>
        <p:txBody>
          <a:bodyPr anchor="t"/>
          <a:lstStyle>
            <a:lvl1pPr marL="0" indent="0">
              <a:lnSpc>
                <a:spcPct val="114000"/>
              </a:lnSpc>
              <a:spcBef>
                <a:spcPts val="0"/>
              </a:spcBef>
              <a:buFont typeface="Arial" panose="020B0604020202020204" pitchFamily="34" charset="0"/>
              <a:buNone/>
              <a:defRPr>
                <a:solidFill>
                  <a:schemeClr val="tx1">
                    <a:lumMod val="75000"/>
                    <a:lumOff val="25000"/>
                  </a:schemeClr>
                </a:solidFill>
              </a:defRPr>
            </a:lvl1pPr>
            <a:lvl2pPr>
              <a:spcBef>
                <a:spcPts val="0"/>
              </a:spcBef>
              <a:defRPr/>
            </a:lvl2pPr>
            <a:lvl3pPr>
              <a:spcBef>
                <a:spcPts val="0"/>
              </a:spcBef>
              <a:defRPr/>
            </a:lvl3pPr>
          </a:lstStyle>
          <a:p>
            <a:pPr lvl="0"/>
            <a:r>
              <a:rPr lang="en-GB"/>
              <a:t>Click to add text</a:t>
            </a:r>
          </a:p>
        </p:txBody>
      </p:sp>
      <p:sp>
        <p:nvSpPr>
          <p:cNvPr id="8" name="Text Placeholder 4">
            <a:extLst>
              <a:ext uri="{FF2B5EF4-FFF2-40B4-BE49-F238E27FC236}">
                <a16:creationId xmlns:a16="http://schemas.microsoft.com/office/drawing/2014/main" id="{7746234C-6D4D-7050-90E1-5A68C852394F}"/>
              </a:ext>
            </a:extLst>
          </p:cNvPr>
          <p:cNvSpPr>
            <a:spLocks noGrp="1"/>
          </p:cNvSpPr>
          <p:nvPr>
            <p:ph type="body" sz="quarter" idx="13" hasCustomPrompt="1"/>
          </p:nvPr>
        </p:nvSpPr>
        <p:spPr>
          <a:xfrm>
            <a:off x="1331837" y="4383470"/>
            <a:ext cx="9036000" cy="1011600"/>
          </a:xfrm>
        </p:spPr>
        <p:txBody>
          <a:bodyPr anchor="t"/>
          <a:lstStyle>
            <a:lvl1pPr marL="0" indent="0">
              <a:lnSpc>
                <a:spcPct val="114000"/>
              </a:lnSpc>
              <a:spcBef>
                <a:spcPts val="0"/>
              </a:spcBef>
              <a:buFont typeface="Arial" panose="020B0604020202020204" pitchFamily="34" charset="0"/>
              <a:buNone/>
              <a:defRPr>
                <a:solidFill>
                  <a:schemeClr val="tx1">
                    <a:lumMod val="75000"/>
                    <a:lumOff val="25000"/>
                  </a:schemeClr>
                </a:solidFill>
              </a:defRPr>
            </a:lvl1pPr>
            <a:lvl2pPr>
              <a:spcBef>
                <a:spcPts val="0"/>
              </a:spcBef>
              <a:defRPr/>
            </a:lvl2pPr>
            <a:lvl3pPr>
              <a:spcBef>
                <a:spcPts val="0"/>
              </a:spcBef>
              <a:defRPr/>
            </a:lvl3pPr>
          </a:lstStyle>
          <a:p>
            <a:pPr lvl="0"/>
            <a:r>
              <a:rPr lang="en-GB"/>
              <a:t>Click to add text</a:t>
            </a:r>
          </a:p>
        </p:txBody>
      </p:sp>
      <p:sp>
        <p:nvSpPr>
          <p:cNvPr id="9" name="Text Placeholder 4">
            <a:extLst>
              <a:ext uri="{FF2B5EF4-FFF2-40B4-BE49-F238E27FC236}">
                <a16:creationId xmlns:a16="http://schemas.microsoft.com/office/drawing/2014/main" id="{DF9AB914-01CE-78D6-02EB-58EA39C5A159}"/>
              </a:ext>
            </a:extLst>
          </p:cNvPr>
          <p:cNvSpPr>
            <a:spLocks noGrp="1"/>
          </p:cNvSpPr>
          <p:nvPr>
            <p:ph type="body" sz="quarter" idx="14" hasCustomPrompt="1"/>
          </p:nvPr>
        </p:nvSpPr>
        <p:spPr>
          <a:xfrm>
            <a:off x="1332873" y="5195833"/>
            <a:ext cx="9034445" cy="1010072"/>
          </a:xfrm>
        </p:spPr>
        <p:txBody>
          <a:bodyPr anchor="t"/>
          <a:lstStyle>
            <a:lvl1pPr marL="0" indent="0">
              <a:lnSpc>
                <a:spcPct val="114000"/>
              </a:lnSpc>
              <a:spcBef>
                <a:spcPts val="0"/>
              </a:spcBef>
              <a:buFont typeface="Arial" panose="020B0604020202020204" pitchFamily="34" charset="0"/>
              <a:buNone/>
              <a:defRPr>
                <a:solidFill>
                  <a:schemeClr val="tx1">
                    <a:lumMod val="75000"/>
                    <a:lumOff val="25000"/>
                  </a:schemeClr>
                </a:solidFill>
              </a:defRPr>
            </a:lvl1pPr>
            <a:lvl2pPr>
              <a:spcBef>
                <a:spcPts val="0"/>
              </a:spcBef>
              <a:defRPr/>
            </a:lvl2pPr>
            <a:lvl3pPr>
              <a:spcBef>
                <a:spcPts val="0"/>
              </a:spcBef>
              <a:defRPr/>
            </a:lvl3pPr>
          </a:lstStyle>
          <a:p>
            <a:pPr lvl="0"/>
            <a:r>
              <a:rPr lang="en-GB"/>
              <a:t>Click to add text</a:t>
            </a:r>
          </a:p>
        </p:txBody>
      </p:sp>
    </p:spTree>
    <p:extLst>
      <p:ext uri="{BB962C8B-B14F-4D97-AF65-F5344CB8AC3E}">
        <p14:creationId xmlns:p14="http://schemas.microsoft.com/office/powerpoint/2010/main" val="35852673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opic Name" preserve="1" userDrawn="1">
  <p:cSld name="Topic Name">
    <p:spTree>
      <p:nvGrpSpPr>
        <p:cNvPr id="1" name="Shape 54"/>
        <p:cNvGrpSpPr/>
        <p:nvPr/>
      </p:nvGrpSpPr>
      <p:grpSpPr>
        <a:xfrm>
          <a:off x="0" y="0"/>
          <a:ext cx="0" cy="0"/>
          <a:chOff x="0" y="0"/>
          <a:chExt cx="0" cy="0"/>
        </a:xfrm>
      </p:grpSpPr>
      <p:pic>
        <p:nvPicPr>
          <p:cNvPr id="55" name="Google Shape;55;p28"/>
          <p:cNvPicPr preferRelativeResize="0"/>
          <p:nvPr/>
        </p:nvPicPr>
        <p:blipFill>
          <a:blip r:embed="rId2"/>
          <a:srcRect/>
          <a:stretch/>
        </p:blipFill>
        <p:spPr>
          <a:xfrm>
            <a:off x="0" y="0"/>
            <a:ext cx="16255998" cy="9143999"/>
          </a:xfrm>
          <a:prstGeom prst="rect">
            <a:avLst/>
          </a:prstGeom>
          <a:noFill/>
          <a:ln>
            <a:noFill/>
          </a:ln>
        </p:spPr>
      </p:pic>
      <p:sp>
        <p:nvSpPr>
          <p:cNvPr id="3" name="Google Shape;57;p28">
            <a:extLst>
              <a:ext uri="{FF2B5EF4-FFF2-40B4-BE49-F238E27FC236}">
                <a16:creationId xmlns:a16="http://schemas.microsoft.com/office/drawing/2014/main" id="{B82D352B-96E6-AAAA-F1D6-C3BB62225E8B}"/>
              </a:ext>
            </a:extLst>
          </p:cNvPr>
          <p:cNvSpPr txBox="1">
            <a:spLocks noGrp="1"/>
          </p:cNvSpPr>
          <p:nvPr>
            <p:ph type="body" idx="10"/>
          </p:nvPr>
        </p:nvSpPr>
        <p:spPr>
          <a:xfrm>
            <a:off x="0" y="4114800"/>
            <a:ext cx="16256001" cy="914400"/>
          </a:xfrm>
          <a:prstGeom prst="rect">
            <a:avLst/>
          </a:prstGeom>
          <a:noFill/>
          <a:ln>
            <a:noFill/>
          </a:ln>
        </p:spPr>
        <p:txBody>
          <a:bodyPr spcFirstLastPara="1" wrap="square" lIns="91425" tIns="91425" rIns="91425" bIns="91425" anchor="ctr" anchorCtr="0">
            <a:noAutofit/>
          </a:bodyPr>
          <a:lstStyle>
            <a:lvl1pPr marL="0" lvl="0" indent="0" algn="ctr">
              <a:lnSpc>
                <a:spcPct val="114000"/>
              </a:lnSpc>
              <a:spcBef>
                <a:spcPts val="0"/>
              </a:spcBef>
              <a:spcAft>
                <a:spcPts val="0"/>
              </a:spcAft>
              <a:buSzPts val="2800"/>
              <a:buNone/>
              <a:defRPr sz="2800" b="1" i="0" u="none" strike="noStrike" cap="none">
                <a:solidFill>
                  <a:schemeClr val="tx1">
                    <a:lumMod val="75000"/>
                    <a:lumOff val="25000"/>
                  </a:schemeClr>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extLst>
      <p:ext uri="{BB962C8B-B14F-4D97-AF65-F5344CB8AC3E}">
        <p14:creationId xmlns:p14="http://schemas.microsoft.com/office/powerpoint/2010/main" val="3577397302"/>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3.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3.xml"/><Relationship Id="rId18" Type="http://schemas.openxmlformats.org/officeDocument/2006/relationships/slideLayout" Target="../slideLayouts/slideLayout48.xml"/><Relationship Id="rId26" Type="http://schemas.openxmlformats.org/officeDocument/2006/relationships/slideLayout" Target="../slideLayouts/slideLayout56.xml"/><Relationship Id="rId3" Type="http://schemas.openxmlformats.org/officeDocument/2006/relationships/slideLayout" Target="../slideLayouts/slideLayout33.xml"/><Relationship Id="rId21" Type="http://schemas.openxmlformats.org/officeDocument/2006/relationships/slideLayout" Target="../slideLayouts/slideLayout51.xml"/><Relationship Id="rId34" Type="http://schemas.openxmlformats.org/officeDocument/2006/relationships/image" Target="../media/image1.png"/><Relationship Id="rId7" Type="http://schemas.openxmlformats.org/officeDocument/2006/relationships/slideLayout" Target="../slideLayouts/slideLayout37.xml"/><Relationship Id="rId12" Type="http://schemas.openxmlformats.org/officeDocument/2006/relationships/slideLayout" Target="../slideLayouts/slideLayout42.xml"/><Relationship Id="rId17" Type="http://schemas.openxmlformats.org/officeDocument/2006/relationships/slideLayout" Target="../slideLayouts/slideLayout47.xml"/><Relationship Id="rId25" Type="http://schemas.openxmlformats.org/officeDocument/2006/relationships/slideLayout" Target="../slideLayouts/slideLayout55.xml"/><Relationship Id="rId33" Type="http://schemas.openxmlformats.org/officeDocument/2006/relationships/theme" Target="../theme/theme2.xml"/><Relationship Id="rId2" Type="http://schemas.openxmlformats.org/officeDocument/2006/relationships/slideLayout" Target="../slideLayouts/slideLayout32.xml"/><Relationship Id="rId16" Type="http://schemas.openxmlformats.org/officeDocument/2006/relationships/slideLayout" Target="../slideLayouts/slideLayout46.xml"/><Relationship Id="rId20" Type="http://schemas.openxmlformats.org/officeDocument/2006/relationships/slideLayout" Target="../slideLayouts/slideLayout50.xml"/><Relationship Id="rId29" Type="http://schemas.openxmlformats.org/officeDocument/2006/relationships/slideLayout" Target="../slideLayouts/slideLayout59.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slideLayout" Target="../slideLayouts/slideLayout41.xml"/><Relationship Id="rId24" Type="http://schemas.openxmlformats.org/officeDocument/2006/relationships/slideLayout" Target="../slideLayouts/slideLayout54.xml"/><Relationship Id="rId32" Type="http://schemas.openxmlformats.org/officeDocument/2006/relationships/slideLayout" Target="../slideLayouts/slideLayout62.xml"/><Relationship Id="rId5" Type="http://schemas.openxmlformats.org/officeDocument/2006/relationships/slideLayout" Target="../slideLayouts/slideLayout35.xml"/><Relationship Id="rId15" Type="http://schemas.openxmlformats.org/officeDocument/2006/relationships/slideLayout" Target="../slideLayouts/slideLayout45.xml"/><Relationship Id="rId23" Type="http://schemas.openxmlformats.org/officeDocument/2006/relationships/slideLayout" Target="../slideLayouts/slideLayout53.xml"/><Relationship Id="rId28" Type="http://schemas.openxmlformats.org/officeDocument/2006/relationships/slideLayout" Target="../slideLayouts/slideLayout58.xml"/><Relationship Id="rId10" Type="http://schemas.openxmlformats.org/officeDocument/2006/relationships/slideLayout" Target="../slideLayouts/slideLayout40.xml"/><Relationship Id="rId19" Type="http://schemas.openxmlformats.org/officeDocument/2006/relationships/slideLayout" Target="../slideLayouts/slideLayout49.xml"/><Relationship Id="rId31" Type="http://schemas.openxmlformats.org/officeDocument/2006/relationships/slideLayout" Target="../slideLayouts/slideLayout61.xml"/><Relationship Id="rId4" Type="http://schemas.openxmlformats.org/officeDocument/2006/relationships/slideLayout" Target="../slideLayouts/slideLayout34.xml"/><Relationship Id="rId9" Type="http://schemas.openxmlformats.org/officeDocument/2006/relationships/slideLayout" Target="../slideLayouts/slideLayout39.xml"/><Relationship Id="rId14" Type="http://schemas.openxmlformats.org/officeDocument/2006/relationships/slideLayout" Target="../slideLayouts/slideLayout44.xml"/><Relationship Id="rId22" Type="http://schemas.openxmlformats.org/officeDocument/2006/relationships/slideLayout" Target="../slideLayouts/slideLayout52.xml"/><Relationship Id="rId27" Type="http://schemas.openxmlformats.org/officeDocument/2006/relationships/slideLayout" Target="../slideLayouts/slideLayout57.xml"/><Relationship Id="rId30" Type="http://schemas.openxmlformats.org/officeDocument/2006/relationships/slideLayout" Target="../slideLayouts/slideLayout60.xml"/><Relationship Id="rId8"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Title Placeholder 1">
            <a:extLst>
              <a:ext uri="{FF2B5EF4-FFF2-40B4-BE49-F238E27FC236}">
                <a16:creationId xmlns:a16="http://schemas.microsoft.com/office/drawing/2014/main" id="{B8547DCB-0B93-88B9-E345-AFD101D616BF}"/>
              </a:ext>
            </a:extLst>
          </p:cNvPr>
          <p:cNvSpPr>
            <a:spLocks noGrp="1"/>
          </p:cNvSpPr>
          <p:nvPr>
            <p:ph type="title"/>
          </p:nvPr>
        </p:nvSpPr>
        <p:spPr>
          <a:xfrm>
            <a:off x="1117600" y="487363"/>
            <a:ext cx="14020800" cy="1766887"/>
          </a:xfrm>
          <a:prstGeom prst="rect">
            <a:avLst/>
          </a:prstGeom>
        </p:spPr>
        <p:txBody>
          <a:bodyPr vert="horz" lIns="91440" tIns="45720" rIns="91440" bIns="45720" rtlCol="0" anchor="ctr">
            <a:normAutofit/>
          </a:bodyPr>
          <a:lstStyle/>
          <a:p>
            <a:pPr marL="0" lvl="0" indent="0">
              <a:lnSpc>
                <a:spcPct val="114000"/>
              </a:lnSpc>
              <a:spcBef>
                <a:spcPts val="0"/>
              </a:spcBef>
              <a:buFont typeface="Arial" panose="020B0604020202020204" pitchFamily="34" charset="0"/>
            </a:pPr>
            <a:endParaRPr lang="en-US"/>
          </a:p>
        </p:txBody>
      </p:sp>
      <p:sp>
        <p:nvSpPr>
          <p:cNvPr id="9" name="Text Placeholder 2">
            <a:extLst>
              <a:ext uri="{FF2B5EF4-FFF2-40B4-BE49-F238E27FC236}">
                <a16:creationId xmlns:a16="http://schemas.microsoft.com/office/drawing/2014/main" id="{4140D4C3-76A5-7AB4-F1FA-F4CE290D17B5}"/>
              </a:ext>
            </a:extLst>
          </p:cNvPr>
          <p:cNvSpPr>
            <a:spLocks noGrp="1"/>
          </p:cNvSpPr>
          <p:nvPr>
            <p:ph type="body" idx="1"/>
          </p:nvPr>
        </p:nvSpPr>
        <p:spPr>
          <a:xfrm>
            <a:off x="1117600" y="2433638"/>
            <a:ext cx="14020800" cy="5802312"/>
          </a:xfrm>
          <a:prstGeom prst="rect">
            <a:avLst/>
          </a:prstGeom>
        </p:spPr>
        <p:txBody>
          <a:bodyPr vert="horz" lIns="91440" tIns="45720" rIns="91440" bIns="45720" rtlCol="0">
            <a:normAutofit/>
          </a:bodyPr>
          <a:lstStyle/>
          <a:p>
            <a:pPr marL="0" lvl="0" indent="0">
              <a:lnSpc>
                <a:spcPct val="114000"/>
              </a:lnSpc>
              <a:buNone/>
            </a:pPr>
            <a:r>
              <a:rPr lang="en-GB"/>
              <a:t>Click to edit Master text styles</a:t>
            </a:r>
          </a:p>
          <a:p>
            <a:pPr lvl="1">
              <a:lnSpc>
                <a:spcPct val="114000"/>
              </a:lnSpc>
              <a:spcBef>
                <a:spcPts val="1000"/>
              </a:spcBef>
            </a:pPr>
            <a:r>
              <a:rPr lang="en-GB"/>
              <a:t>Second level</a:t>
            </a:r>
          </a:p>
          <a:p>
            <a:pPr lvl="2">
              <a:lnSpc>
                <a:spcPct val="114000"/>
              </a:lnSpc>
              <a:spcBef>
                <a:spcPts val="1000"/>
              </a:spcBef>
              <a:buSzPct val="100000"/>
              <a:buFont typeface="Courier New" panose="02070309020205020404" pitchFamily="49" charset="0"/>
              <a:buChar char="o"/>
            </a:pPr>
            <a:r>
              <a:rPr lang="en-GB"/>
              <a:t>Third level</a:t>
            </a:r>
          </a:p>
        </p:txBody>
      </p:sp>
      <p:pic>
        <p:nvPicPr>
          <p:cNvPr id="3" name="Picture 2" descr="A picture containing black, darkness&#10;&#10;Description automatically generated" hidden="1">
            <a:extLst>
              <a:ext uri="{FF2B5EF4-FFF2-40B4-BE49-F238E27FC236}">
                <a16:creationId xmlns:a16="http://schemas.microsoft.com/office/drawing/2014/main" id="{D0996812-ACEF-2708-D65E-97AE86E32B51}"/>
              </a:ext>
            </a:extLst>
          </p:cNvPr>
          <p:cNvPicPr>
            <a:picLocks noGrp="1" noRot="1" noChangeAspect="1" noMove="1" noResize="1" noEditPoints="1" noAdjustHandles="1" noChangeArrowheads="1" noChangeShapeType="1" noCrop="1"/>
          </p:cNvPicPr>
          <p:nvPr userDrawn="1"/>
        </p:nvPicPr>
        <p:blipFill>
          <a:blip r:embed="rId32">
            <a:extLst>
              <a:ext uri="{28A0092B-C50C-407E-A947-70E740481C1C}">
                <a14:useLocalDpi xmlns:a14="http://schemas.microsoft.com/office/drawing/2010/main" val="0"/>
              </a:ext>
            </a:extLst>
          </a:blip>
          <a:stretch>
            <a:fillRect/>
          </a:stretch>
        </p:blipFill>
        <p:spPr>
          <a:xfrm>
            <a:off x="0" y="0"/>
            <a:ext cx="16256000" cy="9144000"/>
          </a:xfrm>
          <a:prstGeom prst="rect">
            <a:avLst/>
          </a:prstGeom>
        </p:spPr>
      </p:pic>
      <p:pic>
        <p:nvPicPr>
          <p:cNvPr id="4" name="Picture 3" descr="A picture containing screenshot, black" hidden="1">
            <a:extLst>
              <a:ext uri="{FF2B5EF4-FFF2-40B4-BE49-F238E27FC236}">
                <a16:creationId xmlns:a16="http://schemas.microsoft.com/office/drawing/2014/main" id="{712B286F-481C-B9B0-34AE-7EEBE053DE33}"/>
              </a:ext>
            </a:extLst>
          </p:cNvPr>
          <p:cNvPicPr>
            <a:picLocks noChangeAspect="1"/>
          </p:cNvPicPr>
          <p:nvPr userDrawn="1"/>
        </p:nvPicPr>
        <p:blipFill>
          <a:blip r:embed="rId33">
            <a:extLst>
              <a:ext uri="{28A0092B-C50C-407E-A947-70E740481C1C}">
                <a14:useLocalDpi xmlns:a14="http://schemas.microsoft.com/office/drawing/2010/main" val="0"/>
              </a:ext>
            </a:extLst>
          </a:blip>
          <a:stretch>
            <a:fillRect/>
          </a:stretch>
        </p:blipFill>
        <p:spPr>
          <a:xfrm>
            <a:off x="0" y="0"/>
            <a:ext cx="16256000" cy="9144000"/>
          </a:xfrm>
          <a:prstGeom prst="rect">
            <a:avLst/>
          </a:prstGeom>
        </p:spPr>
      </p:pic>
      <p:pic>
        <p:nvPicPr>
          <p:cNvPr id="6" name="Picture 5" descr="A picture containing screenshot, black, darkness" hidden="1">
            <a:extLst>
              <a:ext uri="{FF2B5EF4-FFF2-40B4-BE49-F238E27FC236}">
                <a16:creationId xmlns:a16="http://schemas.microsoft.com/office/drawing/2014/main" id="{985A74AA-1EDE-C159-3D26-B856937B9D55}"/>
              </a:ext>
            </a:extLst>
          </p:cNvPr>
          <p:cNvPicPr>
            <a:picLocks noChangeAspect="1"/>
          </p:cNvPicPr>
          <p:nvPr userDrawn="1"/>
        </p:nvPicPr>
        <p:blipFill>
          <a:blip r:embed="rId34">
            <a:extLst>
              <a:ext uri="{28A0092B-C50C-407E-A947-70E740481C1C}">
                <a14:useLocalDpi xmlns:a14="http://schemas.microsoft.com/office/drawing/2010/main" val="0"/>
              </a:ext>
            </a:extLst>
          </a:blip>
          <a:stretch>
            <a:fillRect/>
          </a:stretch>
        </p:blipFill>
        <p:spPr>
          <a:xfrm>
            <a:off x="0" y="0"/>
            <a:ext cx="16256000" cy="9144000"/>
          </a:xfrm>
          <a:prstGeom prst="rect">
            <a:avLst/>
          </a:prstGeom>
        </p:spPr>
      </p:pic>
    </p:spTree>
    <p:extLst>
      <p:ext uri="{BB962C8B-B14F-4D97-AF65-F5344CB8AC3E}">
        <p14:creationId xmlns:p14="http://schemas.microsoft.com/office/powerpoint/2010/main" val="3368593342"/>
      </p:ext>
    </p:extLst>
  </p:cSld>
  <p:clrMap bg1="lt1" tx1="dk1" bg2="lt2" tx2="dk2" accent1="accent1" accent2="accent2" accent3="accent3" accent4="accent4" accent5="accent5" accent6="accent6" hlink="hlink" folHlink="folHlink"/>
  <p:sldLayoutIdLst>
    <p:sldLayoutId id="2147483674"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706" r:id="rId13"/>
    <p:sldLayoutId id="2147483707" r:id="rId14"/>
    <p:sldLayoutId id="2147483708" r:id="rId15"/>
    <p:sldLayoutId id="2147483690" r:id="rId16"/>
    <p:sldLayoutId id="2147483691" r:id="rId17"/>
    <p:sldLayoutId id="2147483692" r:id="rId18"/>
    <p:sldLayoutId id="2147483693" r:id="rId19"/>
    <p:sldLayoutId id="2147483694" r:id="rId20"/>
    <p:sldLayoutId id="2147483695" r:id="rId21"/>
    <p:sldLayoutId id="2147483696" r:id="rId22"/>
    <p:sldLayoutId id="2147483697" r:id="rId23"/>
    <p:sldLayoutId id="2147483698" r:id="rId24"/>
    <p:sldLayoutId id="2147483699" r:id="rId25"/>
    <p:sldLayoutId id="2147483700" r:id="rId26"/>
    <p:sldLayoutId id="2147483701" r:id="rId27"/>
    <p:sldLayoutId id="2147483702" r:id="rId28"/>
    <p:sldLayoutId id="2147483703" r:id="rId29"/>
    <p:sldLayoutId id="2147483720" r:id="rId30"/>
  </p:sldLayoutIdLst>
  <p:txStyles>
    <p:titleStyle>
      <a:lvl1pPr algn="l" defTabSz="914400" rtl="0" eaLnBrk="1" latinLnBrk="0" hangingPunct="1">
        <a:lnSpc>
          <a:spcPct val="114000"/>
        </a:lnSpc>
        <a:spcBef>
          <a:spcPct val="0"/>
        </a:spcBef>
        <a:buNone/>
        <a:defRPr lang="en-US" sz="2200" kern="1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p:titleStyle>
    <p:bodyStyle>
      <a:lvl1pPr marL="228600" indent="-228600" algn="l" defTabSz="914400" rtl="0" eaLnBrk="1" latinLnBrk="0" hangingPunct="1">
        <a:lnSpc>
          <a:spcPct val="114000"/>
        </a:lnSpc>
        <a:spcBef>
          <a:spcPts val="1000"/>
        </a:spcBef>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114000"/>
        </a:lnSpc>
        <a:spcBef>
          <a:spcPts val="500"/>
        </a:spcBef>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114000"/>
        </a:lnSpc>
        <a:spcBef>
          <a:spcPts val="500"/>
        </a:spcBef>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576" userDrawn="1">
          <p15:clr>
            <a:srgbClr val="5ACBF0"/>
          </p15:clr>
        </p15:guide>
        <p15:guide id="2" pos="5120" userDrawn="1">
          <p15:clr>
            <a:srgbClr val="000000"/>
          </p15:clr>
        </p15:guide>
        <p15:guide id="3" orient="horz" pos="2880" userDrawn="1">
          <p15:clr>
            <a:srgbClr val="000000"/>
          </p15:clr>
        </p15:guide>
        <p15:guide id="4" orient="horz" pos="5184" userDrawn="1">
          <p15:clr>
            <a:srgbClr val="5ACBF0"/>
          </p15:clr>
        </p15:guide>
        <p15:guide id="5" pos="1016" userDrawn="1">
          <p15:clr>
            <a:srgbClr val="5ACBF0"/>
          </p15:clr>
        </p15:guide>
        <p15:guide id="6" pos="512" userDrawn="1">
          <p15:clr>
            <a:srgbClr val="F26B43"/>
          </p15:clr>
        </p15:guide>
        <p15:guide id="7" pos="9224" userDrawn="1">
          <p15:clr>
            <a:srgbClr val="5ACBF0"/>
          </p15:clr>
        </p15:guide>
        <p15:guide id="8" pos="9728" userDrawn="1">
          <p15:clr>
            <a:srgbClr val="F26B43"/>
          </p15:clr>
        </p15:guide>
        <p15:guide id="9" orient="horz" pos="288" userDrawn="1">
          <p15:clr>
            <a:srgbClr val="F26B43"/>
          </p15:clr>
        </p15:guide>
        <p15:guide id="10" orient="horz" pos="5472" userDrawn="1">
          <p15:clr>
            <a:srgbClr val="F26B43"/>
          </p15:clr>
        </p15:guide>
        <p15:guide id="11" pos="8576" userDrawn="1">
          <p15:clr>
            <a:srgbClr val="5ACBF0"/>
          </p15:clr>
        </p15:guide>
        <p15:guide id="12" pos="8192" userDrawn="1">
          <p15:clr>
            <a:srgbClr val="5ACBF0"/>
          </p15:clr>
        </p15:guide>
        <p15:guide id="13" pos="1664" userDrawn="1">
          <p15:clr>
            <a:srgbClr val="5ACBF0"/>
          </p15:clr>
        </p15:guide>
        <p15:guide id="14" pos="2048"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Title Placeholder 1">
            <a:extLst>
              <a:ext uri="{FF2B5EF4-FFF2-40B4-BE49-F238E27FC236}">
                <a16:creationId xmlns:a16="http://schemas.microsoft.com/office/drawing/2014/main" id="{B8547DCB-0B93-88B9-E345-AFD101D616BF}"/>
              </a:ext>
            </a:extLst>
          </p:cNvPr>
          <p:cNvSpPr>
            <a:spLocks noGrp="1"/>
          </p:cNvSpPr>
          <p:nvPr>
            <p:ph type="title"/>
          </p:nvPr>
        </p:nvSpPr>
        <p:spPr>
          <a:xfrm>
            <a:off x="1117600" y="487363"/>
            <a:ext cx="14020800" cy="1766887"/>
          </a:xfrm>
          <a:prstGeom prst="rect">
            <a:avLst/>
          </a:prstGeom>
        </p:spPr>
        <p:txBody>
          <a:bodyPr vert="horz" lIns="91440" tIns="45720" rIns="91440" bIns="45720" rtlCol="0" anchor="ctr">
            <a:normAutofit/>
          </a:bodyPr>
          <a:lstStyle/>
          <a:p>
            <a:pPr marL="0" lvl="0" indent="0">
              <a:lnSpc>
                <a:spcPct val="114000"/>
              </a:lnSpc>
              <a:spcBef>
                <a:spcPts val="0"/>
              </a:spcBef>
              <a:buFont typeface="Arial" panose="020B0604020202020204" pitchFamily="34" charset="0"/>
            </a:pPr>
            <a:endParaRPr lang="en-US"/>
          </a:p>
        </p:txBody>
      </p:sp>
      <p:sp>
        <p:nvSpPr>
          <p:cNvPr id="9" name="Text Placeholder 2">
            <a:extLst>
              <a:ext uri="{FF2B5EF4-FFF2-40B4-BE49-F238E27FC236}">
                <a16:creationId xmlns:a16="http://schemas.microsoft.com/office/drawing/2014/main" id="{4140D4C3-76A5-7AB4-F1FA-F4CE290D17B5}"/>
              </a:ext>
            </a:extLst>
          </p:cNvPr>
          <p:cNvSpPr>
            <a:spLocks noGrp="1"/>
          </p:cNvSpPr>
          <p:nvPr>
            <p:ph type="body" idx="1"/>
          </p:nvPr>
        </p:nvSpPr>
        <p:spPr>
          <a:xfrm>
            <a:off x="1117600" y="2433638"/>
            <a:ext cx="14020800" cy="5802312"/>
          </a:xfrm>
          <a:prstGeom prst="rect">
            <a:avLst/>
          </a:prstGeom>
        </p:spPr>
        <p:txBody>
          <a:bodyPr vert="horz" lIns="91440" tIns="45720" rIns="91440" bIns="45720" rtlCol="0">
            <a:normAutofit/>
          </a:bodyPr>
          <a:lstStyle/>
          <a:p>
            <a:pPr marL="0" lvl="0" indent="0">
              <a:lnSpc>
                <a:spcPct val="114000"/>
              </a:lnSpc>
              <a:buNone/>
            </a:pPr>
            <a:r>
              <a:rPr lang="en-GB"/>
              <a:t>Click to edit Master text styles</a:t>
            </a:r>
          </a:p>
          <a:p>
            <a:pPr lvl="1">
              <a:lnSpc>
                <a:spcPct val="114000"/>
              </a:lnSpc>
              <a:spcBef>
                <a:spcPts val="1000"/>
              </a:spcBef>
            </a:pPr>
            <a:r>
              <a:rPr lang="en-GB"/>
              <a:t>Second level</a:t>
            </a:r>
          </a:p>
          <a:p>
            <a:pPr lvl="2">
              <a:lnSpc>
                <a:spcPct val="114000"/>
              </a:lnSpc>
              <a:spcBef>
                <a:spcPts val="1000"/>
              </a:spcBef>
              <a:buSzPct val="100000"/>
              <a:buFont typeface="Courier New" panose="02070309020205020404" pitchFamily="49" charset="0"/>
              <a:buChar char="o"/>
            </a:pPr>
            <a:r>
              <a:rPr lang="en-GB"/>
              <a:t>Third level</a:t>
            </a:r>
          </a:p>
        </p:txBody>
      </p:sp>
      <p:pic>
        <p:nvPicPr>
          <p:cNvPr id="3" name="Picture 2" descr="A picture containing black, darkness&#10;&#10;Description automatically generated" hidden="1">
            <a:extLst>
              <a:ext uri="{FF2B5EF4-FFF2-40B4-BE49-F238E27FC236}">
                <a16:creationId xmlns:a16="http://schemas.microsoft.com/office/drawing/2014/main" id="{D0996812-ACEF-2708-D65E-97AE86E32B51}"/>
              </a:ext>
            </a:extLst>
          </p:cNvPr>
          <p:cNvPicPr>
            <a:picLocks noGrp="1" noRot="1" noChangeAspect="1" noMove="1" noResize="1" noEditPoints="1" noAdjustHandles="1" noChangeArrowheads="1" noChangeShapeType="1" noCrop="1"/>
          </p:cNvPicPr>
          <p:nvPr userDrawn="1"/>
        </p:nvPicPr>
        <p:blipFill>
          <a:blip r:embed="rId34">
            <a:extLst>
              <a:ext uri="{28A0092B-C50C-407E-A947-70E740481C1C}">
                <a14:useLocalDpi xmlns:a14="http://schemas.microsoft.com/office/drawing/2010/main" val="0"/>
              </a:ext>
            </a:extLst>
          </a:blip>
          <a:stretch>
            <a:fillRect/>
          </a:stretch>
        </p:blipFill>
        <p:spPr>
          <a:xfrm>
            <a:off x="0" y="0"/>
            <a:ext cx="16256000" cy="9144000"/>
          </a:xfrm>
          <a:prstGeom prst="rect">
            <a:avLst/>
          </a:prstGeom>
        </p:spPr>
      </p:pic>
    </p:spTree>
    <p:extLst>
      <p:ext uri="{BB962C8B-B14F-4D97-AF65-F5344CB8AC3E}">
        <p14:creationId xmlns:p14="http://schemas.microsoft.com/office/powerpoint/2010/main" val="3406967747"/>
      </p:ext>
    </p:extLst>
  </p:cSld>
  <p:clrMap bg1="lt1" tx1="dk1" bg2="lt2" tx2="dk2" accent1="accent1" accent2="accent2" accent3="accent3" accent4="accent4" accent5="accent5" accent6="accent6" hlink="hlink" folHlink="folHlink"/>
  <p:sldLayoutIdLst>
    <p:sldLayoutId id="2147483722" r:id="rId1"/>
    <p:sldLayoutId id="2147483723" r:id="rId2"/>
    <p:sldLayoutId id="2147483724" r:id="rId3"/>
    <p:sldLayoutId id="2147483725" r:id="rId4"/>
    <p:sldLayoutId id="2147483726" r:id="rId5"/>
    <p:sldLayoutId id="2147483727" r:id="rId6"/>
    <p:sldLayoutId id="2147483728" r:id="rId7"/>
    <p:sldLayoutId id="2147483729" r:id="rId8"/>
    <p:sldLayoutId id="2147483730" r:id="rId9"/>
    <p:sldLayoutId id="2147483731" r:id="rId10"/>
    <p:sldLayoutId id="2147483732" r:id="rId11"/>
    <p:sldLayoutId id="2147483733" r:id="rId12"/>
    <p:sldLayoutId id="2147483734" r:id="rId13"/>
    <p:sldLayoutId id="2147483735" r:id="rId14"/>
    <p:sldLayoutId id="2147483736" r:id="rId15"/>
    <p:sldLayoutId id="2147483737" r:id="rId16"/>
    <p:sldLayoutId id="2147483738" r:id="rId17"/>
    <p:sldLayoutId id="2147483739" r:id="rId18"/>
    <p:sldLayoutId id="2147483740" r:id="rId19"/>
    <p:sldLayoutId id="2147483741" r:id="rId20"/>
    <p:sldLayoutId id="2147483742" r:id="rId21"/>
    <p:sldLayoutId id="2147483743" r:id="rId22"/>
    <p:sldLayoutId id="2147483744" r:id="rId23"/>
    <p:sldLayoutId id="2147483745" r:id="rId24"/>
    <p:sldLayoutId id="2147483746" r:id="rId25"/>
    <p:sldLayoutId id="2147483747" r:id="rId26"/>
    <p:sldLayoutId id="2147483748" r:id="rId27"/>
    <p:sldLayoutId id="2147483749" r:id="rId28"/>
    <p:sldLayoutId id="2147483750" r:id="rId29"/>
    <p:sldLayoutId id="2147483751" r:id="rId30"/>
    <p:sldLayoutId id="2147483752" r:id="rId31"/>
    <p:sldLayoutId id="2147483753" r:id="rId32"/>
  </p:sldLayoutIdLst>
  <p:txStyles>
    <p:titleStyle>
      <a:lvl1pPr algn="l" defTabSz="914400" rtl="0" eaLnBrk="1" latinLnBrk="0" hangingPunct="1">
        <a:lnSpc>
          <a:spcPct val="114000"/>
        </a:lnSpc>
        <a:spcBef>
          <a:spcPct val="0"/>
        </a:spcBef>
        <a:buNone/>
        <a:defRPr lang="en-US" sz="2200" kern="1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p:titleStyle>
    <p:bodyStyle>
      <a:lvl1pPr marL="228600" indent="-228600" algn="l" defTabSz="914400" rtl="0" eaLnBrk="1" latinLnBrk="0" hangingPunct="1">
        <a:lnSpc>
          <a:spcPct val="114000"/>
        </a:lnSpc>
        <a:spcBef>
          <a:spcPts val="1000"/>
        </a:spcBef>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114000"/>
        </a:lnSpc>
        <a:spcBef>
          <a:spcPts val="500"/>
        </a:spcBef>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114000"/>
        </a:lnSpc>
        <a:spcBef>
          <a:spcPts val="500"/>
        </a:spcBef>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576">
          <p15:clr>
            <a:srgbClr val="5ACBF0"/>
          </p15:clr>
        </p15:guide>
        <p15:guide id="2" pos="5120">
          <p15:clr>
            <a:srgbClr val="000000"/>
          </p15:clr>
        </p15:guide>
        <p15:guide id="3" orient="horz" pos="2880">
          <p15:clr>
            <a:srgbClr val="000000"/>
          </p15:clr>
        </p15:guide>
        <p15:guide id="4" orient="horz" pos="5184">
          <p15:clr>
            <a:srgbClr val="5ACBF0"/>
          </p15:clr>
        </p15:guide>
        <p15:guide id="5" pos="1016">
          <p15:clr>
            <a:srgbClr val="5ACBF0"/>
          </p15:clr>
        </p15:guide>
        <p15:guide id="6" pos="512">
          <p15:clr>
            <a:srgbClr val="F26B43"/>
          </p15:clr>
        </p15:guide>
        <p15:guide id="7" pos="9224">
          <p15:clr>
            <a:srgbClr val="5ACBF0"/>
          </p15:clr>
        </p15:guide>
        <p15:guide id="8" pos="9728">
          <p15:clr>
            <a:srgbClr val="F26B43"/>
          </p15:clr>
        </p15:guide>
        <p15:guide id="9" orient="horz" pos="288">
          <p15:clr>
            <a:srgbClr val="F26B43"/>
          </p15:clr>
        </p15:guide>
        <p15:guide id="10" orient="horz" pos="5472">
          <p15:clr>
            <a:srgbClr val="F26B43"/>
          </p15:clr>
        </p15:guide>
        <p15:guide id="11" pos="8576">
          <p15:clr>
            <a:srgbClr val="5ACBF0"/>
          </p15:clr>
        </p15:guide>
        <p15:guide id="12" pos="8192">
          <p15:clr>
            <a:srgbClr val="5ACBF0"/>
          </p15:clr>
        </p15:guide>
        <p15:guide id="13" pos="1664">
          <p15:clr>
            <a:srgbClr val="5ACBF0"/>
          </p15:clr>
        </p15:guide>
        <p15:guide id="14" pos="2048">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31.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10.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9.xml"/></Relationships>
</file>

<file path=ppt/slides/_rels/slide10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02.xml"/><Relationship Id="rId1" Type="http://schemas.openxmlformats.org/officeDocument/2006/relationships/slideLayout" Target="../slideLayouts/slideLayout10.xml"/></Relationships>
</file>

<file path=ppt/slides/_rels/slide103.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03.xml"/><Relationship Id="rId1" Type="http://schemas.openxmlformats.org/officeDocument/2006/relationships/slideLayout" Target="../slideLayouts/slideLayout10.xml"/></Relationships>
</file>

<file path=ppt/slides/_rels/slide104.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04.xml"/><Relationship Id="rId1" Type="http://schemas.openxmlformats.org/officeDocument/2006/relationships/slideLayout" Target="../slideLayouts/slideLayout10.xml"/></Relationships>
</file>

<file path=ppt/slides/_rels/slide105.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05.xml"/><Relationship Id="rId1" Type="http://schemas.openxmlformats.org/officeDocument/2006/relationships/slideLayout" Target="../slideLayouts/slideLayout10.xml"/></Relationships>
</file>

<file path=ppt/slides/_rels/slide10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06.xml"/><Relationship Id="rId1" Type="http://schemas.openxmlformats.org/officeDocument/2006/relationships/slideLayout" Target="../slideLayouts/slideLayout10.xml"/></Relationships>
</file>

<file path=ppt/slides/_rels/slide10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107.xml"/><Relationship Id="rId1" Type="http://schemas.openxmlformats.org/officeDocument/2006/relationships/slideLayout" Target="../slideLayouts/slideLayout10.xml"/></Relationships>
</file>

<file path=ppt/slides/_rels/slide10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108.xml"/><Relationship Id="rId1" Type="http://schemas.openxmlformats.org/officeDocument/2006/relationships/slideLayout" Target="../slideLayouts/slideLayout10.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10.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10.xml"/><Relationship Id="rId1" Type="http://schemas.openxmlformats.org/officeDocument/2006/relationships/slideLayout" Target="../slideLayouts/slideLayout10.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10.xml"/></Relationships>
</file>

<file path=ppt/slides/_rels/slide112.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112.xml"/><Relationship Id="rId1" Type="http://schemas.openxmlformats.org/officeDocument/2006/relationships/slideLayout" Target="../slideLayouts/slideLayout10.xml"/></Relationships>
</file>

<file path=ppt/slides/_rels/slide113.xml.rels><?xml version="1.0" encoding="UTF-8" standalone="yes"?>
<Relationships xmlns="http://schemas.openxmlformats.org/package/2006/relationships"><Relationship Id="rId3" Type="http://schemas.openxmlformats.org/officeDocument/2006/relationships/image" Target="../media/image90.jpg"/><Relationship Id="rId2" Type="http://schemas.openxmlformats.org/officeDocument/2006/relationships/notesSlide" Target="../notesSlides/notesSlide113.xml"/><Relationship Id="rId1" Type="http://schemas.openxmlformats.org/officeDocument/2006/relationships/slideLayout" Target="../slideLayouts/slideLayout10.xml"/><Relationship Id="rId4" Type="http://schemas.openxmlformats.org/officeDocument/2006/relationships/image" Target="../media/image91.jpg"/></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17.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10.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9.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10.xml"/></Relationships>
</file>

<file path=ppt/slides/_rels/slide118.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18.xml"/><Relationship Id="rId1" Type="http://schemas.openxmlformats.org/officeDocument/2006/relationships/slideLayout" Target="../slideLayouts/slideLayout10.xml"/></Relationships>
</file>

<file path=ppt/slides/_rels/slide11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19.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2.xml"/><Relationship Id="rId1" Type="http://schemas.openxmlformats.org/officeDocument/2006/relationships/slideLayout" Target="../slideLayouts/slideLayout10.xml"/><Relationship Id="rId4" Type="http://schemas.openxmlformats.org/officeDocument/2006/relationships/image" Target="../media/image40.png"/></Relationships>
</file>

<file path=ppt/slides/_rels/slide120.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20.xml"/><Relationship Id="rId1" Type="http://schemas.openxmlformats.org/officeDocument/2006/relationships/slideLayout" Target="../slideLayouts/slideLayout10.xml"/><Relationship Id="rId4" Type="http://schemas.openxmlformats.org/officeDocument/2006/relationships/image" Target="../media/image95.png"/></Relationships>
</file>

<file path=ppt/slides/_rels/slide121.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21.xml"/><Relationship Id="rId1" Type="http://schemas.openxmlformats.org/officeDocument/2006/relationships/slideLayout" Target="../slideLayouts/slideLayout10.xml"/><Relationship Id="rId4" Type="http://schemas.openxmlformats.org/officeDocument/2006/relationships/image" Target="../media/image97.png"/></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17.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10.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9.xml"/></Relationships>
</file>

<file path=ppt/slides/_rels/slide125.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125.xml"/><Relationship Id="rId1" Type="http://schemas.openxmlformats.org/officeDocument/2006/relationships/slideLayout" Target="../slideLayouts/slideLayout10.xml"/></Relationships>
</file>

<file path=ppt/slides/_rels/slide126.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126.xml"/><Relationship Id="rId1" Type="http://schemas.openxmlformats.org/officeDocument/2006/relationships/slideLayout" Target="../slideLayouts/slideLayout10.xml"/></Relationships>
</file>

<file path=ppt/slides/_rels/slide127.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27.xml"/><Relationship Id="rId1" Type="http://schemas.openxmlformats.org/officeDocument/2006/relationships/slideLayout" Target="../slideLayouts/slideLayout10.xml"/></Relationships>
</file>

<file path=ppt/slides/_rels/slide128.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28.xml"/><Relationship Id="rId1" Type="http://schemas.openxmlformats.org/officeDocument/2006/relationships/slideLayout" Target="../slideLayouts/slideLayout10.xml"/></Relationships>
</file>

<file path=ppt/slides/_rels/slide129.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29.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30.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130.xml"/><Relationship Id="rId1" Type="http://schemas.openxmlformats.org/officeDocument/2006/relationships/slideLayout" Target="../slideLayouts/slideLayout10.xml"/></Relationships>
</file>

<file path=ppt/slides/_rels/slide131.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131.xml"/><Relationship Id="rId1" Type="http://schemas.openxmlformats.org/officeDocument/2006/relationships/slideLayout" Target="../slideLayouts/slideLayout10.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17.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10.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9.xml"/></Relationships>
</file>

<file path=ppt/slides/_rels/slide135.xml.rels><?xml version="1.0" encoding="UTF-8" standalone="yes"?>
<Relationships xmlns="http://schemas.openxmlformats.org/package/2006/relationships"><Relationship Id="rId8" Type="http://schemas.openxmlformats.org/officeDocument/2006/relationships/image" Target="../media/image110.png"/><Relationship Id="rId3" Type="http://schemas.openxmlformats.org/officeDocument/2006/relationships/image" Target="../media/image105.png"/><Relationship Id="rId7" Type="http://schemas.openxmlformats.org/officeDocument/2006/relationships/image" Target="../media/image109.png"/><Relationship Id="rId2" Type="http://schemas.openxmlformats.org/officeDocument/2006/relationships/notesSlide" Target="../notesSlides/notesSlide135.xml"/><Relationship Id="rId1" Type="http://schemas.openxmlformats.org/officeDocument/2006/relationships/slideLayout" Target="../slideLayouts/slideLayout10.xml"/><Relationship Id="rId6" Type="http://schemas.openxmlformats.org/officeDocument/2006/relationships/image" Target="../media/image108.png"/><Relationship Id="rId5" Type="http://schemas.openxmlformats.org/officeDocument/2006/relationships/image" Target="../media/image107.png"/><Relationship Id="rId4" Type="http://schemas.openxmlformats.org/officeDocument/2006/relationships/image" Target="../media/image106.png"/></Relationships>
</file>

<file path=ppt/slides/_rels/slide136.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136.xml"/><Relationship Id="rId1" Type="http://schemas.openxmlformats.org/officeDocument/2006/relationships/slideLayout" Target="../slideLayouts/slideLayout10.xml"/></Relationships>
</file>

<file path=ppt/slides/_rels/slide137.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137.xml"/><Relationship Id="rId1" Type="http://schemas.openxmlformats.org/officeDocument/2006/relationships/slideLayout" Target="../slideLayouts/slideLayout10.xml"/></Relationships>
</file>

<file path=ppt/slides/_rels/slide138.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138.xml"/><Relationship Id="rId1" Type="http://schemas.openxmlformats.org/officeDocument/2006/relationships/slideLayout" Target="../slideLayouts/slideLayout10.xml"/></Relationships>
</file>

<file path=ppt/slides/_rels/slide139.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139.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10.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10.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17.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10.xml"/></Relationships>
</file>

<file path=ppt/slides/_rels/slide14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6.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12.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13.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30.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13.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3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13.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30.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13.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30.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13.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30.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9.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0.xml"/><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1.xml"/><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4.xml"/><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5.xml"/><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8.xml"/><Relationship Id="rId1" Type="http://schemas.openxmlformats.org/officeDocument/2006/relationships/slideLayout" Target="../slideLayouts/slideLayout10.xml"/><Relationship Id="rId4" Type="http://schemas.openxmlformats.org/officeDocument/2006/relationships/image" Target="../media/image47.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3.xml"/><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4.xml"/><Relationship Id="rId1" Type="http://schemas.openxmlformats.org/officeDocument/2006/relationships/slideLayout" Target="../slideLayouts/slideLayout10.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0.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0.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0.xml"/></Relationships>
</file>

<file path=ppt/slides/_rels/slide48.xml.rels><?xml version="1.0" encoding="UTF-8" standalone="yes"?>
<Relationships xmlns="http://schemas.openxmlformats.org/package/2006/relationships"><Relationship Id="rId3" Type="http://schemas.openxmlformats.org/officeDocument/2006/relationships/hyperlink" Target="https://getbootstrap.com/docs/4.0/getting-started/theming/" TargetMode="External"/><Relationship Id="rId2" Type="http://schemas.openxmlformats.org/officeDocument/2006/relationships/notesSlide" Target="../notesSlides/notesSlide48.xml"/><Relationship Id="rId1" Type="http://schemas.openxmlformats.org/officeDocument/2006/relationships/slideLayout" Target="../slideLayouts/slideLayout10.xml"/></Relationships>
</file>

<file path=ppt/slides/_rels/slide49.xml.rels><?xml version="1.0" encoding="UTF-8" standalone="yes"?>
<Relationships xmlns="http://schemas.openxmlformats.org/package/2006/relationships"><Relationship Id="rId3" Type="http://schemas.openxmlformats.org/officeDocument/2006/relationships/hyperlink" Target="https://getbootstrap.com/docs/4.0/getting-started/theming/" TargetMode="External"/><Relationship Id="rId2" Type="http://schemas.openxmlformats.org/officeDocument/2006/relationships/notesSlide" Target="../notesSlides/notesSlide49.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9.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0.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0.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0.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0.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0.xml"/></Relationships>
</file>

<file path=ppt/slides/_rels/slide56.xml.rels><?xml version="1.0" encoding="UTF-8" standalone="yes"?>
<Relationships xmlns="http://schemas.openxmlformats.org/package/2006/relationships"><Relationship Id="rId3" Type="http://schemas.openxmlformats.org/officeDocument/2006/relationships/hyperlink" Target="https://getbootstrap.com/docs/4.0/components/alerts/#methods" TargetMode="External"/><Relationship Id="rId2" Type="http://schemas.openxmlformats.org/officeDocument/2006/relationships/notesSlide" Target="../notesSlides/notesSlide56.xml"/><Relationship Id="rId1" Type="http://schemas.openxmlformats.org/officeDocument/2006/relationships/slideLayout" Target="../slideLayouts/slideLayout10.xml"/></Relationships>
</file>

<file path=ppt/slides/_rels/slide57.xml.rels><?xml version="1.0" encoding="UTF-8" standalone="yes"?>
<Relationships xmlns="http://schemas.openxmlformats.org/package/2006/relationships"><Relationship Id="rId3" Type="http://schemas.openxmlformats.org/officeDocument/2006/relationships/hyperlink" Target="https://getbootstrap.com/docs/4.0/components/alerts/#methods" TargetMode="External"/><Relationship Id="rId2" Type="http://schemas.openxmlformats.org/officeDocument/2006/relationships/notesSlide" Target="../notesSlides/notesSlide57.xml"/><Relationship Id="rId1" Type="http://schemas.openxmlformats.org/officeDocument/2006/relationships/slideLayout" Target="../slideLayouts/slideLayout10.xml"/></Relationships>
</file>

<file path=ppt/slides/_rels/slide58.xml.rels><?xml version="1.0" encoding="UTF-8" standalone="yes"?>
<Relationships xmlns="http://schemas.openxmlformats.org/package/2006/relationships"><Relationship Id="rId3" Type="http://schemas.openxmlformats.org/officeDocument/2006/relationships/hyperlink" Target="https://getbootstrap.com/docs/4.0/components/alerts/#methods" TargetMode="External"/><Relationship Id="rId2" Type="http://schemas.openxmlformats.org/officeDocument/2006/relationships/notesSlide" Target="../notesSlides/notesSlide58.xml"/><Relationship Id="rId1" Type="http://schemas.openxmlformats.org/officeDocument/2006/relationships/slideLayout" Target="../slideLayouts/slideLayout10.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0.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9.xml"/></Relationships>
</file>

<file path=ppt/slides/_rels/slide62.xml.rels><?xml version="1.0" encoding="UTF-8" standalone="yes"?>
<Relationships xmlns="http://schemas.openxmlformats.org/package/2006/relationships"><Relationship Id="rId8" Type="http://schemas.openxmlformats.org/officeDocument/2006/relationships/image" Target="../media/image53.jpg"/><Relationship Id="rId3" Type="http://schemas.openxmlformats.org/officeDocument/2006/relationships/image" Target="../media/image48.jpg"/><Relationship Id="rId7" Type="http://schemas.openxmlformats.org/officeDocument/2006/relationships/image" Target="../media/image52.jpg"/><Relationship Id="rId2" Type="http://schemas.openxmlformats.org/officeDocument/2006/relationships/notesSlide" Target="../notesSlides/notesSlide62.xml"/><Relationship Id="rId1" Type="http://schemas.openxmlformats.org/officeDocument/2006/relationships/slideLayout" Target="../slideLayouts/slideLayout10.xml"/><Relationship Id="rId6" Type="http://schemas.openxmlformats.org/officeDocument/2006/relationships/image" Target="../media/image51.jpg"/><Relationship Id="rId5" Type="http://schemas.openxmlformats.org/officeDocument/2006/relationships/image" Target="../media/image50.jpg"/><Relationship Id="rId4" Type="http://schemas.openxmlformats.org/officeDocument/2006/relationships/image" Target="../media/image49.jpg"/></Relationships>
</file>

<file path=ppt/slides/_rels/slide6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63.xml"/><Relationship Id="rId1" Type="http://schemas.openxmlformats.org/officeDocument/2006/relationships/slideLayout" Target="../slideLayouts/slideLayout10.xml"/><Relationship Id="rId5" Type="http://schemas.openxmlformats.org/officeDocument/2006/relationships/image" Target="../media/image56.png"/><Relationship Id="rId4" Type="http://schemas.openxmlformats.org/officeDocument/2006/relationships/image" Target="../media/image55.png"/></Relationships>
</file>

<file path=ppt/slides/_rels/slide6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64.xml"/><Relationship Id="rId1" Type="http://schemas.openxmlformats.org/officeDocument/2006/relationships/slideLayout" Target="../slideLayouts/slideLayout10.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0.xml"/></Relationships>
</file>

<file path=ppt/slides/_rels/slide6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66.xml"/><Relationship Id="rId1" Type="http://schemas.openxmlformats.org/officeDocument/2006/relationships/slideLayout" Target="../slideLayouts/slideLayout10.xml"/></Relationships>
</file>

<file path=ppt/slides/_rels/slide6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67.xml"/><Relationship Id="rId1" Type="http://schemas.openxmlformats.org/officeDocument/2006/relationships/slideLayout" Target="../slideLayouts/slideLayout10.xml"/></Relationships>
</file>

<file path=ppt/slides/_rels/slide6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68.xml"/><Relationship Id="rId1" Type="http://schemas.openxmlformats.org/officeDocument/2006/relationships/slideLayout" Target="../slideLayouts/slideLayout10.xml"/></Relationships>
</file>

<file path=ppt/slides/_rels/slide69.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61.png"/><Relationship Id="rId7" Type="http://schemas.openxmlformats.org/officeDocument/2006/relationships/image" Target="../media/image65.png"/><Relationship Id="rId2" Type="http://schemas.openxmlformats.org/officeDocument/2006/relationships/notesSlide" Target="../notesSlides/notesSlide69.xml"/><Relationship Id="rId1" Type="http://schemas.openxmlformats.org/officeDocument/2006/relationships/slideLayout" Target="../slideLayouts/slideLayout10.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 Id="rId9" Type="http://schemas.openxmlformats.org/officeDocument/2006/relationships/image" Target="../media/image67.png"/></Relationships>
</file>

<file path=ppt/slides/_rels/slide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7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70.xml"/><Relationship Id="rId1" Type="http://schemas.openxmlformats.org/officeDocument/2006/relationships/slideLayout" Target="../slideLayouts/slideLayout10.xml"/></Relationships>
</file>

<file path=ppt/slides/_rels/slide7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71.xml"/><Relationship Id="rId1" Type="http://schemas.openxmlformats.org/officeDocument/2006/relationships/slideLayout" Target="../slideLayouts/slideLayout10.xml"/></Relationships>
</file>

<file path=ppt/slides/_rels/slide7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72.xml"/><Relationship Id="rId1" Type="http://schemas.openxmlformats.org/officeDocument/2006/relationships/slideLayout" Target="../slideLayouts/slideLayout10.xml"/></Relationships>
</file>

<file path=ppt/slides/_rels/slide7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73.xml"/><Relationship Id="rId1" Type="http://schemas.openxmlformats.org/officeDocument/2006/relationships/slideLayout" Target="../slideLayouts/slideLayout10.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7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74.xml"/><Relationship Id="rId1" Type="http://schemas.openxmlformats.org/officeDocument/2006/relationships/slideLayout" Target="../slideLayouts/slideLayout10.xml"/></Relationships>
</file>

<file path=ppt/slides/_rels/slide7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75.xml"/><Relationship Id="rId1" Type="http://schemas.openxmlformats.org/officeDocument/2006/relationships/slideLayout" Target="../slideLayouts/slideLayout10.xml"/></Relationships>
</file>

<file path=ppt/slides/_rels/slide7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76.xml"/><Relationship Id="rId1" Type="http://schemas.openxmlformats.org/officeDocument/2006/relationships/slideLayout" Target="../slideLayouts/slideLayout10.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0.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0.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8.xml"/><Relationship Id="rId1" Type="http://schemas.openxmlformats.org/officeDocument/2006/relationships/slideLayout" Target="../slideLayouts/slideLayout10.xml"/><Relationship Id="rId5" Type="http://schemas.openxmlformats.org/officeDocument/2006/relationships/image" Target="../media/image38.png"/><Relationship Id="rId4" Type="http://schemas.openxmlformats.org/officeDocument/2006/relationships/image" Target="../media/image37.pn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0.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0.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0.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0.xml"/></Relationships>
</file>

<file path=ppt/slides/_rels/slide8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84.xml"/><Relationship Id="rId1" Type="http://schemas.openxmlformats.org/officeDocument/2006/relationships/slideLayout" Target="../slideLayouts/slideLayout10.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10.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10.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10.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10.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10.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10.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17.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10.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9.xml"/></Relationships>
</file>

<file path=ppt/slides/_rels/slide9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95.xml"/><Relationship Id="rId1" Type="http://schemas.openxmlformats.org/officeDocument/2006/relationships/slideLayout" Target="../slideLayouts/slideLayout10.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10.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10.xml"/></Relationships>
</file>

<file path=ppt/slides/_rels/slide9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98.xml"/><Relationship Id="rId1" Type="http://schemas.openxmlformats.org/officeDocument/2006/relationships/slideLayout" Target="../slideLayouts/slideLayout10.xml"/><Relationship Id="rId4" Type="http://schemas.openxmlformats.org/officeDocument/2006/relationships/image" Target="../media/image80.png"/></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4" name="Text Placeholder 4">
            <a:extLst>
              <a:ext uri="{FF2B5EF4-FFF2-40B4-BE49-F238E27FC236}">
                <a16:creationId xmlns:a16="http://schemas.microsoft.com/office/drawing/2014/main" id="{B572FB00-E7E1-6578-3AD4-F39DE776BABC}"/>
              </a:ext>
            </a:extLst>
          </p:cNvPr>
          <p:cNvSpPr>
            <a:spLocks noGrp="1"/>
          </p:cNvSpPr>
          <p:nvPr>
            <p:ph type="body" idx="10"/>
          </p:nvPr>
        </p:nvSpPr>
        <p:spPr>
          <a:xfrm>
            <a:off x="653386" y="4114800"/>
            <a:ext cx="7835706" cy="914400"/>
          </a:xfrm>
        </p:spPr>
        <p:txBody>
          <a:bodyPr/>
          <a:lstStyle/>
          <a:p>
            <a:r>
              <a:rPr lang="en-US" dirty="0">
                <a:sym typeface="Open Sans"/>
              </a:rPr>
              <a:t>Build a Strong MERN Foundation</a:t>
            </a:r>
          </a:p>
        </p:txBody>
      </p:sp>
    </p:spTree>
    <p:custDataLst>
      <p:tags r:id="rId1"/>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p55"/>
          <p:cNvSpPr txBox="1">
            <a:spLocks noGrp="1"/>
          </p:cNvSpPr>
          <p:nvPr>
            <p:ph type="title"/>
          </p:nvPr>
        </p:nvSpPr>
        <p:spPr>
          <a:xfrm>
            <a:off x="-10160" y="229878"/>
            <a:ext cx="16276320" cy="687244"/>
          </a:xfrm>
          <a:noFill/>
          <a:ln>
            <a:noFill/>
          </a:ln>
        </p:spPr>
        <p:txBody>
          <a:bodyPr spcFirstLastPara="1" wrap="square" lIns="91425" tIns="45700" rIns="91425" bIns="45700" anchor="ctr" anchorCtr="0">
            <a:normAutofit/>
          </a:bodyPr>
          <a:lstStyle/>
          <a:p>
            <a:pPr lvl="0"/>
            <a:r>
              <a:rPr lang="en-US" dirty="0"/>
              <a:t>Properties of Bootstrap</a:t>
            </a:r>
          </a:p>
        </p:txBody>
      </p:sp>
      <p:sp>
        <p:nvSpPr>
          <p:cNvPr id="319" name="Google Shape;319;p55"/>
          <p:cNvSpPr/>
          <p:nvPr/>
        </p:nvSpPr>
        <p:spPr>
          <a:xfrm>
            <a:off x="1547223" y="1642283"/>
            <a:ext cx="13161554" cy="1396882"/>
          </a:xfrm>
          <a:prstGeom prst="roundRect">
            <a:avLst>
              <a:gd name="adj" fmla="val 16667"/>
            </a:avLst>
          </a:prstGeom>
          <a:solidFill>
            <a:schemeClr val="lt1"/>
          </a:solidFill>
          <a:ln w="9525" cap="flat" cmpd="sng">
            <a:solidFill>
              <a:srgbClr val="024F93"/>
            </a:solidFill>
            <a:prstDash val="solid"/>
            <a:round/>
            <a:headEnd type="none" w="sm" len="sm"/>
            <a:tailEnd type="none" w="sm" len="sm"/>
          </a:ln>
        </p:spPr>
        <p:txBody>
          <a:bodyPr spcFirstLastPara="1" wrap="square" lIns="91425" tIns="91425" rIns="91425" bIns="91425" anchor="ctr" anchorCtr="0">
            <a:noAutofit/>
          </a:bodyPr>
          <a:lstStyle/>
          <a:p>
            <a:pPr marL="0" marR="0" lvl="0" indent="457200" algn="ctr" rtl="0">
              <a:lnSpc>
                <a:spcPct val="115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Bootstrap scales the websites and applications from phones to tablets to desktops with a single code base.</a:t>
            </a:r>
            <a:endParaRPr sz="1400" b="0" i="0" u="none" strike="noStrike" cap="none">
              <a:solidFill>
                <a:srgbClr val="000000"/>
              </a:solidFill>
              <a:latin typeface="Arial"/>
              <a:ea typeface="Arial"/>
              <a:cs typeface="Arial"/>
              <a:sym typeface="Arial"/>
            </a:endParaRPr>
          </a:p>
        </p:txBody>
      </p:sp>
      <p:grpSp>
        <p:nvGrpSpPr>
          <p:cNvPr id="320" name="Google Shape;320;p55"/>
          <p:cNvGrpSpPr/>
          <p:nvPr/>
        </p:nvGrpSpPr>
        <p:grpSpPr>
          <a:xfrm>
            <a:off x="6301622" y="3592653"/>
            <a:ext cx="3699094" cy="4060477"/>
            <a:chOff x="6267605" y="2897481"/>
            <a:chExt cx="3645350" cy="3576217"/>
          </a:xfrm>
        </p:grpSpPr>
        <p:sp>
          <p:nvSpPr>
            <p:cNvPr id="321" name="Google Shape;321;p55"/>
            <p:cNvSpPr txBox="1"/>
            <p:nvPr/>
          </p:nvSpPr>
          <p:spPr>
            <a:xfrm>
              <a:off x="6267605" y="5802565"/>
              <a:ext cx="3645350" cy="671132"/>
            </a:xfrm>
            <a:prstGeom prst="rect">
              <a:avLst/>
            </a:prstGeom>
            <a:noFill/>
            <a:ln>
              <a:noFill/>
            </a:ln>
          </p:spPr>
          <p:txBody>
            <a:bodyPr spcFirstLastPara="1" wrap="square" lIns="0" tIns="0" rIns="0" bIns="0" anchor="t" anchorCtr="0">
              <a:spAutoFit/>
            </a:bodyPr>
            <a:lstStyle/>
            <a:p>
              <a:pPr marL="188595" marR="5080" lvl="0" indent="-176530" algn="ctr" rtl="0">
                <a:lnSpc>
                  <a:spcPct val="125000"/>
                </a:lnSpc>
                <a:spcBef>
                  <a:spcPts val="0"/>
                </a:spcBef>
                <a:spcAft>
                  <a:spcPts val="0"/>
                </a:spcAft>
                <a:buClr>
                  <a:srgbClr val="000000"/>
                </a:buClr>
                <a:buSzPts val="2400"/>
                <a:buFont typeface="Arial"/>
                <a:buNone/>
              </a:pPr>
              <a:r>
                <a:rPr lang="en-US" sz="2200" b="1" i="0" u="none" strike="noStrike" cap="none">
                  <a:solidFill>
                    <a:srgbClr val="3F3F3F"/>
                  </a:solidFill>
                  <a:latin typeface="Open Sans"/>
                  <a:ea typeface="Open Sans"/>
                  <a:cs typeface="Open Sans"/>
                  <a:sym typeface="Open Sans"/>
                </a:rPr>
                <a:t>One framework for every device</a:t>
              </a:r>
              <a:endParaRPr sz="2200" b="1" i="0" u="none" strike="sngStrike" cap="none">
                <a:solidFill>
                  <a:srgbClr val="3F3F3F"/>
                </a:solidFill>
                <a:latin typeface="Open Sans"/>
                <a:ea typeface="Open Sans"/>
                <a:cs typeface="Open Sans"/>
                <a:sym typeface="Open Sans"/>
              </a:endParaRPr>
            </a:p>
          </p:txBody>
        </p:sp>
        <p:grpSp>
          <p:nvGrpSpPr>
            <p:cNvPr id="322" name="Google Shape;322;p55"/>
            <p:cNvGrpSpPr/>
            <p:nvPr/>
          </p:nvGrpSpPr>
          <p:grpSpPr>
            <a:xfrm>
              <a:off x="6919366" y="2897481"/>
              <a:ext cx="2341782" cy="2550953"/>
              <a:chOff x="6939299" y="2897481"/>
              <a:chExt cx="2341782" cy="2550953"/>
            </a:xfrm>
          </p:grpSpPr>
          <p:sp>
            <p:nvSpPr>
              <p:cNvPr id="323" name="Google Shape;323;p55"/>
              <p:cNvSpPr/>
              <p:nvPr/>
            </p:nvSpPr>
            <p:spPr>
              <a:xfrm rot="5400000">
                <a:off x="6834714" y="3063293"/>
                <a:ext cx="2550953" cy="2219328"/>
              </a:xfrm>
              <a:prstGeom prst="hexagon">
                <a:avLst>
                  <a:gd name="adj" fmla="val 25000"/>
                  <a:gd name="vf" fmla="val 115470"/>
                </a:avLst>
              </a:prstGeom>
              <a:solidFill>
                <a:srgbClr val="F2F2F2"/>
              </a:solidFill>
              <a:ln w="25400" cap="flat" cmpd="sng">
                <a:solidFill>
                  <a:srgbClr val="BFBFB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24" name="Google Shape;324;p55"/>
              <p:cNvPicPr preferRelativeResize="0"/>
              <p:nvPr/>
            </p:nvPicPr>
            <p:blipFill rotWithShape="1">
              <a:blip r:embed="rId3">
                <a:alphaModFix/>
              </a:blip>
              <a:srcRect/>
              <a:stretch/>
            </p:blipFill>
            <p:spPr>
              <a:xfrm>
                <a:off x="6939299" y="3751437"/>
                <a:ext cx="2341782" cy="843041"/>
              </a:xfrm>
              <a:prstGeom prst="rect">
                <a:avLst/>
              </a:prstGeom>
              <a:noFill/>
              <a:ln>
                <a:noFill/>
              </a:ln>
            </p:spPr>
          </p:pic>
        </p:grpSp>
      </p:grpSp>
      <p:sp>
        <p:nvSpPr>
          <p:cNvPr id="8" name="Brandline_LVC">
            <a:extLst>
              <a:ext uri="{FF2B5EF4-FFF2-40B4-BE49-F238E27FC236}">
                <a16:creationId xmlns:a16="http://schemas.microsoft.com/office/drawing/2014/main" id="{0647D3BE-D940-EAE6-78DB-311B51703AD8}"/>
              </a:ext>
            </a:extLst>
          </p:cNvPr>
          <p:cNvSpPr/>
          <p:nvPr/>
        </p:nvSpPr>
        <p:spPr>
          <a:xfrm>
            <a:off x="5524500" y="816705"/>
            <a:ext cx="5201126"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1851"/>
        <p:cNvGrpSpPr/>
        <p:nvPr/>
      </p:nvGrpSpPr>
      <p:grpSpPr>
        <a:xfrm>
          <a:off x="0" y="0"/>
          <a:ext cx="0" cy="0"/>
          <a:chOff x="0" y="0"/>
          <a:chExt cx="0" cy="0"/>
        </a:xfrm>
      </p:grpSpPr>
      <p:sp>
        <p:nvSpPr>
          <p:cNvPr id="1853" name="Google Shape;1853;p145"/>
          <p:cNvSpPr txBox="1">
            <a:spLocks noGrp="1"/>
          </p:cNvSpPr>
          <p:nvPr>
            <p:ph type="body" idx="1"/>
          </p:nvPr>
        </p:nvSpPr>
        <p:spPr>
          <a:xfrm>
            <a:off x="1291858" y="2603120"/>
            <a:ext cx="13696998" cy="5527418"/>
          </a:xfrm>
          <a:noFill/>
          <a:ln>
            <a:noFill/>
          </a:ln>
        </p:spPr>
        <p:txBody>
          <a:bodyPr spcFirstLastPara="1" wrap="square" lIns="91425" tIns="0" rIns="91425" bIns="0" anchor="t" anchorCtr="0">
            <a:noAutofit/>
          </a:bodyPr>
          <a:lstStyle/>
          <a:p>
            <a:pPr lvl="0"/>
            <a:r>
              <a:rPr lang="en-US">
                <a:sym typeface="Open Sans"/>
              </a:rPr>
              <a:t>Steps to be followed:</a:t>
            </a:r>
            <a:endParaRPr lang="en-US"/>
          </a:p>
          <a:p>
            <a:pPr lvl="0"/>
            <a:endParaRPr lang="en-US">
              <a:sym typeface="Open Sans"/>
            </a:endParaRPr>
          </a:p>
          <a:p>
            <a:pPr lvl="0"/>
            <a:r>
              <a:rPr lang="en-US">
                <a:sym typeface="Open Sans"/>
              </a:rPr>
              <a:t>Build a slideshow that works from left-to-right and vice versa</a:t>
            </a:r>
          </a:p>
        </p:txBody>
      </p:sp>
      <p:sp>
        <p:nvSpPr>
          <p:cNvPr id="1852" name="Google Shape;1852;p145"/>
          <p:cNvSpPr txBox="1">
            <a:spLocks noGrp="1"/>
          </p:cNvSpPr>
          <p:nvPr>
            <p:ph type="title"/>
          </p:nvPr>
        </p:nvSpPr>
        <p:spPr>
          <a:xfrm>
            <a:off x="-10160" y="229878"/>
            <a:ext cx="16276320" cy="687244"/>
          </a:xfrm>
          <a:noFill/>
          <a:ln>
            <a:noFill/>
          </a:ln>
        </p:spPr>
        <p:txBody>
          <a:bodyPr spcFirstLastPara="1" wrap="square" lIns="91425" tIns="45700" rIns="91425" bIns="45700" anchor="ctr" anchorCtr="0">
            <a:normAutofit/>
          </a:bodyPr>
          <a:lstStyle/>
          <a:p>
            <a:pPr lvl="0"/>
            <a:r>
              <a:rPr lang="en-US" dirty="0"/>
              <a:t>Assisted Practice: Guidelines</a:t>
            </a:r>
          </a:p>
        </p:txBody>
      </p:sp>
      <p:sp>
        <p:nvSpPr>
          <p:cNvPr id="7" name="Brandline_LVC">
            <a:extLst>
              <a:ext uri="{FF2B5EF4-FFF2-40B4-BE49-F238E27FC236}">
                <a16:creationId xmlns:a16="http://schemas.microsoft.com/office/drawing/2014/main" id="{547E1EF3-AFD9-78E9-347C-124F6E761D2F}"/>
              </a:ext>
            </a:extLst>
          </p:cNvPr>
          <p:cNvSpPr/>
          <p:nvPr/>
        </p:nvSpPr>
        <p:spPr>
          <a:xfrm>
            <a:off x="4965700" y="816705"/>
            <a:ext cx="6328251"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1858"/>
        <p:cNvGrpSpPr/>
        <p:nvPr/>
      </p:nvGrpSpPr>
      <p:grpSpPr>
        <a:xfrm>
          <a:off x="0" y="0"/>
          <a:ext cx="0" cy="0"/>
          <a:chOff x="0" y="0"/>
          <a:chExt cx="0" cy="0"/>
        </a:xfrm>
      </p:grpSpPr>
      <p:sp>
        <p:nvSpPr>
          <p:cNvPr id="1859" name="Google Shape;1859;p146"/>
          <p:cNvSpPr txBox="1">
            <a:spLocks noGrp="1"/>
          </p:cNvSpPr>
          <p:nvPr>
            <p:ph type="body" idx="10"/>
          </p:nvPr>
        </p:nvSpPr>
        <p:spPr>
          <a:xfrm>
            <a:off x="0" y="4114800"/>
            <a:ext cx="16256001" cy="914400"/>
          </a:xfrm>
          <a:noFill/>
          <a:ln>
            <a:noFill/>
          </a:ln>
        </p:spPr>
        <p:txBody>
          <a:bodyPr spcFirstLastPara="1" wrap="square" lIns="91425" tIns="91425" rIns="91425" bIns="91425" anchor="t" anchorCtr="0">
            <a:noAutofit/>
          </a:bodyPr>
          <a:lstStyle/>
          <a:p>
            <a:pPr lvl="0"/>
            <a:r>
              <a:rPr lang="en-US"/>
              <a:t>Bootstrap: Forms and Form Validations</a:t>
            </a: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1863"/>
        <p:cNvGrpSpPr/>
        <p:nvPr/>
      </p:nvGrpSpPr>
      <p:grpSpPr>
        <a:xfrm>
          <a:off x="0" y="0"/>
          <a:ext cx="0" cy="0"/>
          <a:chOff x="0" y="0"/>
          <a:chExt cx="0" cy="0"/>
        </a:xfrm>
      </p:grpSpPr>
      <p:sp>
        <p:nvSpPr>
          <p:cNvPr id="1864" name="Google Shape;1864;p147"/>
          <p:cNvSpPr txBox="1">
            <a:spLocks noGrp="1"/>
          </p:cNvSpPr>
          <p:nvPr>
            <p:ph type="title"/>
          </p:nvPr>
        </p:nvSpPr>
        <p:spPr>
          <a:xfrm>
            <a:off x="-10160" y="229878"/>
            <a:ext cx="16276320" cy="687244"/>
          </a:xfrm>
          <a:noFill/>
          <a:ln>
            <a:noFill/>
          </a:ln>
        </p:spPr>
        <p:txBody>
          <a:bodyPr spcFirstLastPara="1" wrap="square" lIns="91425" tIns="45700" rIns="91425" bIns="45700" anchor="ctr" anchorCtr="0">
            <a:normAutofit/>
          </a:bodyPr>
          <a:lstStyle/>
          <a:p>
            <a:pPr lvl="0"/>
            <a:r>
              <a:rPr lang="en-US" dirty="0"/>
              <a:t>Forms</a:t>
            </a:r>
          </a:p>
        </p:txBody>
      </p:sp>
      <p:sp>
        <p:nvSpPr>
          <p:cNvPr id="1866" name="Google Shape;1866;p147"/>
          <p:cNvSpPr/>
          <p:nvPr/>
        </p:nvSpPr>
        <p:spPr>
          <a:xfrm>
            <a:off x="1595489" y="1224536"/>
            <a:ext cx="12989100" cy="769500"/>
          </a:xfrm>
          <a:prstGeom prst="rect">
            <a:avLst/>
          </a:prstGeom>
          <a:noFill/>
          <a:ln>
            <a:noFill/>
          </a:ln>
        </p:spPr>
        <p:txBody>
          <a:bodyPr spcFirstLastPara="1" wrap="square" lIns="91425" tIns="45700" rIns="91425" bIns="45700" anchor="t" anchorCtr="0">
            <a:noAutofit/>
          </a:bodyPr>
          <a:lstStyle/>
          <a:p>
            <a:pPr marL="0" marR="0" lvl="0" indent="0" algn="ctr" rtl="0">
              <a:lnSpc>
                <a:spcPct val="114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Forms are elements used to collect data from visitors to the website. They can be text boxes, buttons, checkboxes, radio buttons, login fields, and password fields.</a:t>
            </a:r>
            <a:endParaRPr sz="1400" b="0" i="0" u="none" strike="noStrike" cap="none">
              <a:solidFill>
                <a:srgbClr val="3F3F3F"/>
              </a:solidFill>
              <a:latin typeface="Arial"/>
              <a:ea typeface="Arial"/>
              <a:cs typeface="Arial"/>
              <a:sym typeface="Arial"/>
            </a:endParaRPr>
          </a:p>
        </p:txBody>
      </p:sp>
      <p:pic>
        <p:nvPicPr>
          <p:cNvPr id="1867" name="Google Shape;1867;p147"/>
          <p:cNvPicPr preferRelativeResize="0"/>
          <p:nvPr/>
        </p:nvPicPr>
        <p:blipFill rotWithShape="1">
          <a:blip r:embed="rId3">
            <a:alphaModFix/>
          </a:blip>
          <a:srcRect/>
          <a:stretch/>
        </p:blipFill>
        <p:spPr>
          <a:xfrm>
            <a:off x="9720390" y="3703302"/>
            <a:ext cx="3304014" cy="2404889"/>
          </a:xfrm>
          <a:prstGeom prst="rect">
            <a:avLst/>
          </a:prstGeom>
          <a:noFill/>
          <a:ln>
            <a:noFill/>
          </a:ln>
        </p:spPr>
      </p:pic>
      <p:grpSp>
        <p:nvGrpSpPr>
          <p:cNvPr id="1868" name="Google Shape;1868;p147"/>
          <p:cNvGrpSpPr/>
          <p:nvPr/>
        </p:nvGrpSpPr>
        <p:grpSpPr>
          <a:xfrm>
            <a:off x="1152500" y="2657242"/>
            <a:ext cx="7507065" cy="5126599"/>
            <a:chOff x="5271099" y="1190709"/>
            <a:chExt cx="6127216" cy="4299396"/>
          </a:xfrm>
        </p:grpSpPr>
        <p:sp>
          <p:nvSpPr>
            <p:cNvPr id="1869" name="Google Shape;1869;p147"/>
            <p:cNvSpPr/>
            <p:nvPr/>
          </p:nvSpPr>
          <p:spPr>
            <a:xfrm>
              <a:off x="5271099" y="1788313"/>
              <a:ext cx="6127200" cy="3612705"/>
            </a:xfrm>
            <a:prstGeom prst="rect">
              <a:avLst/>
            </a:prstGeom>
            <a:solidFill>
              <a:srgbClr val="F3F3F3"/>
            </a:solidFill>
            <a:ln w="9525" cap="flat" cmpd="sng">
              <a:solidFill>
                <a:srgbClr val="DBDBDB"/>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72000" marR="0" lvl="0" indent="0" algn="l" rtl="0">
                <a:lnSpc>
                  <a:spcPct val="100000"/>
                </a:lnSpc>
                <a:spcBef>
                  <a:spcPts val="0"/>
                </a:spcBef>
                <a:spcAft>
                  <a:spcPts val="0"/>
                </a:spcAft>
                <a:buClr>
                  <a:schemeClr val="dk1"/>
                </a:buClr>
                <a:buSzPts val="1100"/>
                <a:buFont typeface="Arial"/>
                <a:buNone/>
              </a:pPr>
              <a:r>
                <a:rPr lang="en-US" sz="1600" b="0" i="0" u="none" strike="noStrike" cap="none">
                  <a:solidFill>
                    <a:srgbClr val="3F3F3F"/>
                  </a:solidFill>
                  <a:latin typeface="Courier New"/>
                  <a:ea typeface="Courier New"/>
                  <a:cs typeface="Courier New"/>
                  <a:sym typeface="Courier New"/>
                </a:rPr>
                <a:t>&lt;form action="#"&gt;  </a:t>
              </a:r>
              <a:endParaRPr sz="1600" b="0" i="0" u="none" strike="noStrike" cap="none">
                <a:solidFill>
                  <a:srgbClr val="3F3F3F"/>
                </a:solidFill>
                <a:latin typeface="Courier New"/>
                <a:ea typeface="Courier New"/>
                <a:cs typeface="Courier New"/>
                <a:sym typeface="Courier New"/>
              </a:endParaRPr>
            </a:p>
            <a:p>
              <a:pPr marL="72000" marR="0" lvl="0" indent="0" algn="l" rtl="0">
                <a:lnSpc>
                  <a:spcPct val="100000"/>
                </a:lnSpc>
                <a:spcBef>
                  <a:spcPts val="0"/>
                </a:spcBef>
                <a:spcAft>
                  <a:spcPts val="0"/>
                </a:spcAft>
                <a:buClr>
                  <a:schemeClr val="dk1"/>
                </a:buClr>
                <a:buSzPts val="1100"/>
                <a:buFont typeface="Arial"/>
                <a:buNone/>
              </a:pPr>
              <a:r>
                <a:rPr lang="en-US" sz="1600" b="0" i="0" u="none" strike="noStrike" cap="none">
                  <a:solidFill>
                    <a:srgbClr val="3F3F3F"/>
                  </a:solidFill>
                  <a:latin typeface="Courier New"/>
                  <a:ea typeface="Courier New"/>
                  <a:cs typeface="Courier New"/>
                  <a:sym typeface="Courier New"/>
                </a:rPr>
                <a:t>  &lt;div class="form-group"&gt;  </a:t>
              </a:r>
              <a:endParaRPr sz="1600" b="0" i="0" u="none" strike="noStrike" cap="none">
                <a:solidFill>
                  <a:srgbClr val="3F3F3F"/>
                </a:solidFill>
                <a:latin typeface="Courier New"/>
                <a:ea typeface="Courier New"/>
                <a:cs typeface="Courier New"/>
                <a:sym typeface="Courier New"/>
              </a:endParaRPr>
            </a:p>
            <a:p>
              <a:pPr marL="72000" marR="0" lvl="0" indent="0" algn="l" rtl="0">
                <a:lnSpc>
                  <a:spcPct val="100000"/>
                </a:lnSpc>
                <a:spcBef>
                  <a:spcPts val="0"/>
                </a:spcBef>
                <a:spcAft>
                  <a:spcPts val="0"/>
                </a:spcAft>
                <a:buClr>
                  <a:schemeClr val="dk1"/>
                </a:buClr>
                <a:buSzPts val="1100"/>
                <a:buFont typeface="Arial"/>
                <a:buNone/>
              </a:pPr>
              <a:r>
                <a:rPr lang="en-US" sz="1600" b="0" i="0" u="none" strike="noStrike" cap="none">
                  <a:solidFill>
                    <a:srgbClr val="3F3F3F"/>
                  </a:solidFill>
                  <a:latin typeface="Courier New"/>
                  <a:ea typeface="Courier New"/>
                  <a:cs typeface="Courier New"/>
                  <a:sym typeface="Courier New"/>
                </a:rPr>
                <a:t>    &lt;label&gt;Enter Email&lt;/label&gt;  </a:t>
              </a:r>
              <a:endParaRPr sz="1600" b="0" i="0" u="none" strike="noStrike" cap="none">
                <a:solidFill>
                  <a:srgbClr val="3F3F3F"/>
                </a:solidFill>
                <a:latin typeface="Courier New"/>
                <a:ea typeface="Courier New"/>
                <a:cs typeface="Courier New"/>
                <a:sym typeface="Courier New"/>
              </a:endParaRPr>
            </a:p>
            <a:p>
              <a:pPr marL="72000" marR="0" lvl="0" indent="0" algn="l" rtl="0">
                <a:lnSpc>
                  <a:spcPct val="100000"/>
                </a:lnSpc>
                <a:spcBef>
                  <a:spcPts val="0"/>
                </a:spcBef>
                <a:spcAft>
                  <a:spcPts val="0"/>
                </a:spcAft>
                <a:buClr>
                  <a:schemeClr val="dk1"/>
                </a:buClr>
                <a:buSzPts val="1100"/>
                <a:buFont typeface="Arial"/>
                <a:buNone/>
              </a:pPr>
              <a:r>
                <a:rPr lang="en-US" sz="1600" b="0" i="0" u="none" strike="noStrike" cap="none">
                  <a:solidFill>
                    <a:srgbClr val="3F3F3F"/>
                  </a:solidFill>
                  <a:latin typeface="Courier New"/>
                  <a:ea typeface="Courier New"/>
                  <a:cs typeface="Courier New"/>
                  <a:sym typeface="Courier New"/>
                </a:rPr>
                <a:t>    &lt;input type="email" class="form-control" placeholder="mailid@xxx.yyy"&gt;  </a:t>
              </a:r>
              <a:endParaRPr sz="1600" b="0" i="0" u="none" strike="noStrike" cap="none">
                <a:solidFill>
                  <a:srgbClr val="3F3F3F"/>
                </a:solidFill>
                <a:latin typeface="Courier New"/>
                <a:ea typeface="Courier New"/>
                <a:cs typeface="Courier New"/>
                <a:sym typeface="Courier New"/>
              </a:endParaRPr>
            </a:p>
            <a:p>
              <a:pPr marL="72000" marR="0" lvl="0" indent="0" algn="l" rtl="0">
                <a:lnSpc>
                  <a:spcPct val="100000"/>
                </a:lnSpc>
                <a:spcBef>
                  <a:spcPts val="0"/>
                </a:spcBef>
                <a:spcAft>
                  <a:spcPts val="0"/>
                </a:spcAft>
                <a:buClr>
                  <a:schemeClr val="dk1"/>
                </a:buClr>
                <a:buSzPts val="1100"/>
                <a:buFont typeface="Arial"/>
                <a:buNone/>
              </a:pPr>
              <a:r>
                <a:rPr lang="en-US" sz="1600" b="0" i="0" u="none" strike="noStrike" cap="none">
                  <a:solidFill>
                    <a:srgbClr val="3F3F3F"/>
                  </a:solidFill>
                  <a:latin typeface="Courier New"/>
                  <a:ea typeface="Courier New"/>
                  <a:cs typeface="Courier New"/>
                  <a:sym typeface="Courier New"/>
                </a:rPr>
                <a:t>  &lt;/div&gt;  </a:t>
              </a:r>
              <a:endParaRPr sz="1600" b="0" i="0" u="none" strike="noStrike" cap="none">
                <a:solidFill>
                  <a:srgbClr val="3F3F3F"/>
                </a:solidFill>
                <a:latin typeface="Courier New"/>
                <a:ea typeface="Courier New"/>
                <a:cs typeface="Courier New"/>
                <a:sym typeface="Courier New"/>
              </a:endParaRPr>
            </a:p>
            <a:p>
              <a:pPr marL="72000" marR="0" lvl="0" indent="0" algn="l" rtl="0">
                <a:lnSpc>
                  <a:spcPct val="100000"/>
                </a:lnSpc>
                <a:spcBef>
                  <a:spcPts val="0"/>
                </a:spcBef>
                <a:spcAft>
                  <a:spcPts val="0"/>
                </a:spcAft>
                <a:buClr>
                  <a:schemeClr val="dk1"/>
                </a:buClr>
                <a:buSzPts val="1100"/>
                <a:buFont typeface="Arial"/>
                <a:buNone/>
              </a:pPr>
              <a:r>
                <a:rPr lang="en-US" sz="1600" b="0" i="0" u="none" strike="noStrike" cap="none">
                  <a:solidFill>
                    <a:srgbClr val="3F3F3F"/>
                  </a:solidFill>
                  <a:latin typeface="Courier New"/>
                  <a:ea typeface="Courier New"/>
                  <a:cs typeface="Courier New"/>
                  <a:sym typeface="Courier New"/>
                </a:rPr>
                <a:t>  &lt;div class="form-group"&gt;  </a:t>
              </a:r>
              <a:endParaRPr sz="1600" b="0" i="0" u="none" strike="noStrike" cap="none">
                <a:solidFill>
                  <a:srgbClr val="3F3F3F"/>
                </a:solidFill>
                <a:latin typeface="Courier New"/>
                <a:ea typeface="Courier New"/>
                <a:cs typeface="Courier New"/>
                <a:sym typeface="Courier New"/>
              </a:endParaRPr>
            </a:p>
            <a:p>
              <a:pPr marL="72000" marR="0" lvl="0" indent="0" algn="l" rtl="0">
                <a:lnSpc>
                  <a:spcPct val="100000"/>
                </a:lnSpc>
                <a:spcBef>
                  <a:spcPts val="0"/>
                </a:spcBef>
                <a:spcAft>
                  <a:spcPts val="0"/>
                </a:spcAft>
                <a:buClr>
                  <a:schemeClr val="dk1"/>
                </a:buClr>
                <a:buSzPts val="1100"/>
                <a:buFont typeface="Arial"/>
                <a:buNone/>
              </a:pPr>
              <a:r>
                <a:rPr lang="en-US" sz="1600" b="0" i="0" u="none" strike="noStrike" cap="none">
                  <a:solidFill>
                    <a:srgbClr val="3F3F3F"/>
                  </a:solidFill>
                  <a:latin typeface="Courier New"/>
                  <a:ea typeface="Courier New"/>
                  <a:cs typeface="Courier New"/>
                  <a:sym typeface="Courier New"/>
                </a:rPr>
                <a:t>    &lt;label&gt;Password&lt;/label&gt;  </a:t>
              </a:r>
              <a:endParaRPr sz="1600" b="0" i="0" u="none" strike="noStrike" cap="none">
                <a:solidFill>
                  <a:srgbClr val="3F3F3F"/>
                </a:solidFill>
                <a:latin typeface="Courier New"/>
                <a:ea typeface="Courier New"/>
                <a:cs typeface="Courier New"/>
                <a:sym typeface="Courier New"/>
              </a:endParaRPr>
            </a:p>
            <a:p>
              <a:pPr marL="72000" marR="0" lvl="0" indent="0" algn="l" rtl="0">
                <a:lnSpc>
                  <a:spcPct val="100000"/>
                </a:lnSpc>
                <a:spcBef>
                  <a:spcPts val="0"/>
                </a:spcBef>
                <a:spcAft>
                  <a:spcPts val="0"/>
                </a:spcAft>
                <a:buClr>
                  <a:schemeClr val="dk1"/>
                </a:buClr>
                <a:buSzPts val="1100"/>
                <a:buFont typeface="Arial"/>
                <a:buNone/>
              </a:pPr>
              <a:r>
                <a:rPr lang="en-US" sz="1600" b="0" i="0" u="none" strike="noStrike" cap="none">
                  <a:solidFill>
                    <a:srgbClr val="3F3F3F"/>
                  </a:solidFill>
                  <a:latin typeface="Courier New"/>
                  <a:ea typeface="Courier New"/>
                  <a:cs typeface="Courier New"/>
                  <a:sym typeface="Courier New"/>
                </a:rPr>
                <a:t>    &lt;input type="password" class="form-control" placeholder="Password"&gt;  </a:t>
              </a:r>
              <a:endParaRPr sz="1600" b="0" i="0" u="none" strike="noStrike" cap="none">
                <a:solidFill>
                  <a:srgbClr val="3F3F3F"/>
                </a:solidFill>
                <a:latin typeface="Courier New"/>
                <a:ea typeface="Courier New"/>
                <a:cs typeface="Courier New"/>
                <a:sym typeface="Courier New"/>
              </a:endParaRPr>
            </a:p>
            <a:p>
              <a:pPr marL="72000" marR="0" lvl="0" indent="0" algn="l" rtl="0">
                <a:lnSpc>
                  <a:spcPct val="100000"/>
                </a:lnSpc>
                <a:spcBef>
                  <a:spcPts val="0"/>
                </a:spcBef>
                <a:spcAft>
                  <a:spcPts val="0"/>
                </a:spcAft>
                <a:buClr>
                  <a:schemeClr val="dk1"/>
                </a:buClr>
                <a:buSzPts val="1100"/>
                <a:buFont typeface="Arial"/>
                <a:buNone/>
              </a:pPr>
              <a:r>
                <a:rPr lang="en-US" sz="1600" b="0" i="0" u="none" strike="noStrike" cap="none">
                  <a:solidFill>
                    <a:srgbClr val="3F3F3F"/>
                  </a:solidFill>
                  <a:latin typeface="Courier New"/>
                  <a:ea typeface="Courier New"/>
                  <a:cs typeface="Courier New"/>
                  <a:sym typeface="Courier New"/>
                </a:rPr>
                <a:t>  &lt;/div&gt;  </a:t>
              </a:r>
              <a:endParaRPr sz="1600" b="0" i="0" u="none" strike="noStrike" cap="none">
                <a:solidFill>
                  <a:srgbClr val="3F3F3F"/>
                </a:solidFill>
                <a:latin typeface="Courier New"/>
                <a:ea typeface="Courier New"/>
                <a:cs typeface="Courier New"/>
                <a:sym typeface="Courier New"/>
              </a:endParaRPr>
            </a:p>
            <a:p>
              <a:pPr marL="72000" marR="0" lvl="0" indent="0" algn="l" rtl="0">
                <a:lnSpc>
                  <a:spcPct val="100000"/>
                </a:lnSpc>
                <a:spcBef>
                  <a:spcPts val="0"/>
                </a:spcBef>
                <a:spcAft>
                  <a:spcPts val="0"/>
                </a:spcAft>
                <a:buClr>
                  <a:schemeClr val="dk1"/>
                </a:buClr>
                <a:buSzPts val="1100"/>
                <a:buFont typeface="Arial"/>
                <a:buNone/>
              </a:pPr>
              <a:r>
                <a:rPr lang="en-US" sz="1600" b="0" i="0" u="none" strike="noStrike" cap="none">
                  <a:solidFill>
                    <a:srgbClr val="3F3F3F"/>
                  </a:solidFill>
                  <a:latin typeface="Courier New"/>
                  <a:ea typeface="Courier New"/>
                  <a:cs typeface="Courier New"/>
                  <a:sym typeface="Courier New"/>
                </a:rPr>
                <a:t>    </a:t>
              </a:r>
              <a:endParaRPr sz="1600" b="0" i="0" u="none" strike="noStrike" cap="none">
                <a:solidFill>
                  <a:srgbClr val="3F3F3F"/>
                </a:solidFill>
                <a:latin typeface="Courier New"/>
                <a:ea typeface="Courier New"/>
                <a:cs typeface="Courier New"/>
                <a:sym typeface="Courier New"/>
              </a:endParaRPr>
            </a:p>
            <a:p>
              <a:pPr marL="72000" marR="0" lvl="0" indent="0" algn="l" rtl="0">
                <a:lnSpc>
                  <a:spcPct val="100000"/>
                </a:lnSpc>
                <a:spcBef>
                  <a:spcPts val="0"/>
                </a:spcBef>
                <a:spcAft>
                  <a:spcPts val="0"/>
                </a:spcAft>
                <a:buClr>
                  <a:schemeClr val="dk1"/>
                </a:buClr>
                <a:buSzPts val="1100"/>
                <a:buFont typeface="Arial"/>
                <a:buNone/>
              </a:pPr>
              <a:r>
                <a:rPr lang="en-US" sz="1600" b="0" i="0" u="none" strike="noStrike" cap="none">
                  <a:solidFill>
                    <a:srgbClr val="3F3F3F"/>
                  </a:solidFill>
                  <a:latin typeface="Courier New"/>
                  <a:ea typeface="Courier New"/>
                  <a:cs typeface="Courier New"/>
                  <a:sym typeface="Courier New"/>
                </a:rPr>
                <a:t>  &lt;button type="submit"&gt;Login&lt;/button&gt;  </a:t>
              </a:r>
              <a:endParaRPr sz="1600" b="0" i="0" u="none" strike="noStrike" cap="none">
                <a:solidFill>
                  <a:srgbClr val="3F3F3F"/>
                </a:solidFill>
                <a:latin typeface="Courier New"/>
                <a:ea typeface="Courier New"/>
                <a:cs typeface="Courier New"/>
                <a:sym typeface="Courier New"/>
              </a:endParaRPr>
            </a:p>
            <a:p>
              <a:pPr marL="72000" marR="0" lvl="0" indent="0" algn="l" rtl="0">
                <a:lnSpc>
                  <a:spcPct val="100000"/>
                </a:lnSpc>
                <a:spcBef>
                  <a:spcPts val="0"/>
                </a:spcBef>
                <a:spcAft>
                  <a:spcPts val="0"/>
                </a:spcAft>
                <a:buClr>
                  <a:schemeClr val="dk1"/>
                </a:buClr>
                <a:buSzPts val="1100"/>
                <a:buFont typeface="Arial"/>
                <a:buNone/>
              </a:pPr>
              <a:r>
                <a:rPr lang="en-US" sz="1600" b="0" i="0" u="none" strike="noStrike" cap="none">
                  <a:solidFill>
                    <a:srgbClr val="3F3F3F"/>
                  </a:solidFill>
                  <a:latin typeface="Courier New"/>
                  <a:ea typeface="Courier New"/>
                  <a:cs typeface="Courier New"/>
                  <a:sym typeface="Courier New"/>
                </a:rPr>
                <a:t>&lt;/form&gt;</a:t>
              </a:r>
              <a:endParaRPr sz="1600" b="0" i="0" u="none" strike="noStrike" cap="none">
                <a:solidFill>
                  <a:srgbClr val="3F3F3F"/>
                </a:solidFill>
                <a:latin typeface="Courier New"/>
                <a:ea typeface="Courier New"/>
                <a:cs typeface="Courier New"/>
                <a:sym typeface="Courier New"/>
              </a:endParaRPr>
            </a:p>
          </p:txBody>
        </p:sp>
        <p:sp>
          <p:nvSpPr>
            <p:cNvPr id="1870" name="Google Shape;1870;p147"/>
            <p:cNvSpPr/>
            <p:nvPr/>
          </p:nvSpPr>
          <p:spPr>
            <a:xfrm>
              <a:off x="5271115" y="1190709"/>
              <a:ext cx="6127200" cy="597600"/>
            </a:xfrm>
            <a:prstGeom prst="round2SameRect">
              <a:avLst>
                <a:gd name="adj1" fmla="val 27454"/>
                <a:gd name="adj2" fmla="val 0"/>
              </a:avLst>
            </a:prstGeom>
            <a:solidFill>
              <a:srgbClr val="2E75B5"/>
            </a:solidFill>
            <a:ln w="9525" cap="flat" cmpd="sng">
              <a:solidFill>
                <a:srgbClr val="2E75B5"/>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000" b="1" i="0" u="none" strike="noStrike" cap="none">
                  <a:solidFill>
                    <a:srgbClr val="FFFFFF"/>
                  </a:solidFill>
                  <a:latin typeface="Open Sans"/>
                  <a:ea typeface="Open Sans"/>
                  <a:cs typeface="Open Sans"/>
                  <a:sym typeface="Open Sans"/>
                </a:rPr>
                <a:t>Example:</a:t>
              </a:r>
              <a:endParaRPr sz="2000" b="1" i="0" u="none" strike="noStrike" cap="none">
                <a:solidFill>
                  <a:srgbClr val="FFFFFF"/>
                </a:solidFill>
                <a:latin typeface="Open Sans"/>
                <a:ea typeface="Open Sans"/>
                <a:cs typeface="Open Sans"/>
                <a:sym typeface="Open Sans"/>
              </a:endParaRPr>
            </a:p>
          </p:txBody>
        </p:sp>
        <p:sp>
          <p:nvSpPr>
            <p:cNvPr id="1871" name="Google Shape;1871;p147"/>
            <p:cNvSpPr/>
            <p:nvPr/>
          </p:nvSpPr>
          <p:spPr>
            <a:xfrm>
              <a:off x="5271115" y="5356605"/>
              <a:ext cx="6127200" cy="133500"/>
            </a:xfrm>
            <a:prstGeom prst="rect">
              <a:avLst/>
            </a:prstGeom>
            <a:solidFill>
              <a:srgbClr val="2E75B5"/>
            </a:solidFill>
            <a:ln w="9525" cap="flat" cmpd="sng">
              <a:solidFill>
                <a:srgbClr val="2E75B5"/>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1872" name="Google Shape;1872;p147"/>
          <p:cNvSpPr txBox="1"/>
          <p:nvPr/>
        </p:nvSpPr>
        <p:spPr>
          <a:xfrm>
            <a:off x="10611597" y="3013531"/>
            <a:ext cx="1521600" cy="430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Output:</a:t>
            </a:r>
            <a:endParaRPr sz="2200" b="0" i="0" u="none" strike="noStrike" cap="none">
              <a:solidFill>
                <a:srgbClr val="3F3F3F"/>
              </a:solidFill>
              <a:latin typeface="Open Sans"/>
              <a:ea typeface="Open Sans"/>
              <a:cs typeface="Open Sans"/>
              <a:sym typeface="Open Sans"/>
            </a:endParaRPr>
          </a:p>
        </p:txBody>
      </p:sp>
      <p:sp>
        <p:nvSpPr>
          <p:cNvPr id="5" name="Brandline_LVC">
            <a:extLst>
              <a:ext uri="{FF2B5EF4-FFF2-40B4-BE49-F238E27FC236}">
                <a16:creationId xmlns:a16="http://schemas.microsoft.com/office/drawing/2014/main" id="{5AD3A43D-3DDF-BD03-5FD4-5701B22921D4}"/>
              </a:ext>
            </a:extLst>
          </p:cNvPr>
          <p:cNvSpPr/>
          <p:nvPr/>
        </p:nvSpPr>
        <p:spPr>
          <a:xfrm>
            <a:off x="7442200" y="816324"/>
            <a:ext cx="1379220"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1876"/>
        <p:cNvGrpSpPr/>
        <p:nvPr/>
      </p:nvGrpSpPr>
      <p:grpSpPr>
        <a:xfrm>
          <a:off x="0" y="0"/>
          <a:ext cx="0" cy="0"/>
          <a:chOff x="0" y="0"/>
          <a:chExt cx="0" cy="0"/>
        </a:xfrm>
      </p:grpSpPr>
      <p:sp>
        <p:nvSpPr>
          <p:cNvPr id="1877" name="Google Shape;1877;p148"/>
          <p:cNvSpPr/>
          <p:nvPr/>
        </p:nvSpPr>
        <p:spPr>
          <a:xfrm>
            <a:off x="9764069" y="3750917"/>
            <a:ext cx="3742500" cy="3373994"/>
          </a:xfrm>
          <a:prstGeom prst="roundRect">
            <a:avLst>
              <a:gd name="adj" fmla="val 7257"/>
            </a:avLst>
          </a:prstGeom>
          <a:solidFill>
            <a:schemeClr val="lt1"/>
          </a:solidFill>
          <a:ln w="25400" cap="flat" cmpd="sng">
            <a:solidFill>
              <a:srgbClr val="BFBFB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1878" name="Google Shape;1878;p148"/>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dirty="0"/>
              <a:t>Form Controls</a:t>
            </a:r>
            <a:endParaRPr dirty="0"/>
          </a:p>
        </p:txBody>
      </p:sp>
      <p:sp>
        <p:nvSpPr>
          <p:cNvPr id="1880" name="Google Shape;1880;p148"/>
          <p:cNvSpPr txBox="1"/>
          <p:nvPr/>
        </p:nvSpPr>
        <p:spPr>
          <a:xfrm>
            <a:off x="2460919" y="1457353"/>
            <a:ext cx="11300700" cy="4308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Form controls such as </a:t>
            </a:r>
            <a:r>
              <a:rPr lang="en-US" sz="2200" b="0" i="1" u="none" strike="noStrike" cap="none">
                <a:solidFill>
                  <a:srgbClr val="3F3F3F"/>
                </a:solidFill>
                <a:latin typeface="Open Sans"/>
                <a:ea typeface="Open Sans"/>
                <a:cs typeface="Open Sans"/>
                <a:sym typeface="Open Sans"/>
              </a:rPr>
              <a:t>&lt;select&gt; </a:t>
            </a:r>
            <a:r>
              <a:rPr lang="en-US" sz="2200" b="0" i="0" u="none" strike="noStrike" cap="none">
                <a:solidFill>
                  <a:srgbClr val="3F3F3F"/>
                </a:solidFill>
                <a:latin typeface="Open Sans"/>
                <a:ea typeface="Open Sans"/>
                <a:cs typeface="Open Sans"/>
                <a:sym typeface="Open Sans"/>
              </a:rPr>
              <a:t>and </a:t>
            </a:r>
            <a:r>
              <a:rPr lang="en-US" sz="2200" b="0" i="1" u="none" strike="noStrike" cap="none">
                <a:solidFill>
                  <a:srgbClr val="3F3F3F"/>
                </a:solidFill>
                <a:latin typeface="Open Sans"/>
                <a:ea typeface="Open Sans"/>
                <a:cs typeface="Open Sans"/>
                <a:sym typeface="Open Sans"/>
              </a:rPr>
              <a:t>&lt;input&gt;</a:t>
            </a:r>
            <a:r>
              <a:rPr lang="en-US" sz="2200" b="0" i="0" u="none" strike="noStrike" cap="none">
                <a:solidFill>
                  <a:srgbClr val="3F3F3F"/>
                </a:solidFill>
                <a:latin typeface="Open Sans"/>
                <a:ea typeface="Open Sans"/>
                <a:cs typeface="Open Sans"/>
                <a:sym typeface="Open Sans"/>
              </a:rPr>
              <a:t> are styled using the .</a:t>
            </a:r>
            <a:r>
              <a:rPr lang="en-US" sz="2200" b="0" i="1" u="none" strike="noStrike" cap="none">
                <a:solidFill>
                  <a:srgbClr val="3F3F3F"/>
                </a:solidFill>
                <a:latin typeface="Open Sans"/>
                <a:ea typeface="Open Sans"/>
                <a:cs typeface="Open Sans"/>
                <a:sym typeface="Open Sans"/>
              </a:rPr>
              <a:t>form-control</a:t>
            </a:r>
            <a:r>
              <a:rPr lang="en-US" sz="2200" b="0" i="0" u="none" strike="noStrike" cap="none">
                <a:solidFill>
                  <a:srgbClr val="3F3F3F"/>
                </a:solidFill>
                <a:latin typeface="Open Sans"/>
                <a:ea typeface="Open Sans"/>
                <a:cs typeface="Open Sans"/>
                <a:sym typeface="Open Sans"/>
              </a:rPr>
              <a:t> class.</a:t>
            </a:r>
            <a:endParaRPr sz="1400" b="0" i="0" u="none" strike="noStrike" cap="none">
              <a:solidFill>
                <a:srgbClr val="3F3F3F"/>
              </a:solidFill>
              <a:latin typeface="Arial"/>
              <a:ea typeface="Arial"/>
              <a:cs typeface="Arial"/>
              <a:sym typeface="Arial"/>
            </a:endParaRPr>
          </a:p>
        </p:txBody>
      </p:sp>
      <p:pic>
        <p:nvPicPr>
          <p:cNvPr id="1881" name="Google Shape;1881;p148"/>
          <p:cNvPicPr preferRelativeResize="0"/>
          <p:nvPr/>
        </p:nvPicPr>
        <p:blipFill rotWithShape="1">
          <a:blip r:embed="rId3">
            <a:alphaModFix/>
          </a:blip>
          <a:srcRect/>
          <a:stretch/>
        </p:blipFill>
        <p:spPr>
          <a:xfrm>
            <a:off x="10178285" y="4965226"/>
            <a:ext cx="3227633" cy="648119"/>
          </a:xfrm>
          <a:prstGeom prst="rect">
            <a:avLst/>
          </a:prstGeom>
          <a:noFill/>
          <a:ln>
            <a:noFill/>
          </a:ln>
        </p:spPr>
      </p:pic>
      <p:sp>
        <p:nvSpPr>
          <p:cNvPr id="1882" name="Google Shape;1882;p148"/>
          <p:cNvSpPr txBox="1"/>
          <p:nvPr/>
        </p:nvSpPr>
        <p:spPr>
          <a:xfrm>
            <a:off x="9852490" y="4248095"/>
            <a:ext cx="3742500" cy="4308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Choose a file to upload</a:t>
            </a:r>
            <a:endParaRPr sz="1400" b="0" i="0" u="none" strike="noStrike" cap="none">
              <a:solidFill>
                <a:srgbClr val="3F3F3F"/>
              </a:solidFill>
              <a:latin typeface="Arial"/>
              <a:ea typeface="Arial"/>
              <a:cs typeface="Arial"/>
              <a:sym typeface="Arial"/>
            </a:endParaRPr>
          </a:p>
        </p:txBody>
      </p:sp>
      <p:sp>
        <p:nvSpPr>
          <p:cNvPr id="1883" name="Google Shape;1883;p148"/>
          <p:cNvSpPr txBox="1"/>
          <p:nvPr/>
        </p:nvSpPr>
        <p:spPr>
          <a:xfrm>
            <a:off x="11076269" y="3022860"/>
            <a:ext cx="1880100" cy="430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Output:</a:t>
            </a:r>
            <a:endParaRPr sz="1400" b="0" i="0" u="none" strike="noStrike" cap="none">
              <a:solidFill>
                <a:srgbClr val="3F3F3F"/>
              </a:solidFill>
              <a:latin typeface="Arial"/>
              <a:ea typeface="Arial"/>
              <a:cs typeface="Arial"/>
              <a:sym typeface="Arial"/>
            </a:endParaRPr>
          </a:p>
        </p:txBody>
      </p:sp>
      <p:grpSp>
        <p:nvGrpSpPr>
          <p:cNvPr id="1884" name="Google Shape;1884;p148"/>
          <p:cNvGrpSpPr/>
          <p:nvPr/>
        </p:nvGrpSpPr>
        <p:grpSpPr>
          <a:xfrm>
            <a:off x="1230550" y="3750917"/>
            <a:ext cx="7507052" cy="3373993"/>
            <a:chOff x="5271109" y="2404899"/>
            <a:chExt cx="6127206" cy="2829581"/>
          </a:xfrm>
        </p:grpSpPr>
        <p:sp>
          <p:nvSpPr>
            <p:cNvPr id="1885" name="Google Shape;1885;p148"/>
            <p:cNvSpPr/>
            <p:nvPr/>
          </p:nvSpPr>
          <p:spPr>
            <a:xfrm>
              <a:off x="5271109" y="2874690"/>
              <a:ext cx="6127200" cy="2226300"/>
            </a:xfrm>
            <a:prstGeom prst="rect">
              <a:avLst/>
            </a:prstGeom>
            <a:solidFill>
              <a:srgbClr val="F3F3F3"/>
            </a:solidFill>
            <a:ln w="9525" cap="flat" cmpd="sng">
              <a:solidFill>
                <a:srgbClr val="DBDBDB"/>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71755" marR="0" lvl="0" indent="0" algn="l" rtl="0">
                <a:lnSpc>
                  <a:spcPct val="100000"/>
                </a:lnSpc>
                <a:spcBef>
                  <a:spcPts val="0"/>
                </a:spcBef>
                <a:spcAft>
                  <a:spcPts val="0"/>
                </a:spcAft>
                <a:buClr>
                  <a:schemeClr val="dk1"/>
                </a:buClr>
                <a:buSzPts val="1100"/>
                <a:buFont typeface="Arial"/>
                <a:buNone/>
              </a:pPr>
              <a:r>
                <a:rPr lang="en-US" sz="1600" b="0" i="0" u="none" strike="noStrike" cap="none">
                  <a:solidFill>
                    <a:srgbClr val="3F3F3F"/>
                  </a:solidFill>
                  <a:latin typeface="Courier New"/>
                  <a:ea typeface="Courier New"/>
                  <a:cs typeface="Courier New"/>
                  <a:sym typeface="Courier New"/>
                </a:rPr>
                <a:t>&lt;form&gt;</a:t>
              </a:r>
              <a:endParaRPr sz="1600" b="0" i="0" u="none" strike="noStrike" cap="none">
                <a:solidFill>
                  <a:srgbClr val="3F3F3F"/>
                </a:solidFill>
                <a:latin typeface="Courier New"/>
                <a:ea typeface="Courier New"/>
                <a:cs typeface="Courier New"/>
                <a:sym typeface="Courier New"/>
              </a:endParaRPr>
            </a:p>
            <a:p>
              <a:pPr marL="71755" marR="0" lvl="0" indent="0" algn="l" rtl="0">
                <a:lnSpc>
                  <a:spcPct val="100000"/>
                </a:lnSpc>
                <a:spcBef>
                  <a:spcPts val="0"/>
                </a:spcBef>
                <a:spcAft>
                  <a:spcPts val="0"/>
                </a:spcAft>
                <a:buNone/>
              </a:pPr>
              <a:r>
                <a:rPr lang="en-US" sz="1600" b="0" i="0" u="none" strike="noStrike" cap="none">
                  <a:solidFill>
                    <a:srgbClr val="3F3F3F"/>
                  </a:solidFill>
                  <a:latin typeface="Courier New"/>
                  <a:ea typeface="Courier New"/>
                  <a:cs typeface="Courier New"/>
                  <a:sym typeface="Courier New"/>
                </a:rPr>
                <a:t>     &lt;div class="form-group"&gt;</a:t>
              </a:r>
              <a:endParaRPr sz="1600" b="0" i="0" u="none" strike="noStrike" cap="none">
                <a:solidFill>
                  <a:srgbClr val="3F3F3F"/>
                </a:solidFill>
                <a:latin typeface="Courier New"/>
                <a:ea typeface="Courier New"/>
                <a:cs typeface="Courier New"/>
                <a:sym typeface="Courier New"/>
              </a:endParaRPr>
            </a:p>
            <a:p>
              <a:pPr marL="71755" marR="0" lvl="0" indent="0" algn="l" rtl="0">
                <a:lnSpc>
                  <a:spcPct val="100000"/>
                </a:lnSpc>
                <a:spcBef>
                  <a:spcPts val="0"/>
                </a:spcBef>
                <a:spcAft>
                  <a:spcPts val="0"/>
                </a:spcAft>
                <a:buNone/>
              </a:pPr>
              <a:r>
                <a:rPr lang="en-US" sz="1600" b="0" i="0" u="none" strike="noStrike" cap="none">
                  <a:solidFill>
                    <a:srgbClr val="3F3F3F"/>
                  </a:solidFill>
                  <a:latin typeface="Courier New"/>
                  <a:ea typeface="Courier New"/>
                  <a:cs typeface="Courier New"/>
                  <a:sym typeface="Courier New"/>
                </a:rPr>
                <a:t>    	&lt;label for="formcontrol"&gt;Choose a file to upload&lt;/label&gt;</a:t>
              </a:r>
              <a:endParaRPr sz="1600" b="0" i="0" u="none" strike="noStrike" cap="none">
                <a:solidFill>
                  <a:srgbClr val="3F3F3F"/>
                </a:solidFill>
                <a:latin typeface="Courier New"/>
                <a:ea typeface="Courier New"/>
                <a:cs typeface="Courier New"/>
                <a:sym typeface="Courier New"/>
              </a:endParaRPr>
            </a:p>
            <a:p>
              <a:pPr marL="71755" marR="0" lvl="0" indent="0" algn="l" rtl="0">
                <a:lnSpc>
                  <a:spcPct val="100000"/>
                </a:lnSpc>
                <a:spcBef>
                  <a:spcPts val="0"/>
                </a:spcBef>
                <a:spcAft>
                  <a:spcPts val="0"/>
                </a:spcAft>
                <a:buNone/>
              </a:pPr>
              <a:r>
                <a:rPr lang="en-US" sz="1600" b="0" i="0" u="none" strike="noStrike" cap="none">
                  <a:solidFill>
                    <a:srgbClr val="3F3F3F"/>
                  </a:solidFill>
                  <a:latin typeface="Courier New"/>
                  <a:ea typeface="Courier New"/>
                  <a:cs typeface="Courier New"/>
                  <a:sym typeface="Courier New"/>
                </a:rPr>
                <a:t>    	&lt;input type="file" class="form- control-file" id="formcontrol"&gt;</a:t>
              </a:r>
              <a:endParaRPr sz="1600" b="0" i="0" u="none" strike="noStrike" cap="none">
                <a:solidFill>
                  <a:srgbClr val="3F3F3F"/>
                </a:solidFill>
                <a:latin typeface="Courier New"/>
                <a:ea typeface="Courier New"/>
                <a:cs typeface="Courier New"/>
                <a:sym typeface="Courier New"/>
              </a:endParaRPr>
            </a:p>
            <a:p>
              <a:pPr marL="71755" marR="0" lvl="0" indent="0" algn="l" rtl="0">
                <a:lnSpc>
                  <a:spcPct val="100000"/>
                </a:lnSpc>
                <a:spcBef>
                  <a:spcPts val="0"/>
                </a:spcBef>
                <a:spcAft>
                  <a:spcPts val="0"/>
                </a:spcAft>
                <a:buNone/>
              </a:pPr>
              <a:r>
                <a:rPr lang="en-US" sz="1600" b="0" i="0" u="none" strike="noStrike" cap="none">
                  <a:solidFill>
                    <a:srgbClr val="3F3F3F"/>
                  </a:solidFill>
                  <a:latin typeface="Courier New"/>
                  <a:ea typeface="Courier New"/>
                  <a:cs typeface="Courier New"/>
                  <a:sym typeface="Courier New"/>
                </a:rPr>
                <a:t>    &lt;/div&gt;</a:t>
              </a:r>
              <a:endParaRPr sz="1600" b="0" i="0" u="none" strike="noStrike" cap="none">
                <a:solidFill>
                  <a:srgbClr val="3F3F3F"/>
                </a:solidFill>
                <a:latin typeface="Courier New"/>
                <a:ea typeface="Courier New"/>
                <a:cs typeface="Courier New"/>
                <a:sym typeface="Courier New"/>
              </a:endParaRPr>
            </a:p>
            <a:p>
              <a:pPr marL="71755" marR="0" lvl="0" indent="0" algn="l" rtl="0">
                <a:lnSpc>
                  <a:spcPct val="100000"/>
                </a:lnSpc>
                <a:spcBef>
                  <a:spcPts val="0"/>
                </a:spcBef>
                <a:spcAft>
                  <a:spcPts val="0"/>
                </a:spcAft>
                <a:buClr>
                  <a:schemeClr val="dk1"/>
                </a:buClr>
                <a:buSzPts val="1100"/>
                <a:buFont typeface="Arial"/>
                <a:buNone/>
              </a:pPr>
              <a:r>
                <a:rPr lang="en-US" sz="1600" b="0" i="0" u="none" strike="noStrike" cap="none">
                  <a:solidFill>
                    <a:srgbClr val="3F3F3F"/>
                  </a:solidFill>
                  <a:latin typeface="Courier New"/>
                  <a:ea typeface="Courier New"/>
                  <a:cs typeface="Courier New"/>
                  <a:sym typeface="Courier New"/>
                </a:rPr>
                <a:t>&lt;/form&gt;</a:t>
              </a:r>
              <a:endParaRPr sz="1600" b="0" i="0" u="none" strike="noStrike" cap="none">
                <a:solidFill>
                  <a:srgbClr val="3F3F3F"/>
                </a:solidFill>
                <a:latin typeface="Courier New"/>
                <a:ea typeface="Courier New"/>
                <a:cs typeface="Courier New"/>
                <a:sym typeface="Courier New"/>
              </a:endParaRPr>
            </a:p>
          </p:txBody>
        </p:sp>
        <p:sp>
          <p:nvSpPr>
            <p:cNvPr id="1886" name="Google Shape;1886;p148"/>
            <p:cNvSpPr/>
            <p:nvPr/>
          </p:nvSpPr>
          <p:spPr>
            <a:xfrm>
              <a:off x="5271115" y="2404899"/>
              <a:ext cx="6127200" cy="597600"/>
            </a:xfrm>
            <a:prstGeom prst="round2SameRect">
              <a:avLst>
                <a:gd name="adj1" fmla="val 27454"/>
                <a:gd name="adj2" fmla="val 0"/>
              </a:avLst>
            </a:prstGeom>
            <a:solidFill>
              <a:srgbClr val="2E75B5"/>
            </a:solidFill>
            <a:ln w="9525" cap="flat" cmpd="sng">
              <a:solidFill>
                <a:srgbClr val="2E75B5"/>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000" b="1" i="0" u="none" strike="noStrike" cap="none">
                  <a:solidFill>
                    <a:srgbClr val="FFFFFF"/>
                  </a:solidFill>
                  <a:latin typeface="Open Sans"/>
                  <a:ea typeface="Open Sans"/>
                  <a:cs typeface="Open Sans"/>
                  <a:sym typeface="Open Sans"/>
                </a:rPr>
                <a:t>Example:</a:t>
              </a:r>
              <a:endParaRPr sz="2000" b="1" i="0" u="none" strike="noStrike" cap="none">
                <a:solidFill>
                  <a:srgbClr val="FFFFFF"/>
                </a:solidFill>
                <a:latin typeface="Open Sans"/>
                <a:ea typeface="Open Sans"/>
                <a:cs typeface="Open Sans"/>
                <a:sym typeface="Open Sans"/>
              </a:endParaRPr>
            </a:p>
          </p:txBody>
        </p:sp>
        <p:sp>
          <p:nvSpPr>
            <p:cNvPr id="1887" name="Google Shape;1887;p148"/>
            <p:cNvSpPr/>
            <p:nvPr/>
          </p:nvSpPr>
          <p:spPr>
            <a:xfrm>
              <a:off x="5271115" y="5100980"/>
              <a:ext cx="6127200" cy="133500"/>
            </a:xfrm>
            <a:prstGeom prst="rect">
              <a:avLst/>
            </a:prstGeom>
            <a:solidFill>
              <a:srgbClr val="2E75B5"/>
            </a:solidFill>
            <a:ln w="9525" cap="flat" cmpd="sng">
              <a:solidFill>
                <a:srgbClr val="2E75B5"/>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5" name="Brandline_LVC">
            <a:extLst>
              <a:ext uri="{FF2B5EF4-FFF2-40B4-BE49-F238E27FC236}">
                <a16:creationId xmlns:a16="http://schemas.microsoft.com/office/drawing/2014/main" id="{8969938E-F6C2-C338-F67C-28E341E18687}"/>
              </a:ext>
            </a:extLst>
          </p:cNvPr>
          <p:cNvSpPr/>
          <p:nvPr/>
        </p:nvSpPr>
        <p:spPr>
          <a:xfrm>
            <a:off x="6553200" y="816324"/>
            <a:ext cx="3151267"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1891"/>
        <p:cNvGrpSpPr/>
        <p:nvPr/>
      </p:nvGrpSpPr>
      <p:grpSpPr>
        <a:xfrm>
          <a:off x="0" y="0"/>
          <a:ext cx="0" cy="0"/>
          <a:chOff x="0" y="0"/>
          <a:chExt cx="0" cy="0"/>
        </a:xfrm>
      </p:grpSpPr>
      <p:sp>
        <p:nvSpPr>
          <p:cNvPr id="1892" name="Google Shape;1892;p149"/>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dirty="0"/>
              <a:t>Custom Forms</a:t>
            </a:r>
            <a:endParaRPr dirty="0"/>
          </a:p>
        </p:txBody>
      </p:sp>
      <p:sp>
        <p:nvSpPr>
          <p:cNvPr id="1894" name="Google Shape;1894;p149"/>
          <p:cNvSpPr/>
          <p:nvPr/>
        </p:nvSpPr>
        <p:spPr>
          <a:xfrm>
            <a:off x="1633450" y="1419960"/>
            <a:ext cx="12989100" cy="769500"/>
          </a:xfrm>
          <a:prstGeom prst="rect">
            <a:avLst/>
          </a:prstGeom>
          <a:noFill/>
          <a:ln>
            <a:noFill/>
          </a:ln>
        </p:spPr>
        <p:txBody>
          <a:bodyPr spcFirstLastPara="1" wrap="square" lIns="91425" tIns="45700" rIns="91425" bIns="45700" anchor="t" anchorCtr="0">
            <a:noAutofit/>
          </a:bodyPr>
          <a:lstStyle/>
          <a:p>
            <a:pPr marL="0" marR="0" lvl="0" indent="0" algn="ctr" rtl="0">
              <a:lnSpc>
                <a:spcPct val="114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Custom forms are HTML elements that replace default elements of a browser to allow customization and consistency across browsers.</a:t>
            </a:r>
            <a:endParaRPr sz="1400" b="0" i="0" u="none" strike="noStrike" cap="none">
              <a:solidFill>
                <a:srgbClr val="3F3F3F"/>
              </a:solidFill>
              <a:latin typeface="Arial"/>
              <a:ea typeface="Arial"/>
              <a:cs typeface="Arial"/>
              <a:sym typeface="Arial"/>
            </a:endParaRPr>
          </a:p>
        </p:txBody>
      </p:sp>
      <p:pic>
        <p:nvPicPr>
          <p:cNvPr id="1895" name="Google Shape;1895;p149"/>
          <p:cNvPicPr preferRelativeResize="0"/>
          <p:nvPr/>
        </p:nvPicPr>
        <p:blipFill rotWithShape="1">
          <a:blip r:embed="rId3">
            <a:alphaModFix/>
          </a:blip>
          <a:srcRect/>
          <a:stretch/>
        </p:blipFill>
        <p:spPr>
          <a:xfrm>
            <a:off x="11533469" y="4296734"/>
            <a:ext cx="1418298" cy="1372546"/>
          </a:xfrm>
          <a:prstGeom prst="rect">
            <a:avLst/>
          </a:prstGeom>
          <a:noFill/>
          <a:ln>
            <a:noFill/>
          </a:ln>
        </p:spPr>
      </p:pic>
      <p:grpSp>
        <p:nvGrpSpPr>
          <p:cNvPr id="1896" name="Google Shape;1896;p149"/>
          <p:cNvGrpSpPr/>
          <p:nvPr/>
        </p:nvGrpSpPr>
        <p:grpSpPr>
          <a:xfrm>
            <a:off x="2042300" y="2885005"/>
            <a:ext cx="7507052" cy="4364592"/>
            <a:chOff x="5271109" y="2404899"/>
            <a:chExt cx="6127206" cy="3660342"/>
          </a:xfrm>
        </p:grpSpPr>
        <p:sp>
          <p:nvSpPr>
            <p:cNvPr id="1897" name="Google Shape;1897;p149"/>
            <p:cNvSpPr/>
            <p:nvPr/>
          </p:nvSpPr>
          <p:spPr>
            <a:xfrm>
              <a:off x="5271109" y="2874680"/>
              <a:ext cx="6127200" cy="3057000"/>
            </a:xfrm>
            <a:prstGeom prst="rect">
              <a:avLst/>
            </a:prstGeom>
            <a:solidFill>
              <a:srgbClr val="F3F3F3"/>
            </a:solidFill>
            <a:ln w="9525" cap="flat" cmpd="sng">
              <a:solidFill>
                <a:srgbClr val="DBDBDB"/>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72000" marR="0" lvl="0" indent="0" algn="l" rtl="0">
                <a:lnSpc>
                  <a:spcPct val="100000"/>
                </a:lnSpc>
                <a:spcBef>
                  <a:spcPts val="0"/>
                </a:spcBef>
                <a:spcAft>
                  <a:spcPts val="0"/>
                </a:spcAft>
                <a:buClr>
                  <a:schemeClr val="dk1"/>
                </a:buClr>
                <a:buSzPts val="1100"/>
                <a:buFont typeface="Arial"/>
                <a:buNone/>
              </a:pPr>
              <a:r>
                <a:rPr lang="en-US" sz="1600" b="0" i="0" u="none" strike="noStrike" cap="none">
                  <a:solidFill>
                    <a:srgbClr val="3F3F3F"/>
                  </a:solidFill>
                  <a:latin typeface="Courier New"/>
                  <a:ea typeface="Courier New"/>
                  <a:cs typeface="Courier New"/>
                  <a:sym typeface="Courier New"/>
                </a:rPr>
                <a:t>&lt;h6&gt;Age Group&lt;/h6&gt;</a:t>
              </a:r>
              <a:endParaRPr sz="1600" b="0" i="0" u="none" strike="noStrike" cap="none">
                <a:solidFill>
                  <a:srgbClr val="3F3F3F"/>
                </a:solidFill>
                <a:latin typeface="Courier New"/>
                <a:ea typeface="Courier New"/>
                <a:cs typeface="Courier New"/>
                <a:sym typeface="Courier New"/>
              </a:endParaRPr>
            </a:p>
            <a:p>
              <a:pPr marL="72000" marR="0" lvl="0" indent="0" algn="l" rtl="0">
                <a:lnSpc>
                  <a:spcPct val="100000"/>
                </a:lnSpc>
                <a:spcBef>
                  <a:spcPts val="0"/>
                </a:spcBef>
                <a:spcAft>
                  <a:spcPts val="0"/>
                </a:spcAft>
                <a:buClr>
                  <a:schemeClr val="dk1"/>
                </a:buClr>
                <a:buSzPts val="1100"/>
                <a:buFont typeface="Arial"/>
                <a:buNone/>
              </a:pPr>
              <a:r>
                <a:rPr lang="en-US" sz="1600" b="0" i="0" u="none" strike="noStrike" cap="none">
                  <a:solidFill>
                    <a:srgbClr val="3F3F3F"/>
                  </a:solidFill>
                  <a:latin typeface="Courier New"/>
                  <a:ea typeface="Courier New"/>
                  <a:cs typeface="Courier New"/>
                  <a:sym typeface="Courier New"/>
                </a:rPr>
                <a:t>&lt;div class="custom-control custom-radio"&gt;</a:t>
              </a:r>
              <a:endParaRPr sz="1600" b="0" i="0" u="none" strike="noStrike" cap="none">
                <a:solidFill>
                  <a:srgbClr val="3F3F3F"/>
                </a:solidFill>
                <a:latin typeface="Courier New"/>
                <a:ea typeface="Courier New"/>
                <a:cs typeface="Courier New"/>
                <a:sym typeface="Courier New"/>
              </a:endParaRPr>
            </a:p>
            <a:p>
              <a:pPr marL="72000" marR="0" lvl="0" indent="0" algn="l" rtl="0">
                <a:lnSpc>
                  <a:spcPct val="100000"/>
                </a:lnSpc>
                <a:spcBef>
                  <a:spcPts val="0"/>
                </a:spcBef>
                <a:spcAft>
                  <a:spcPts val="0"/>
                </a:spcAft>
                <a:buClr>
                  <a:schemeClr val="dk1"/>
                </a:buClr>
                <a:buSzPts val="1100"/>
                <a:buFont typeface="Arial"/>
                <a:buNone/>
              </a:pPr>
              <a:r>
                <a:rPr lang="en-US" sz="1600" b="0" i="0" u="none" strike="noStrike" cap="none">
                  <a:solidFill>
                    <a:srgbClr val="3F3F3F"/>
                  </a:solidFill>
                  <a:latin typeface="Courier New"/>
                  <a:ea typeface="Courier New"/>
                  <a:cs typeface="Courier New"/>
                  <a:sym typeface="Courier New"/>
                </a:rPr>
                <a:t>  &lt;input type="radio“ class="custom-control-input"&gt;</a:t>
              </a:r>
              <a:endParaRPr sz="1600" b="0" i="0" u="none" strike="noStrike" cap="none">
                <a:solidFill>
                  <a:srgbClr val="3F3F3F"/>
                </a:solidFill>
                <a:latin typeface="Courier New"/>
                <a:ea typeface="Courier New"/>
                <a:cs typeface="Courier New"/>
                <a:sym typeface="Courier New"/>
              </a:endParaRPr>
            </a:p>
            <a:p>
              <a:pPr marL="72000" marR="0" lvl="0" indent="0" algn="l" rtl="0">
                <a:lnSpc>
                  <a:spcPct val="100000"/>
                </a:lnSpc>
                <a:spcBef>
                  <a:spcPts val="0"/>
                </a:spcBef>
                <a:spcAft>
                  <a:spcPts val="0"/>
                </a:spcAft>
                <a:buClr>
                  <a:schemeClr val="dk1"/>
                </a:buClr>
                <a:buSzPts val="1100"/>
                <a:buFont typeface="Arial"/>
                <a:buNone/>
              </a:pPr>
              <a:r>
                <a:rPr lang="en-US" sz="1600" b="0" i="0" u="none" strike="noStrike" cap="none">
                  <a:solidFill>
                    <a:srgbClr val="3F3F3F"/>
                  </a:solidFill>
                  <a:latin typeface="Courier New"/>
                  <a:ea typeface="Courier New"/>
                  <a:cs typeface="Courier New"/>
                  <a:sym typeface="Courier New"/>
                </a:rPr>
                <a:t>  &lt;label class="custom-control-label”&gt;20 to 50&lt;/label&gt;</a:t>
              </a:r>
              <a:endParaRPr sz="1600" b="0" i="0" u="none" strike="noStrike" cap="none">
                <a:solidFill>
                  <a:srgbClr val="3F3F3F"/>
                </a:solidFill>
                <a:latin typeface="Courier New"/>
                <a:ea typeface="Courier New"/>
                <a:cs typeface="Courier New"/>
                <a:sym typeface="Courier New"/>
              </a:endParaRPr>
            </a:p>
            <a:p>
              <a:pPr marL="72000" marR="0" lvl="0" indent="0" algn="l" rtl="0">
                <a:lnSpc>
                  <a:spcPct val="100000"/>
                </a:lnSpc>
                <a:spcBef>
                  <a:spcPts val="0"/>
                </a:spcBef>
                <a:spcAft>
                  <a:spcPts val="0"/>
                </a:spcAft>
                <a:buClr>
                  <a:schemeClr val="dk1"/>
                </a:buClr>
                <a:buSzPts val="1100"/>
                <a:buFont typeface="Arial"/>
                <a:buNone/>
              </a:pPr>
              <a:r>
                <a:rPr lang="en-US" sz="1600" b="0" i="0" u="none" strike="noStrike" cap="none">
                  <a:solidFill>
                    <a:srgbClr val="3F3F3F"/>
                  </a:solidFill>
                  <a:latin typeface="Courier New"/>
                  <a:ea typeface="Courier New"/>
                  <a:cs typeface="Courier New"/>
                  <a:sym typeface="Courier New"/>
                </a:rPr>
                <a:t>&lt;/div&gt;</a:t>
              </a:r>
              <a:endParaRPr sz="1600" b="0" i="0" u="none" strike="noStrike" cap="none">
                <a:solidFill>
                  <a:srgbClr val="3F3F3F"/>
                </a:solidFill>
                <a:latin typeface="Courier New"/>
                <a:ea typeface="Courier New"/>
                <a:cs typeface="Courier New"/>
                <a:sym typeface="Courier New"/>
              </a:endParaRPr>
            </a:p>
            <a:p>
              <a:pPr marL="72000" marR="0" lvl="0" indent="0" algn="l" rtl="0">
                <a:lnSpc>
                  <a:spcPct val="100000"/>
                </a:lnSpc>
                <a:spcBef>
                  <a:spcPts val="0"/>
                </a:spcBef>
                <a:spcAft>
                  <a:spcPts val="0"/>
                </a:spcAft>
                <a:buClr>
                  <a:schemeClr val="dk1"/>
                </a:buClr>
                <a:buSzPts val="1100"/>
                <a:buFont typeface="Arial"/>
                <a:buNone/>
              </a:pPr>
              <a:endParaRPr sz="1600" b="0" i="0" u="none" strike="noStrike" cap="none">
                <a:solidFill>
                  <a:srgbClr val="3F3F3F"/>
                </a:solidFill>
                <a:latin typeface="Courier New"/>
                <a:ea typeface="Courier New"/>
                <a:cs typeface="Courier New"/>
                <a:sym typeface="Courier New"/>
              </a:endParaRPr>
            </a:p>
            <a:p>
              <a:pPr marL="72000" marR="0" lvl="0" indent="0" algn="l" rtl="0">
                <a:lnSpc>
                  <a:spcPct val="100000"/>
                </a:lnSpc>
                <a:spcBef>
                  <a:spcPts val="0"/>
                </a:spcBef>
                <a:spcAft>
                  <a:spcPts val="0"/>
                </a:spcAft>
                <a:buClr>
                  <a:schemeClr val="dk1"/>
                </a:buClr>
                <a:buSzPts val="1100"/>
                <a:buFont typeface="Arial"/>
                <a:buNone/>
              </a:pPr>
              <a:r>
                <a:rPr lang="en-US" sz="1600" b="0" i="0" u="none" strike="noStrike" cap="none">
                  <a:solidFill>
                    <a:srgbClr val="3F3F3F"/>
                  </a:solidFill>
                  <a:latin typeface="Courier New"/>
                  <a:ea typeface="Courier New"/>
                  <a:cs typeface="Courier New"/>
                  <a:sym typeface="Courier New"/>
                </a:rPr>
                <a:t>&lt;div class="custom-control custom-radio"&gt;</a:t>
              </a:r>
              <a:endParaRPr sz="1600" b="0" i="0" u="none" strike="noStrike" cap="none">
                <a:solidFill>
                  <a:srgbClr val="3F3F3F"/>
                </a:solidFill>
                <a:latin typeface="Courier New"/>
                <a:ea typeface="Courier New"/>
                <a:cs typeface="Courier New"/>
                <a:sym typeface="Courier New"/>
              </a:endParaRPr>
            </a:p>
            <a:p>
              <a:pPr marL="72000" marR="0" lvl="0" indent="0" algn="l" rtl="0">
                <a:lnSpc>
                  <a:spcPct val="100000"/>
                </a:lnSpc>
                <a:spcBef>
                  <a:spcPts val="0"/>
                </a:spcBef>
                <a:spcAft>
                  <a:spcPts val="0"/>
                </a:spcAft>
                <a:buClr>
                  <a:schemeClr val="dk1"/>
                </a:buClr>
                <a:buSzPts val="1100"/>
                <a:buFont typeface="Arial"/>
                <a:buNone/>
              </a:pPr>
              <a:r>
                <a:rPr lang="en-US" sz="1600" b="0" i="0" u="none" strike="noStrike" cap="none">
                  <a:solidFill>
                    <a:srgbClr val="3F3F3F"/>
                  </a:solidFill>
                  <a:latin typeface="Courier New"/>
                  <a:ea typeface="Courier New"/>
                  <a:cs typeface="Courier New"/>
                  <a:sym typeface="Courier New"/>
                </a:rPr>
                <a:t>  &lt;input type="radio“ class="custom-control-input"&gt;</a:t>
              </a:r>
              <a:endParaRPr sz="1600" b="0" i="0" u="none" strike="noStrike" cap="none">
                <a:solidFill>
                  <a:srgbClr val="3F3F3F"/>
                </a:solidFill>
                <a:latin typeface="Courier New"/>
                <a:ea typeface="Courier New"/>
                <a:cs typeface="Courier New"/>
                <a:sym typeface="Courier New"/>
              </a:endParaRPr>
            </a:p>
            <a:p>
              <a:pPr marL="72000" marR="0" lvl="0" indent="0" algn="l" rtl="0">
                <a:lnSpc>
                  <a:spcPct val="100000"/>
                </a:lnSpc>
                <a:spcBef>
                  <a:spcPts val="0"/>
                </a:spcBef>
                <a:spcAft>
                  <a:spcPts val="0"/>
                </a:spcAft>
                <a:buClr>
                  <a:schemeClr val="dk1"/>
                </a:buClr>
                <a:buSzPts val="1100"/>
                <a:buFont typeface="Arial"/>
                <a:buNone/>
              </a:pPr>
              <a:r>
                <a:rPr lang="en-US" sz="1600" b="0" i="0" u="none" strike="noStrike" cap="none">
                  <a:solidFill>
                    <a:srgbClr val="3F3F3F"/>
                  </a:solidFill>
                  <a:latin typeface="Courier New"/>
                  <a:ea typeface="Courier New"/>
                  <a:cs typeface="Courier New"/>
                  <a:sym typeface="Courier New"/>
                </a:rPr>
                <a:t>  &lt;label class="custom-control-label“&gt;Above 50&lt;/label&gt;</a:t>
              </a:r>
              <a:endParaRPr sz="1600" b="0" i="0" u="none" strike="noStrike" cap="none">
                <a:solidFill>
                  <a:srgbClr val="3F3F3F"/>
                </a:solidFill>
                <a:latin typeface="Courier New"/>
                <a:ea typeface="Courier New"/>
                <a:cs typeface="Courier New"/>
                <a:sym typeface="Courier New"/>
              </a:endParaRPr>
            </a:p>
            <a:p>
              <a:pPr marL="72000" marR="0" lvl="0" indent="0" algn="l" rtl="0">
                <a:lnSpc>
                  <a:spcPct val="100000"/>
                </a:lnSpc>
                <a:spcBef>
                  <a:spcPts val="0"/>
                </a:spcBef>
                <a:spcAft>
                  <a:spcPts val="0"/>
                </a:spcAft>
                <a:buClr>
                  <a:schemeClr val="dk1"/>
                </a:buClr>
                <a:buSzPts val="1100"/>
                <a:buFont typeface="Arial"/>
                <a:buNone/>
              </a:pPr>
              <a:r>
                <a:rPr lang="en-US" sz="1600" b="0" i="0" u="none" strike="noStrike" cap="none">
                  <a:solidFill>
                    <a:srgbClr val="3F3F3F"/>
                  </a:solidFill>
                  <a:latin typeface="Courier New"/>
                  <a:ea typeface="Courier New"/>
                  <a:cs typeface="Courier New"/>
                  <a:sym typeface="Courier New"/>
                </a:rPr>
                <a:t>&lt;/div&gt;</a:t>
              </a:r>
              <a:endParaRPr sz="1600" b="0" i="0" u="none" strike="noStrike" cap="none">
                <a:solidFill>
                  <a:srgbClr val="3F3F3F"/>
                </a:solidFill>
                <a:latin typeface="Courier New"/>
                <a:ea typeface="Courier New"/>
                <a:cs typeface="Courier New"/>
                <a:sym typeface="Courier New"/>
              </a:endParaRPr>
            </a:p>
          </p:txBody>
        </p:sp>
        <p:sp>
          <p:nvSpPr>
            <p:cNvPr id="1898" name="Google Shape;1898;p149"/>
            <p:cNvSpPr/>
            <p:nvPr/>
          </p:nvSpPr>
          <p:spPr>
            <a:xfrm>
              <a:off x="5271115" y="2404899"/>
              <a:ext cx="6127200" cy="597600"/>
            </a:xfrm>
            <a:prstGeom prst="round2SameRect">
              <a:avLst>
                <a:gd name="adj1" fmla="val 27454"/>
                <a:gd name="adj2" fmla="val 0"/>
              </a:avLst>
            </a:prstGeom>
            <a:solidFill>
              <a:srgbClr val="2E75B5"/>
            </a:solidFill>
            <a:ln w="9525" cap="flat" cmpd="sng">
              <a:solidFill>
                <a:srgbClr val="2E75B5"/>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000" b="1" i="0" u="none" strike="noStrike" cap="none">
                  <a:solidFill>
                    <a:srgbClr val="FFFFFF"/>
                  </a:solidFill>
                  <a:latin typeface="Open Sans"/>
                  <a:ea typeface="Open Sans"/>
                  <a:cs typeface="Open Sans"/>
                  <a:sym typeface="Open Sans"/>
                </a:rPr>
                <a:t>Example:</a:t>
              </a:r>
              <a:endParaRPr sz="2000" b="1" i="0" u="none" strike="noStrike" cap="none">
                <a:solidFill>
                  <a:srgbClr val="FFFFFF"/>
                </a:solidFill>
                <a:latin typeface="Open Sans"/>
                <a:ea typeface="Open Sans"/>
                <a:cs typeface="Open Sans"/>
                <a:sym typeface="Open Sans"/>
              </a:endParaRPr>
            </a:p>
          </p:txBody>
        </p:sp>
        <p:sp>
          <p:nvSpPr>
            <p:cNvPr id="1899" name="Google Shape;1899;p149"/>
            <p:cNvSpPr/>
            <p:nvPr/>
          </p:nvSpPr>
          <p:spPr>
            <a:xfrm>
              <a:off x="5271115" y="5931741"/>
              <a:ext cx="6127200" cy="133500"/>
            </a:xfrm>
            <a:prstGeom prst="rect">
              <a:avLst/>
            </a:prstGeom>
            <a:solidFill>
              <a:srgbClr val="2E75B5"/>
            </a:solidFill>
            <a:ln w="9525" cap="flat" cmpd="sng">
              <a:solidFill>
                <a:srgbClr val="2E75B5"/>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1900" name="Google Shape;1900;p149"/>
          <p:cNvSpPr txBox="1"/>
          <p:nvPr/>
        </p:nvSpPr>
        <p:spPr>
          <a:xfrm>
            <a:off x="11533469" y="3429000"/>
            <a:ext cx="1880100" cy="430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Output:</a:t>
            </a:r>
            <a:endParaRPr sz="1400" b="0" i="0" u="none" strike="noStrike" cap="none">
              <a:solidFill>
                <a:srgbClr val="3F3F3F"/>
              </a:solidFill>
              <a:latin typeface="Arial"/>
              <a:ea typeface="Arial"/>
              <a:cs typeface="Arial"/>
              <a:sym typeface="Arial"/>
            </a:endParaRPr>
          </a:p>
        </p:txBody>
      </p:sp>
      <p:sp>
        <p:nvSpPr>
          <p:cNvPr id="5" name="Brandline_LVC">
            <a:extLst>
              <a:ext uri="{FF2B5EF4-FFF2-40B4-BE49-F238E27FC236}">
                <a16:creationId xmlns:a16="http://schemas.microsoft.com/office/drawing/2014/main" id="{5165896D-FD4A-3246-7250-7BCF8D2AD882}"/>
              </a:ext>
            </a:extLst>
          </p:cNvPr>
          <p:cNvSpPr/>
          <p:nvPr/>
        </p:nvSpPr>
        <p:spPr>
          <a:xfrm>
            <a:off x="6527800" y="816324"/>
            <a:ext cx="3194921"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1904"/>
        <p:cNvGrpSpPr/>
        <p:nvPr/>
      </p:nvGrpSpPr>
      <p:grpSpPr>
        <a:xfrm>
          <a:off x="0" y="0"/>
          <a:ext cx="0" cy="0"/>
          <a:chOff x="0" y="0"/>
          <a:chExt cx="0" cy="0"/>
        </a:xfrm>
      </p:grpSpPr>
      <p:sp>
        <p:nvSpPr>
          <p:cNvPr id="1905" name="Google Shape;1905;p150"/>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dirty="0"/>
              <a:t>Form Controls: Sizing</a:t>
            </a:r>
            <a:endParaRPr dirty="0"/>
          </a:p>
        </p:txBody>
      </p:sp>
      <p:sp>
        <p:nvSpPr>
          <p:cNvPr id="1907" name="Google Shape;1907;p150"/>
          <p:cNvSpPr txBox="1"/>
          <p:nvPr/>
        </p:nvSpPr>
        <p:spPr>
          <a:xfrm>
            <a:off x="2460919" y="1457353"/>
            <a:ext cx="11300700" cy="4308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Form control sizes can be set using </a:t>
            </a:r>
            <a:r>
              <a:rPr lang="en-US" sz="2200" b="0" i="1" u="none" strike="noStrike" cap="none">
                <a:solidFill>
                  <a:srgbClr val="3F3F3F"/>
                </a:solidFill>
                <a:latin typeface="Open Sans"/>
                <a:ea typeface="Open Sans"/>
                <a:cs typeface="Open Sans"/>
                <a:sym typeface="Open Sans"/>
              </a:rPr>
              <a:t>.form-control-lg </a:t>
            </a:r>
            <a:r>
              <a:rPr lang="en-US" sz="2200" b="0" i="0" u="none" strike="noStrike" cap="none">
                <a:solidFill>
                  <a:srgbClr val="3F3F3F"/>
                </a:solidFill>
                <a:latin typeface="Open Sans"/>
                <a:ea typeface="Open Sans"/>
                <a:cs typeface="Open Sans"/>
                <a:sym typeface="Open Sans"/>
              </a:rPr>
              <a:t>and </a:t>
            </a:r>
            <a:r>
              <a:rPr lang="en-US" sz="2200" b="0" i="1" u="none" strike="noStrike" cap="none">
                <a:solidFill>
                  <a:srgbClr val="3F3F3F"/>
                </a:solidFill>
                <a:latin typeface="Open Sans"/>
                <a:ea typeface="Open Sans"/>
                <a:cs typeface="Open Sans"/>
                <a:sym typeface="Open Sans"/>
              </a:rPr>
              <a:t>.form-control-sm.</a:t>
            </a:r>
            <a:endParaRPr sz="2200" b="0" i="0" u="none" strike="noStrike" cap="none">
              <a:solidFill>
                <a:srgbClr val="3F3F3F"/>
              </a:solidFill>
              <a:latin typeface="Open Sans"/>
              <a:ea typeface="Open Sans"/>
              <a:cs typeface="Open Sans"/>
              <a:sym typeface="Open Sans"/>
            </a:endParaRPr>
          </a:p>
        </p:txBody>
      </p:sp>
      <p:sp>
        <p:nvSpPr>
          <p:cNvPr id="1908" name="Google Shape;1908;p150"/>
          <p:cNvSpPr txBox="1"/>
          <p:nvPr/>
        </p:nvSpPr>
        <p:spPr>
          <a:xfrm>
            <a:off x="10947678" y="2717438"/>
            <a:ext cx="1766700" cy="430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Output:</a:t>
            </a:r>
            <a:endParaRPr sz="1400" b="0" i="0" u="none" strike="noStrike" cap="none">
              <a:solidFill>
                <a:srgbClr val="3F3F3F"/>
              </a:solidFill>
              <a:latin typeface="Arial"/>
              <a:ea typeface="Arial"/>
              <a:cs typeface="Arial"/>
              <a:sym typeface="Arial"/>
            </a:endParaRPr>
          </a:p>
        </p:txBody>
      </p:sp>
      <p:pic>
        <p:nvPicPr>
          <p:cNvPr id="1909" name="Google Shape;1909;p150"/>
          <p:cNvPicPr preferRelativeResize="0"/>
          <p:nvPr/>
        </p:nvPicPr>
        <p:blipFill rotWithShape="1">
          <a:blip r:embed="rId3">
            <a:alphaModFix/>
          </a:blip>
          <a:srcRect/>
          <a:stretch/>
        </p:blipFill>
        <p:spPr>
          <a:xfrm>
            <a:off x="8711951" y="3596275"/>
            <a:ext cx="6782726" cy="1742600"/>
          </a:xfrm>
          <a:prstGeom prst="rect">
            <a:avLst/>
          </a:prstGeom>
          <a:noFill/>
          <a:ln w="9525" cap="flat" cmpd="sng">
            <a:solidFill>
              <a:srgbClr val="BFBFBF"/>
            </a:solidFill>
            <a:prstDash val="solid"/>
            <a:round/>
            <a:headEnd type="none" w="sm" len="sm"/>
            <a:tailEnd type="none" w="sm" len="sm"/>
          </a:ln>
        </p:spPr>
      </p:pic>
      <p:grpSp>
        <p:nvGrpSpPr>
          <p:cNvPr id="1910" name="Google Shape;1910;p150"/>
          <p:cNvGrpSpPr/>
          <p:nvPr/>
        </p:nvGrpSpPr>
        <p:grpSpPr>
          <a:xfrm>
            <a:off x="1001950" y="2932838"/>
            <a:ext cx="7507052" cy="4364592"/>
            <a:chOff x="5271109" y="2404899"/>
            <a:chExt cx="6127206" cy="3660342"/>
          </a:xfrm>
        </p:grpSpPr>
        <p:sp>
          <p:nvSpPr>
            <p:cNvPr id="1911" name="Google Shape;1911;p150"/>
            <p:cNvSpPr/>
            <p:nvPr/>
          </p:nvSpPr>
          <p:spPr>
            <a:xfrm>
              <a:off x="5271109" y="2874680"/>
              <a:ext cx="6127200" cy="3057000"/>
            </a:xfrm>
            <a:prstGeom prst="rect">
              <a:avLst/>
            </a:prstGeom>
            <a:solidFill>
              <a:srgbClr val="F3F3F3"/>
            </a:solidFill>
            <a:ln w="9525" cap="flat" cmpd="sng">
              <a:solidFill>
                <a:srgbClr val="DBDBDB"/>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72000" marR="0" lvl="0" indent="0" algn="l" rtl="0">
                <a:lnSpc>
                  <a:spcPct val="100000"/>
                </a:lnSpc>
                <a:spcBef>
                  <a:spcPts val="0"/>
                </a:spcBef>
                <a:spcAft>
                  <a:spcPts val="0"/>
                </a:spcAft>
                <a:buClr>
                  <a:schemeClr val="dk1"/>
                </a:buClr>
                <a:buSzPts val="1100"/>
                <a:buFont typeface="Arial"/>
                <a:buNone/>
              </a:pPr>
              <a:r>
                <a:rPr lang="en-US" sz="1600" b="0" i="0" u="none" strike="noStrike" cap="none">
                  <a:solidFill>
                    <a:srgbClr val="3F3F3F"/>
                  </a:solidFill>
                  <a:latin typeface="Courier New"/>
                  <a:ea typeface="Courier New"/>
                  <a:cs typeface="Courier New"/>
                  <a:sym typeface="Courier New"/>
                </a:rPr>
                <a:t>&lt;select class="form-control form-control-lg"&gt;</a:t>
              </a:r>
              <a:endParaRPr sz="1600" b="0" i="0" u="none" strike="noStrike" cap="none">
                <a:solidFill>
                  <a:srgbClr val="3F3F3F"/>
                </a:solidFill>
                <a:latin typeface="Courier New"/>
                <a:ea typeface="Courier New"/>
                <a:cs typeface="Courier New"/>
                <a:sym typeface="Courier New"/>
              </a:endParaRPr>
            </a:p>
            <a:p>
              <a:pPr marL="72000" marR="0" lvl="0" indent="0" algn="l" rtl="0">
                <a:lnSpc>
                  <a:spcPct val="100000"/>
                </a:lnSpc>
                <a:spcBef>
                  <a:spcPts val="0"/>
                </a:spcBef>
                <a:spcAft>
                  <a:spcPts val="0"/>
                </a:spcAft>
                <a:buClr>
                  <a:schemeClr val="dk1"/>
                </a:buClr>
                <a:buSzPts val="1100"/>
                <a:buFont typeface="Arial"/>
                <a:buNone/>
              </a:pPr>
              <a:r>
                <a:rPr lang="en-US" sz="1600" b="0" i="0" u="none" strike="noStrike" cap="none">
                  <a:solidFill>
                    <a:srgbClr val="3F3F3F"/>
                  </a:solidFill>
                  <a:latin typeface="Courier New"/>
                  <a:ea typeface="Courier New"/>
                  <a:cs typeface="Courier New"/>
                  <a:sym typeface="Courier New"/>
                </a:rPr>
                <a:t>  &lt;option&gt;Large select&lt;/option&gt;</a:t>
              </a:r>
              <a:endParaRPr sz="1600" b="0" i="0" u="none" strike="noStrike" cap="none">
                <a:solidFill>
                  <a:srgbClr val="3F3F3F"/>
                </a:solidFill>
                <a:latin typeface="Courier New"/>
                <a:ea typeface="Courier New"/>
                <a:cs typeface="Courier New"/>
                <a:sym typeface="Courier New"/>
              </a:endParaRPr>
            </a:p>
            <a:p>
              <a:pPr marL="72000" marR="0" lvl="0" indent="0" algn="l" rtl="0">
                <a:lnSpc>
                  <a:spcPct val="100000"/>
                </a:lnSpc>
                <a:spcBef>
                  <a:spcPts val="0"/>
                </a:spcBef>
                <a:spcAft>
                  <a:spcPts val="0"/>
                </a:spcAft>
                <a:buClr>
                  <a:schemeClr val="dk1"/>
                </a:buClr>
                <a:buSzPts val="1100"/>
                <a:buFont typeface="Arial"/>
                <a:buNone/>
              </a:pPr>
              <a:r>
                <a:rPr lang="en-US" sz="1600" b="0" i="0" u="none" strike="noStrike" cap="none">
                  <a:solidFill>
                    <a:srgbClr val="3F3F3F"/>
                  </a:solidFill>
                  <a:latin typeface="Courier New"/>
                  <a:ea typeface="Courier New"/>
                  <a:cs typeface="Courier New"/>
                  <a:sym typeface="Courier New"/>
                </a:rPr>
                <a:t>&lt;/select&gt;</a:t>
              </a:r>
              <a:endParaRPr sz="1600" b="0" i="0" u="none" strike="noStrike" cap="none">
                <a:solidFill>
                  <a:srgbClr val="3F3F3F"/>
                </a:solidFill>
                <a:latin typeface="Courier New"/>
                <a:ea typeface="Courier New"/>
                <a:cs typeface="Courier New"/>
                <a:sym typeface="Courier New"/>
              </a:endParaRPr>
            </a:p>
            <a:p>
              <a:pPr marL="72000" marR="0" lvl="0" indent="0" algn="l" rtl="0">
                <a:lnSpc>
                  <a:spcPct val="100000"/>
                </a:lnSpc>
                <a:spcBef>
                  <a:spcPts val="0"/>
                </a:spcBef>
                <a:spcAft>
                  <a:spcPts val="0"/>
                </a:spcAft>
                <a:buClr>
                  <a:schemeClr val="dk1"/>
                </a:buClr>
                <a:buSzPts val="1100"/>
                <a:buFont typeface="Arial"/>
                <a:buNone/>
              </a:pPr>
              <a:r>
                <a:rPr lang="en-US" sz="1600" b="0" i="0" u="none" strike="noStrike" cap="none">
                  <a:solidFill>
                    <a:srgbClr val="3F3F3F"/>
                  </a:solidFill>
                  <a:latin typeface="Courier New"/>
                  <a:ea typeface="Courier New"/>
                  <a:cs typeface="Courier New"/>
                  <a:sym typeface="Courier New"/>
                </a:rPr>
                <a:t>&lt;select class="form-control"&gt;</a:t>
              </a:r>
              <a:endParaRPr sz="1600" b="0" i="0" u="none" strike="noStrike" cap="none">
                <a:solidFill>
                  <a:srgbClr val="3F3F3F"/>
                </a:solidFill>
                <a:latin typeface="Courier New"/>
                <a:ea typeface="Courier New"/>
                <a:cs typeface="Courier New"/>
                <a:sym typeface="Courier New"/>
              </a:endParaRPr>
            </a:p>
            <a:p>
              <a:pPr marL="72000" marR="0" lvl="0" indent="0" algn="l" rtl="0">
                <a:lnSpc>
                  <a:spcPct val="100000"/>
                </a:lnSpc>
                <a:spcBef>
                  <a:spcPts val="0"/>
                </a:spcBef>
                <a:spcAft>
                  <a:spcPts val="0"/>
                </a:spcAft>
                <a:buClr>
                  <a:schemeClr val="dk1"/>
                </a:buClr>
                <a:buSzPts val="1100"/>
                <a:buFont typeface="Arial"/>
                <a:buNone/>
              </a:pPr>
              <a:r>
                <a:rPr lang="en-US" sz="1600" b="0" i="0" u="none" strike="noStrike" cap="none">
                  <a:solidFill>
                    <a:srgbClr val="3F3F3F"/>
                  </a:solidFill>
                  <a:latin typeface="Courier New"/>
                  <a:ea typeface="Courier New"/>
                  <a:cs typeface="Courier New"/>
                  <a:sym typeface="Courier New"/>
                </a:rPr>
                <a:t>  &lt;option&gt;Default select&lt;/option&gt;</a:t>
              </a:r>
              <a:endParaRPr sz="1600" b="0" i="0" u="none" strike="noStrike" cap="none">
                <a:solidFill>
                  <a:srgbClr val="3F3F3F"/>
                </a:solidFill>
                <a:latin typeface="Courier New"/>
                <a:ea typeface="Courier New"/>
                <a:cs typeface="Courier New"/>
                <a:sym typeface="Courier New"/>
              </a:endParaRPr>
            </a:p>
            <a:p>
              <a:pPr marL="72000" marR="0" lvl="0" indent="0" algn="l" rtl="0">
                <a:lnSpc>
                  <a:spcPct val="100000"/>
                </a:lnSpc>
                <a:spcBef>
                  <a:spcPts val="0"/>
                </a:spcBef>
                <a:spcAft>
                  <a:spcPts val="0"/>
                </a:spcAft>
                <a:buClr>
                  <a:schemeClr val="dk1"/>
                </a:buClr>
                <a:buSzPts val="1100"/>
                <a:buFont typeface="Arial"/>
                <a:buNone/>
              </a:pPr>
              <a:r>
                <a:rPr lang="en-US" sz="1600" b="0" i="0" u="none" strike="noStrike" cap="none">
                  <a:solidFill>
                    <a:srgbClr val="3F3F3F"/>
                  </a:solidFill>
                  <a:latin typeface="Courier New"/>
                  <a:ea typeface="Courier New"/>
                  <a:cs typeface="Courier New"/>
                  <a:sym typeface="Courier New"/>
                </a:rPr>
                <a:t>&lt;/select&gt;</a:t>
              </a:r>
              <a:endParaRPr sz="1600" b="0" i="0" u="none" strike="noStrike" cap="none">
                <a:solidFill>
                  <a:srgbClr val="3F3F3F"/>
                </a:solidFill>
                <a:latin typeface="Courier New"/>
                <a:ea typeface="Courier New"/>
                <a:cs typeface="Courier New"/>
                <a:sym typeface="Courier New"/>
              </a:endParaRPr>
            </a:p>
            <a:p>
              <a:pPr marL="72000" marR="0" lvl="0" indent="0" algn="l" rtl="0">
                <a:lnSpc>
                  <a:spcPct val="100000"/>
                </a:lnSpc>
                <a:spcBef>
                  <a:spcPts val="0"/>
                </a:spcBef>
                <a:spcAft>
                  <a:spcPts val="0"/>
                </a:spcAft>
                <a:buClr>
                  <a:schemeClr val="dk1"/>
                </a:buClr>
                <a:buSzPts val="1100"/>
                <a:buFont typeface="Arial"/>
                <a:buNone/>
              </a:pPr>
              <a:r>
                <a:rPr lang="en-US" sz="1600" b="0" i="0" u="none" strike="noStrike" cap="none">
                  <a:solidFill>
                    <a:srgbClr val="3F3F3F"/>
                  </a:solidFill>
                  <a:latin typeface="Courier New"/>
                  <a:ea typeface="Courier New"/>
                  <a:cs typeface="Courier New"/>
                  <a:sym typeface="Courier New"/>
                </a:rPr>
                <a:t>&lt;select class="form-control form-control-sm"&gt;</a:t>
              </a:r>
              <a:endParaRPr sz="1600" b="0" i="0" u="none" strike="noStrike" cap="none">
                <a:solidFill>
                  <a:srgbClr val="3F3F3F"/>
                </a:solidFill>
                <a:latin typeface="Courier New"/>
                <a:ea typeface="Courier New"/>
                <a:cs typeface="Courier New"/>
                <a:sym typeface="Courier New"/>
              </a:endParaRPr>
            </a:p>
            <a:p>
              <a:pPr marL="72000" marR="0" lvl="0" indent="0" algn="l" rtl="0">
                <a:lnSpc>
                  <a:spcPct val="100000"/>
                </a:lnSpc>
                <a:spcBef>
                  <a:spcPts val="0"/>
                </a:spcBef>
                <a:spcAft>
                  <a:spcPts val="0"/>
                </a:spcAft>
                <a:buClr>
                  <a:schemeClr val="dk1"/>
                </a:buClr>
                <a:buSzPts val="1100"/>
                <a:buFont typeface="Arial"/>
                <a:buNone/>
              </a:pPr>
              <a:r>
                <a:rPr lang="en-US" sz="1600" b="0" i="0" u="none" strike="noStrike" cap="none">
                  <a:solidFill>
                    <a:srgbClr val="3F3F3F"/>
                  </a:solidFill>
                  <a:latin typeface="Courier New"/>
                  <a:ea typeface="Courier New"/>
                  <a:cs typeface="Courier New"/>
                  <a:sym typeface="Courier New"/>
                </a:rPr>
                <a:t>  &lt;option&gt;Small select&lt;/option&gt;</a:t>
              </a:r>
              <a:endParaRPr sz="1600" b="0" i="0" u="none" strike="noStrike" cap="none">
                <a:solidFill>
                  <a:srgbClr val="3F3F3F"/>
                </a:solidFill>
                <a:latin typeface="Courier New"/>
                <a:ea typeface="Courier New"/>
                <a:cs typeface="Courier New"/>
                <a:sym typeface="Courier New"/>
              </a:endParaRPr>
            </a:p>
            <a:p>
              <a:pPr marL="72000" marR="0" lvl="0" indent="0" algn="l" rtl="0">
                <a:lnSpc>
                  <a:spcPct val="100000"/>
                </a:lnSpc>
                <a:spcBef>
                  <a:spcPts val="0"/>
                </a:spcBef>
                <a:spcAft>
                  <a:spcPts val="0"/>
                </a:spcAft>
                <a:buClr>
                  <a:schemeClr val="dk1"/>
                </a:buClr>
                <a:buSzPts val="1100"/>
                <a:buFont typeface="Arial"/>
                <a:buNone/>
              </a:pPr>
              <a:r>
                <a:rPr lang="en-US" sz="1600" b="0" i="0" u="none" strike="noStrike" cap="none">
                  <a:solidFill>
                    <a:srgbClr val="3F3F3F"/>
                  </a:solidFill>
                  <a:latin typeface="Courier New"/>
                  <a:ea typeface="Courier New"/>
                  <a:cs typeface="Courier New"/>
                  <a:sym typeface="Courier New"/>
                </a:rPr>
                <a:t>&lt;/select&gt;</a:t>
              </a:r>
              <a:endParaRPr sz="1600" b="0" i="0" u="none" strike="noStrike" cap="none">
                <a:solidFill>
                  <a:srgbClr val="3F3F3F"/>
                </a:solidFill>
                <a:latin typeface="Courier New"/>
                <a:ea typeface="Courier New"/>
                <a:cs typeface="Courier New"/>
                <a:sym typeface="Courier New"/>
              </a:endParaRPr>
            </a:p>
          </p:txBody>
        </p:sp>
        <p:sp>
          <p:nvSpPr>
            <p:cNvPr id="1912" name="Google Shape;1912;p150"/>
            <p:cNvSpPr/>
            <p:nvPr/>
          </p:nvSpPr>
          <p:spPr>
            <a:xfrm>
              <a:off x="5271115" y="2404899"/>
              <a:ext cx="6127200" cy="597600"/>
            </a:xfrm>
            <a:prstGeom prst="round2SameRect">
              <a:avLst>
                <a:gd name="adj1" fmla="val 27454"/>
                <a:gd name="adj2" fmla="val 0"/>
              </a:avLst>
            </a:prstGeom>
            <a:solidFill>
              <a:srgbClr val="2E75B5"/>
            </a:solidFill>
            <a:ln w="9525" cap="flat" cmpd="sng">
              <a:solidFill>
                <a:srgbClr val="2E75B5"/>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000" b="1" i="0" u="none" strike="noStrike" cap="none">
                  <a:solidFill>
                    <a:srgbClr val="FFFFFF"/>
                  </a:solidFill>
                  <a:latin typeface="Open Sans"/>
                  <a:ea typeface="Open Sans"/>
                  <a:cs typeface="Open Sans"/>
                  <a:sym typeface="Open Sans"/>
                </a:rPr>
                <a:t>Example:</a:t>
              </a:r>
              <a:endParaRPr sz="2000" b="1" i="0" u="none" strike="noStrike" cap="none">
                <a:solidFill>
                  <a:srgbClr val="FFFFFF"/>
                </a:solidFill>
                <a:latin typeface="Open Sans"/>
                <a:ea typeface="Open Sans"/>
                <a:cs typeface="Open Sans"/>
                <a:sym typeface="Open Sans"/>
              </a:endParaRPr>
            </a:p>
          </p:txBody>
        </p:sp>
        <p:sp>
          <p:nvSpPr>
            <p:cNvPr id="1913" name="Google Shape;1913;p150"/>
            <p:cNvSpPr/>
            <p:nvPr/>
          </p:nvSpPr>
          <p:spPr>
            <a:xfrm>
              <a:off x="5271115" y="5931741"/>
              <a:ext cx="6127200" cy="133500"/>
            </a:xfrm>
            <a:prstGeom prst="rect">
              <a:avLst/>
            </a:prstGeom>
            <a:solidFill>
              <a:srgbClr val="2E75B5"/>
            </a:solidFill>
            <a:ln w="9525" cap="flat" cmpd="sng">
              <a:solidFill>
                <a:srgbClr val="2E75B5"/>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5" name="Brandline_LVC">
            <a:extLst>
              <a:ext uri="{FF2B5EF4-FFF2-40B4-BE49-F238E27FC236}">
                <a16:creationId xmlns:a16="http://schemas.microsoft.com/office/drawing/2014/main" id="{401AA132-5193-1494-77A0-D8C7F53FB2A6}"/>
              </a:ext>
            </a:extLst>
          </p:cNvPr>
          <p:cNvSpPr/>
          <p:nvPr/>
        </p:nvSpPr>
        <p:spPr>
          <a:xfrm>
            <a:off x="5791200" y="816324"/>
            <a:ext cx="4667330"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1917"/>
        <p:cNvGrpSpPr/>
        <p:nvPr/>
      </p:nvGrpSpPr>
      <p:grpSpPr>
        <a:xfrm>
          <a:off x="0" y="0"/>
          <a:ext cx="0" cy="0"/>
          <a:chOff x="0" y="0"/>
          <a:chExt cx="0" cy="0"/>
        </a:xfrm>
      </p:grpSpPr>
      <p:sp>
        <p:nvSpPr>
          <p:cNvPr id="1918" name="Google Shape;1918;p151"/>
          <p:cNvSpPr/>
          <p:nvPr/>
        </p:nvSpPr>
        <p:spPr>
          <a:xfrm>
            <a:off x="9066127" y="3536349"/>
            <a:ext cx="5239370" cy="2689768"/>
          </a:xfrm>
          <a:prstGeom prst="rect">
            <a:avLst/>
          </a:prstGeom>
          <a:solidFill>
            <a:schemeClr val="lt1"/>
          </a:solidFill>
          <a:ln w="25400" cap="flat" cmpd="sng">
            <a:solidFill>
              <a:srgbClr val="BFBFB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1919" name="Google Shape;1919;p151"/>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dirty="0"/>
              <a:t>Form Controls: Inline</a:t>
            </a:r>
            <a:endParaRPr dirty="0"/>
          </a:p>
        </p:txBody>
      </p:sp>
      <p:sp>
        <p:nvSpPr>
          <p:cNvPr id="1921" name="Google Shape;1921;p151"/>
          <p:cNvSpPr txBox="1"/>
          <p:nvPr/>
        </p:nvSpPr>
        <p:spPr>
          <a:xfrm>
            <a:off x="1660525" y="1598703"/>
            <a:ext cx="12934800" cy="4308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Checkboxes and radios can be placed horizontally by adding </a:t>
            </a:r>
            <a:r>
              <a:rPr lang="en-US" sz="2200" b="0" i="1" u="none" strike="noStrike" cap="none">
                <a:solidFill>
                  <a:srgbClr val="3F3F3F"/>
                </a:solidFill>
                <a:latin typeface="Open Sans"/>
                <a:ea typeface="Open Sans"/>
                <a:cs typeface="Open Sans"/>
                <a:sym typeface="Open Sans"/>
              </a:rPr>
              <a:t>.form-check-inline</a:t>
            </a:r>
            <a:r>
              <a:rPr lang="en-US" sz="2200" b="0" i="0" u="none" strike="noStrike" cap="none">
                <a:solidFill>
                  <a:srgbClr val="3F3F3F"/>
                </a:solidFill>
                <a:latin typeface="Open Sans"/>
                <a:ea typeface="Open Sans"/>
                <a:cs typeface="Open Sans"/>
                <a:sym typeface="Open Sans"/>
              </a:rPr>
              <a:t> to any </a:t>
            </a:r>
            <a:r>
              <a:rPr lang="en-US" sz="2200" b="0" i="1" u="none" strike="noStrike" cap="none">
                <a:solidFill>
                  <a:srgbClr val="3F3F3F"/>
                </a:solidFill>
                <a:latin typeface="Open Sans"/>
                <a:ea typeface="Open Sans"/>
                <a:cs typeface="Open Sans"/>
                <a:sym typeface="Open Sans"/>
              </a:rPr>
              <a:t>.form-check</a:t>
            </a:r>
            <a:r>
              <a:rPr lang="en-US" sz="2200" b="0" i="0" u="none" strike="noStrike" cap="none">
                <a:solidFill>
                  <a:srgbClr val="3F3F3F"/>
                </a:solidFill>
                <a:latin typeface="Open Sans"/>
                <a:ea typeface="Open Sans"/>
                <a:cs typeface="Open Sans"/>
                <a:sym typeface="Open Sans"/>
              </a:rPr>
              <a:t>.</a:t>
            </a:r>
            <a:endParaRPr sz="1400" b="0" i="0" u="none" strike="noStrike" cap="none">
              <a:solidFill>
                <a:srgbClr val="3F3F3F"/>
              </a:solidFill>
              <a:latin typeface="Arial"/>
              <a:ea typeface="Arial"/>
              <a:cs typeface="Arial"/>
              <a:sym typeface="Arial"/>
            </a:endParaRPr>
          </a:p>
        </p:txBody>
      </p:sp>
      <p:sp>
        <p:nvSpPr>
          <p:cNvPr id="1922" name="Google Shape;1922;p151"/>
          <p:cNvSpPr txBox="1"/>
          <p:nvPr/>
        </p:nvSpPr>
        <p:spPr>
          <a:xfrm>
            <a:off x="10695267" y="2667000"/>
            <a:ext cx="2037600" cy="430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Output:</a:t>
            </a:r>
            <a:endParaRPr sz="1400" b="0" i="0" u="none" strike="noStrike" cap="none">
              <a:solidFill>
                <a:srgbClr val="3F3F3F"/>
              </a:solidFill>
              <a:latin typeface="Arial"/>
              <a:ea typeface="Arial"/>
              <a:cs typeface="Arial"/>
              <a:sym typeface="Arial"/>
            </a:endParaRPr>
          </a:p>
        </p:txBody>
      </p:sp>
      <p:pic>
        <p:nvPicPr>
          <p:cNvPr id="1923" name="Google Shape;1923;p151"/>
          <p:cNvPicPr preferRelativeResize="0"/>
          <p:nvPr/>
        </p:nvPicPr>
        <p:blipFill rotWithShape="1">
          <a:blip r:embed="rId3">
            <a:alphaModFix/>
          </a:blip>
          <a:srcRect/>
          <a:stretch/>
        </p:blipFill>
        <p:spPr>
          <a:xfrm>
            <a:off x="10112385" y="3932193"/>
            <a:ext cx="2188512" cy="880086"/>
          </a:xfrm>
          <a:prstGeom prst="rect">
            <a:avLst/>
          </a:prstGeom>
          <a:noFill/>
          <a:ln>
            <a:noFill/>
          </a:ln>
        </p:spPr>
      </p:pic>
      <p:grpSp>
        <p:nvGrpSpPr>
          <p:cNvPr id="1924" name="Google Shape;1924;p151"/>
          <p:cNvGrpSpPr/>
          <p:nvPr/>
        </p:nvGrpSpPr>
        <p:grpSpPr>
          <a:xfrm>
            <a:off x="1104750" y="3168217"/>
            <a:ext cx="7507065" cy="4821793"/>
            <a:chOff x="5271099" y="1190709"/>
            <a:chExt cx="6127216" cy="4043771"/>
          </a:xfrm>
        </p:grpSpPr>
        <p:sp>
          <p:nvSpPr>
            <p:cNvPr id="1925" name="Google Shape;1925;p151"/>
            <p:cNvSpPr/>
            <p:nvPr/>
          </p:nvSpPr>
          <p:spPr>
            <a:xfrm>
              <a:off x="5271099" y="1788313"/>
              <a:ext cx="6127200" cy="3376500"/>
            </a:xfrm>
            <a:prstGeom prst="rect">
              <a:avLst/>
            </a:prstGeom>
            <a:solidFill>
              <a:srgbClr val="F3F3F3"/>
            </a:solidFill>
            <a:ln w="9525" cap="flat" cmpd="sng">
              <a:solidFill>
                <a:srgbClr val="DBDBDB"/>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72000" marR="0" lvl="0" indent="0" algn="l" rtl="0">
                <a:lnSpc>
                  <a:spcPct val="100000"/>
                </a:lnSpc>
                <a:spcBef>
                  <a:spcPts val="0"/>
                </a:spcBef>
                <a:spcAft>
                  <a:spcPts val="0"/>
                </a:spcAft>
                <a:buClr>
                  <a:schemeClr val="dk1"/>
                </a:buClr>
                <a:buSzPts val="1100"/>
                <a:buFont typeface="Arial"/>
                <a:buNone/>
              </a:pPr>
              <a:r>
                <a:rPr lang="en-US" sz="1600" b="0" i="0" u="none" strike="noStrike" cap="none">
                  <a:solidFill>
                    <a:srgbClr val="3F3F3F"/>
                  </a:solidFill>
                  <a:latin typeface="Courier New"/>
                  <a:ea typeface="Courier New"/>
                  <a:cs typeface="Courier New"/>
                  <a:sym typeface="Courier New"/>
                </a:rPr>
                <a:t>&lt;div class="form-check form-check-inline"&gt;</a:t>
              </a:r>
              <a:endParaRPr sz="1600" b="0" i="0" u="none" strike="noStrike" cap="none">
                <a:solidFill>
                  <a:srgbClr val="3F3F3F"/>
                </a:solidFill>
                <a:latin typeface="Courier New"/>
                <a:ea typeface="Courier New"/>
                <a:cs typeface="Courier New"/>
                <a:sym typeface="Courier New"/>
              </a:endParaRPr>
            </a:p>
            <a:p>
              <a:pPr marL="72000" marR="0" lvl="0" indent="0" algn="l" rtl="0">
                <a:lnSpc>
                  <a:spcPct val="100000"/>
                </a:lnSpc>
                <a:spcBef>
                  <a:spcPts val="0"/>
                </a:spcBef>
                <a:spcAft>
                  <a:spcPts val="0"/>
                </a:spcAft>
                <a:buClr>
                  <a:schemeClr val="dk1"/>
                </a:buClr>
                <a:buSzPts val="1100"/>
                <a:buFont typeface="Arial"/>
                <a:buNone/>
              </a:pPr>
              <a:r>
                <a:rPr lang="en-US" sz="1600" b="0" i="0" u="none" strike="noStrike" cap="none">
                  <a:solidFill>
                    <a:srgbClr val="3F3F3F"/>
                  </a:solidFill>
                  <a:latin typeface="Courier New"/>
                  <a:ea typeface="Courier New"/>
                  <a:cs typeface="Courier New"/>
                  <a:sym typeface="Courier New"/>
                </a:rPr>
                <a:t>  &lt;input class="form-check-input" type="checkbox" id="inlineCheckbox1" value="option1"&gt;</a:t>
              </a:r>
              <a:endParaRPr sz="1600" b="0" i="0" u="none" strike="noStrike" cap="none">
                <a:solidFill>
                  <a:srgbClr val="3F3F3F"/>
                </a:solidFill>
                <a:latin typeface="Courier New"/>
                <a:ea typeface="Courier New"/>
                <a:cs typeface="Courier New"/>
                <a:sym typeface="Courier New"/>
              </a:endParaRPr>
            </a:p>
            <a:p>
              <a:pPr marL="72000" marR="0" lvl="0" indent="0" algn="l" rtl="0">
                <a:lnSpc>
                  <a:spcPct val="100000"/>
                </a:lnSpc>
                <a:spcBef>
                  <a:spcPts val="0"/>
                </a:spcBef>
                <a:spcAft>
                  <a:spcPts val="0"/>
                </a:spcAft>
                <a:buClr>
                  <a:schemeClr val="dk1"/>
                </a:buClr>
                <a:buSzPts val="1100"/>
                <a:buFont typeface="Arial"/>
                <a:buNone/>
              </a:pPr>
              <a:r>
                <a:rPr lang="en-US" sz="1600" b="0" i="0" u="none" strike="noStrike" cap="none">
                  <a:solidFill>
                    <a:srgbClr val="3F3F3F"/>
                  </a:solidFill>
                  <a:latin typeface="Courier New"/>
                  <a:ea typeface="Courier New"/>
                  <a:cs typeface="Courier New"/>
                  <a:sym typeface="Courier New"/>
                </a:rPr>
                <a:t>  &lt;label class="form-check-label" for="inlineCheckbox1"&gt;1&lt;/label&gt;</a:t>
              </a:r>
              <a:endParaRPr sz="1600" b="0" i="0" u="none" strike="noStrike" cap="none">
                <a:solidFill>
                  <a:srgbClr val="3F3F3F"/>
                </a:solidFill>
                <a:latin typeface="Courier New"/>
                <a:ea typeface="Courier New"/>
                <a:cs typeface="Courier New"/>
                <a:sym typeface="Courier New"/>
              </a:endParaRPr>
            </a:p>
            <a:p>
              <a:pPr marL="72000" marR="0" lvl="0" indent="0" algn="l" rtl="0">
                <a:lnSpc>
                  <a:spcPct val="100000"/>
                </a:lnSpc>
                <a:spcBef>
                  <a:spcPts val="0"/>
                </a:spcBef>
                <a:spcAft>
                  <a:spcPts val="0"/>
                </a:spcAft>
                <a:buClr>
                  <a:schemeClr val="dk1"/>
                </a:buClr>
                <a:buSzPts val="1100"/>
                <a:buFont typeface="Arial"/>
                <a:buNone/>
              </a:pPr>
              <a:r>
                <a:rPr lang="en-US" sz="1600" b="0" i="0" u="none" strike="noStrike" cap="none">
                  <a:solidFill>
                    <a:srgbClr val="3F3F3F"/>
                  </a:solidFill>
                  <a:latin typeface="Courier New"/>
                  <a:ea typeface="Courier New"/>
                  <a:cs typeface="Courier New"/>
                  <a:sym typeface="Courier New"/>
                </a:rPr>
                <a:t>&lt;/div&gt;</a:t>
              </a:r>
              <a:endParaRPr sz="1600" b="0" i="0" u="none" strike="noStrike" cap="none">
                <a:solidFill>
                  <a:srgbClr val="3F3F3F"/>
                </a:solidFill>
                <a:latin typeface="Courier New"/>
                <a:ea typeface="Courier New"/>
                <a:cs typeface="Courier New"/>
                <a:sym typeface="Courier New"/>
              </a:endParaRPr>
            </a:p>
            <a:p>
              <a:pPr marL="72000" marR="0" lvl="0" indent="0" algn="l" rtl="0">
                <a:lnSpc>
                  <a:spcPct val="100000"/>
                </a:lnSpc>
                <a:spcBef>
                  <a:spcPts val="0"/>
                </a:spcBef>
                <a:spcAft>
                  <a:spcPts val="0"/>
                </a:spcAft>
                <a:buClr>
                  <a:schemeClr val="dk1"/>
                </a:buClr>
                <a:buSzPts val="1100"/>
                <a:buFont typeface="Arial"/>
                <a:buNone/>
              </a:pPr>
              <a:r>
                <a:rPr lang="en-US" sz="1600" b="0" i="0" u="none" strike="noStrike" cap="none">
                  <a:solidFill>
                    <a:srgbClr val="3F3F3F"/>
                  </a:solidFill>
                  <a:latin typeface="Courier New"/>
                  <a:ea typeface="Courier New"/>
                  <a:cs typeface="Courier New"/>
                  <a:sym typeface="Courier New"/>
                </a:rPr>
                <a:t>&lt;div class="form-check form-check-inline"&gt;</a:t>
              </a:r>
              <a:endParaRPr sz="1600" b="0" i="0" u="none" strike="noStrike" cap="none">
                <a:solidFill>
                  <a:srgbClr val="3F3F3F"/>
                </a:solidFill>
                <a:latin typeface="Courier New"/>
                <a:ea typeface="Courier New"/>
                <a:cs typeface="Courier New"/>
                <a:sym typeface="Courier New"/>
              </a:endParaRPr>
            </a:p>
            <a:p>
              <a:pPr marL="72000" marR="0" lvl="0" indent="0" algn="l" rtl="0">
                <a:lnSpc>
                  <a:spcPct val="100000"/>
                </a:lnSpc>
                <a:spcBef>
                  <a:spcPts val="0"/>
                </a:spcBef>
                <a:spcAft>
                  <a:spcPts val="0"/>
                </a:spcAft>
                <a:buClr>
                  <a:schemeClr val="dk1"/>
                </a:buClr>
                <a:buSzPts val="1100"/>
                <a:buFont typeface="Arial"/>
                <a:buNone/>
              </a:pPr>
              <a:r>
                <a:rPr lang="en-US" sz="1600" b="0" i="0" u="none" strike="noStrike" cap="none">
                  <a:solidFill>
                    <a:srgbClr val="3F3F3F"/>
                  </a:solidFill>
                  <a:latin typeface="Courier New"/>
                  <a:ea typeface="Courier New"/>
                  <a:cs typeface="Courier New"/>
                  <a:sym typeface="Courier New"/>
                </a:rPr>
                <a:t>  &lt;input class="form-check-input" type="checkbox" id="inlineCheckbox2" value="option2"&gt;</a:t>
              </a:r>
              <a:endParaRPr sz="1600" b="0" i="0" u="none" strike="noStrike" cap="none">
                <a:solidFill>
                  <a:srgbClr val="3F3F3F"/>
                </a:solidFill>
                <a:latin typeface="Courier New"/>
                <a:ea typeface="Courier New"/>
                <a:cs typeface="Courier New"/>
                <a:sym typeface="Courier New"/>
              </a:endParaRPr>
            </a:p>
            <a:p>
              <a:pPr marL="72000" marR="0" lvl="0" indent="0" algn="l" rtl="0">
                <a:lnSpc>
                  <a:spcPct val="100000"/>
                </a:lnSpc>
                <a:spcBef>
                  <a:spcPts val="0"/>
                </a:spcBef>
                <a:spcAft>
                  <a:spcPts val="0"/>
                </a:spcAft>
                <a:buClr>
                  <a:schemeClr val="dk1"/>
                </a:buClr>
                <a:buSzPts val="1100"/>
                <a:buFont typeface="Arial"/>
                <a:buNone/>
              </a:pPr>
              <a:r>
                <a:rPr lang="en-US" sz="1600" b="0" i="0" u="none" strike="noStrike" cap="none">
                  <a:solidFill>
                    <a:srgbClr val="3F3F3F"/>
                  </a:solidFill>
                  <a:latin typeface="Courier New"/>
                  <a:ea typeface="Courier New"/>
                  <a:cs typeface="Courier New"/>
                  <a:sym typeface="Courier New"/>
                </a:rPr>
                <a:t>  &lt;label class="form-check-label" for="inlineCheckbox2"&gt;2&lt;/label&gt;</a:t>
              </a:r>
              <a:endParaRPr sz="1600" b="0" i="0" u="none" strike="noStrike" cap="none">
                <a:solidFill>
                  <a:srgbClr val="3F3F3F"/>
                </a:solidFill>
                <a:latin typeface="Courier New"/>
                <a:ea typeface="Courier New"/>
                <a:cs typeface="Courier New"/>
                <a:sym typeface="Courier New"/>
              </a:endParaRPr>
            </a:p>
            <a:p>
              <a:pPr marL="72000" marR="0" lvl="0" indent="0" algn="l" rtl="0">
                <a:lnSpc>
                  <a:spcPct val="100000"/>
                </a:lnSpc>
                <a:spcBef>
                  <a:spcPts val="0"/>
                </a:spcBef>
                <a:spcAft>
                  <a:spcPts val="0"/>
                </a:spcAft>
                <a:buClr>
                  <a:schemeClr val="dk1"/>
                </a:buClr>
                <a:buSzPts val="1100"/>
                <a:buFont typeface="Arial"/>
                <a:buNone/>
              </a:pPr>
              <a:r>
                <a:rPr lang="en-US" sz="1600" b="0" i="0" u="none" strike="noStrike" cap="none">
                  <a:solidFill>
                    <a:srgbClr val="3F3F3F"/>
                  </a:solidFill>
                  <a:latin typeface="Courier New"/>
                  <a:ea typeface="Courier New"/>
                  <a:cs typeface="Courier New"/>
                  <a:sym typeface="Courier New"/>
                </a:rPr>
                <a:t>&lt;/div&gt;</a:t>
              </a:r>
              <a:endParaRPr sz="1600" b="0" i="0" u="none" strike="noStrike" cap="none">
                <a:solidFill>
                  <a:srgbClr val="3F3F3F"/>
                </a:solidFill>
                <a:latin typeface="Courier New"/>
                <a:ea typeface="Courier New"/>
                <a:cs typeface="Courier New"/>
                <a:sym typeface="Courier New"/>
              </a:endParaRPr>
            </a:p>
          </p:txBody>
        </p:sp>
        <p:sp>
          <p:nvSpPr>
            <p:cNvPr id="1926" name="Google Shape;1926;p151"/>
            <p:cNvSpPr/>
            <p:nvPr/>
          </p:nvSpPr>
          <p:spPr>
            <a:xfrm>
              <a:off x="5271115" y="1190709"/>
              <a:ext cx="6127200" cy="597600"/>
            </a:xfrm>
            <a:prstGeom prst="round2SameRect">
              <a:avLst>
                <a:gd name="adj1" fmla="val 27454"/>
                <a:gd name="adj2" fmla="val 0"/>
              </a:avLst>
            </a:prstGeom>
            <a:solidFill>
              <a:srgbClr val="2E75B5"/>
            </a:solidFill>
            <a:ln w="9525" cap="flat" cmpd="sng">
              <a:solidFill>
                <a:srgbClr val="2E75B5"/>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000" b="1" i="0" u="none" strike="noStrike" cap="none">
                  <a:solidFill>
                    <a:srgbClr val="FFFFFF"/>
                  </a:solidFill>
                  <a:latin typeface="Open Sans"/>
                  <a:ea typeface="Open Sans"/>
                  <a:cs typeface="Open Sans"/>
                  <a:sym typeface="Open Sans"/>
                </a:rPr>
                <a:t>Example:</a:t>
              </a:r>
              <a:endParaRPr sz="2000" b="1" i="0" u="none" strike="noStrike" cap="none">
                <a:solidFill>
                  <a:srgbClr val="FFFFFF"/>
                </a:solidFill>
                <a:latin typeface="Open Sans"/>
                <a:ea typeface="Open Sans"/>
                <a:cs typeface="Open Sans"/>
                <a:sym typeface="Open Sans"/>
              </a:endParaRPr>
            </a:p>
          </p:txBody>
        </p:sp>
        <p:sp>
          <p:nvSpPr>
            <p:cNvPr id="1927" name="Google Shape;1927;p151"/>
            <p:cNvSpPr/>
            <p:nvPr/>
          </p:nvSpPr>
          <p:spPr>
            <a:xfrm>
              <a:off x="5271115" y="5100980"/>
              <a:ext cx="6127200" cy="133500"/>
            </a:xfrm>
            <a:prstGeom prst="rect">
              <a:avLst/>
            </a:prstGeom>
            <a:solidFill>
              <a:srgbClr val="2E75B5"/>
            </a:solidFill>
            <a:ln w="9525" cap="flat" cmpd="sng">
              <a:solidFill>
                <a:srgbClr val="2E75B5"/>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5" name="Brandline_LVC">
            <a:extLst>
              <a:ext uri="{FF2B5EF4-FFF2-40B4-BE49-F238E27FC236}">
                <a16:creationId xmlns:a16="http://schemas.microsoft.com/office/drawing/2014/main" id="{80F72D24-8489-E11E-5651-FFA70FA70BE7}"/>
              </a:ext>
            </a:extLst>
          </p:cNvPr>
          <p:cNvSpPr/>
          <p:nvPr/>
        </p:nvSpPr>
        <p:spPr>
          <a:xfrm>
            <a:off x="5803900" y="816324"/>
            <a:ext cx="4655421"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1931"/>
        <p:cNvGrpSpPr/>
        <p:nvPr/>
      </p:nvGrpSpPr>
      <p:grpSpPr>
        <a:xfrm>
          <a:off x="0" y="0"/>
          <a:ext cx="0" cy="0"/>
          <a:chOff x="0" y="0"/>
          <a:chExt cx="0" cy="0"/>
        </a:xfrm>
      </p:grpSpPr>
      <p:sp>
        <p:nvSpPr>
          <p:cNvPr id="1932" name="Google Shape;1932;p152"/>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dirty="0"/>
              <a:t>Form Controls: Grid</a:t>
            </a:r>
            <a:endParaRPr dirty="0"/>
          </a:p>
        </p:txBody>
      </p:sp>
      <p:sp>
        <p:nvSpPr>
          <p:cNvPr id="1934" name="Google Shape;1934;p152"/>
          <p:cNvSpPr txBox="1"/>
          <p:nvPr/>
        </p:nvSpPr>
        <p:spPr>
          <a:xfrm>
            <a:off x="1828800" y="1628315"/>
            <a:ext cx="12934800" cy="4308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Form grids are used to build complex forms.</a:t>
            </a:r>
            <a:endParaRPr sz="1400" b="0" i="0" u="none" strike="noStrike" cap="none">
              <a:solidFill>
                <a:srgbClr val="3F3F3F"/>
              </a:solidFill>
              <a:latin typeface="Arial"/>
              <a:ea typeface="Arial"/>
              <a:cs typeface="Arial"/>
              <a:sym typeface="Arial"/>
            </a:endParaRPr>
          </a:p>
        </p:txBody>
      </p:sp>
      <p:sp>
        <p:nvSpPr>
          <p:cNvPr id="1935" name="Google Shape;1935;p152"/>
          <p:cNvSpPr txBox="1"/>
          <p:nvPr/>
        </p:nvSpPr>
        <p:spPr>
          <a:xfrm>
            <a:off x="2171700" y="2501900"/>
            <a:ext cx="2361300" cy="430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Using </a:t>
            </a:r>
            <a:r>
              <a:rPr lang="en-US" sz="2200" b="0" i="1" u="none" strike="noStrike" cap="none">
                <a:solidFill>
                  <a:srgbClr val="3F3F3F"/>
                </a:solidFill>
                <a:latin typeface="Open Sans"/>
                <a:ea typeface="Open Sans"/>
                <a:cs typeface="Open Sans"/>
                <a:sym typeface="Open Sans"/>
              </a:rPr>
              <a:t>row</a:t>
            </a:r>
            <a:r>
              <a:rPr lang="en-US" sz="2200" b="0" i="0" u="none" strike="noStrike" cap="none">
                <a:solidFill>
                  <a:srgbClr val="3F3F3F"/>
                </a:solidFill>
                <a:latin typeface="Open Sans"/>
                <a:ea typeface="Open Sans"/>
                <a:cs typeface="Open Sans"/>
                <a:sym typeface="Open Sans"/>
              </a:rPr>
              <a:t>:</a:t>
            </a:r>
            <a:endParaRPr sz="1400" b="0" i="0" u="none" strike="noStrike" cap="none">
              <a:solidFill>
                <a:srgbClr val="3F3F3F"/>
              </a:solidFill>
              <a:latin typeface="Arial"/>
              <a:ea typeface="Arial"/>
              <a:cs typeface="Arial"/>
              <a:sym typeface="Arial"/>
            </a:endParaRPr>
          </a:p>
        </p:txBody>
      </p:sp>
      <p:sp>
        <p:nvSpPr>
          <p:cNvPr id="1936" name="Google Shape;1936;p152"/>
          <p:cNvSpPr txBox="1"/>
          <p:nvPr/>
        </p:nvSpPr>
        <p:spPr>
          <a:xfrm>
            <a:off x="10695264" y="2686050"/>
            <a:ext cx="2462400" cy="430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Output:</a:t>
            </a:r>
            <a:endParaRPr sz="1400" b="0" i="0" u="none" strike="noStrike" cap="none">
              <a:solidFill>
                <a:srgbClr val="3F3F3F"/>
              </a:solidFill>
              <a:latin typeface="Arial"/>
              <a:ea typeface="Arial"/>
              <a:cs typeface="Arial"/>
              <a:sym typeface="Arial"/>
            </a:endParaRPr>
          </a:p>
        </p:txBody>
      </p:sp>
      <p:pic>
        <p:nvPicPr>
          <p:cNvPr id="1937" name="Google Shape;1937;p152"/>
          <p:cNvPicPr preferRelativeResize="0"/>
          <p:nvPr/>
        </p:nvPicPr>
        <p:blipFill rotWithShape="1">
          <a:blip r:embed="rId3">
            <a:alphaModFix/>
          </a:blip>
          <a:srcRect/>
          <a:stretch/>
        </p:blipFill>
        <p:spPr>
          <a:xfrm>
            <a:off x="7921201" y="4367941"/>
            <a:ext cx="8010525" cy="828675"/>
          </a:xfrm>
          <a:prstGeom prst="rect">
            <a:avLst/>
          </a:prstGeom>
          <a:noFill/>
          <a:ln>
            <a:noFill/>
          </a:ln>
        </p:spPr>
      </p:pic>
      <p:grpSp>
        <p:nvGrpSpPr>
          <p:cNvPr id="1938" name="Google Shape;1938;p152"/>
          <p:cNvGrpSpPr/>
          <p:nvPr/>
        </p:nvGrpSpPr>
        <p:grpSpPr>
          <a:xfrm>
            <a:off x="952525" y="3320630"/>
            <a:ext cx="6540802" cy="4364593"/>
            <a:chOff x="5271100" y="1190709"/>
            <a:chExt cx="6127215" cy="3660343"/>
          </a:xfrm>
        </p:grpSpPr>
        <p:sp>
          <p:nvSpPr>
            <p:cNvPr id="1939" name="Google Shape;1939;p152"/>
            <p:cNvSpPr/>
            <p:nvPr/>
          </p:nvSpPr>
          <p:spPr>
            <a:xfrm>
              <a:off x="5271100" y="1788322"/>
              <a:ext cx="6127200" cy="2992200"/>
            </a:xfrm>
            <a:prstGeom prst="rect">
              <a:avLst/>
            </a:prstGeom>
            <a:solidFill>
              <a:srgbClr val="F3F3F3"/>
            </a:solidFill>
            <a:ln w="9525" cap="flat" cmpd="sng">
              <a:solidFill>
                <a:srgbClr val="DBDBDB"/>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72000" marR="0" lvl="0" indent="0" algn="l" rtl="0">
                <a:lnSpc>
                  <a:spcPct val="100000"/>
                </a:lnSpc>
                <a:spcBef>
                  <a:spcPts val="0"/>
                </a:spcBef>
                <a:spcAft>
                  <a:spcPts val="0"/>
                </a:spcAft>
                <a:buClr>
                  <a:schemeClr val="dk1"/>
                </a:buClr>
                <a:buSzPts val="1100"/>
                <a:buFont typeface="Arial"/>
                <a:buNone/>
              </a:pPr>
              <a:r>
                <a:rPr lang="en-US" sz="1600" b="0" i="0" u="none" strike="noStrike" cap="none">
                  <a:solidFill>
                    <a:srgbClr val="3F3F3F"/>
                  </a:solidFill>
                  <a:latin typeface="Courier New"/>
                  <a:ea typeface="Courier New"/>
                  <a:cs typeface="Courier New"/>
                  <a:sym typeface="Courier New"/>
                </a:rPr>
                <a:t>&lt;form&gt;</a:t>
              </a:r>
              <a:endParaRPr sz="1600" b="0" i="0" u="none" strike="noStrike" cap="none">
                <a:solidFill>
                  <a:srgbClr val="3F3F3F"/>
                </a:solidFill>
                <a:latin typeface="Courier New"/>
                <a:ea typeface="Courier New"/>
                <a:cs typeface="Courier New"/>
                <a:sym typeface="Courier New"/>
              </a:endParaRPr>
            </a:p>
            <a:p>
              <a:pPr marL="72000" marR="0" lvl="0" indent="0" algn="l" rtl="0">
                <a:lnSpc>
                  <a:spcPct val="100000"/>
                </a:lnSpc>
                <a:spcBef>
                  <a:spcPts val="0"/>
                </a:spcBef>
                <a:spcAft>
                  <a:spcPts val="0"/>
                </a:spcAft>
                <a:buClr>
                  <a:schemeClr val="dk1"/>
                </a:buClr>
                <a:buSzPts val="1100"/>
                <a:buFont typeface="Arial"/>
                <a:buNone/>
              </a:pPr>
              <a:r>
                <a:rPr lang="en-US" sz="1600" b="0" i="0" u="none" strike="noStrike" cap="none">
                  <a:solidFill>
                    <a:srgbClr val="3F3F3F"/>
                  </a:solidFill>
                  <a:latin typeface="Courier New"/>
                  <a:ea typeface="Courier New"/>
                  <a:cs typeface="Courier New"/>
                  <a:sym typeface="Courier New"/>
                </a:rPr>
                <a:t>  &lt;div class="row"&gt;</a:t>
              </a:r>
              <a:endParaRPr sz="1600" b="0" i="0" u="none" strike="noStrike" cap="none">
                <a:solidFill>
                  <a:srgbClr val="3F3F3F"/>
                </a:solidFill>
                <a:latin typeface="Courier New"/>
                <a:ea typeface="Courier New"/>
                <a:cs typeface="Courier New"/>
                <a:sym typeface="Courier New"/>
              </a:endParaRPr>
            </a:p>
            <a:p>
              <a:pPr marL="72000" marR="0" lvl="0" indent="0" algn="l" rtl="0">
                <a:lnSpc>
                  <a:spcPct val="100000"/>
                </a:lnSpc>
                <a:spcBef>
                  <a:spcPts val="0"/>
                </a:spcBef>
                <a:spcAft>
                  <a:spcPts val="0"/>
                </a:spcAft>
                <a:buClr>
                  <a:schemeClr val="dk1"/>
                </a:buClr>
                <a:buSzPts val="1100"/>
                <a:buFont typeface="Arial"/>
                <a:buNone/>
              </a:pPr>
              <a:r>
                <a:rPr lang="en-US" sz="1600" b="0" i="0" u="none" strike="noStrike" cap="none">
                  <a:solidFill>
                    <a:srgbClr val="3F3F3F"/>
                  </a:solidFill>
                  <a:latin typeface="Courier New"/>
                  <a:ea typeface="Courier New"/>
                  <a:cs typeface="Courier New"/>
                  <a:sym typeface="Courier New"/>
                </a:rPr>
                <a:t>    &lt;div class="col"&gt;</a:t>
              </a:r>
              <a:endParaRPr sz="1600" b="0" i="0" u="none" strike="noStrike" cap="none">
                <a:solidFill>
                  <a:srgbClr val="3F3F3F"/>
                </a:solidFill>
                <a:latin typeface="Courier New"/>
                <a:ea typeface="Courier New"/>
                <a:cs typeface="Courier New"/>
                <a:sym typeface="Courier New"/>
              </a:endParaRPr>
            </a:p>
            <a:p>
              <a:pPr marL="72000" marR="0" lvl="0" indent="0" algn="l" rtl="0">
                <a:lnSpc>
                  <a:spcPct val="100000"/>
                </a:lnSpc>
                <a:spcBef>
                  <a:spcPts val="0"/>
                </a:spcBef>
                <a:spcAft>
                  <a:spcPts val="0"/>
                </a:spcAft>
                <a:buClr>
                  <a:schemeClr val="dk1"/>
                </a:buClr>
                <a:buSzPts val="1100"/>
                <a:buFont typeface="Arial"/>
                <a:buNone/>
              </a:pPr>
              <a:r>
                <a:rPr lang="en-US" sz="1600" b="0" i="0" u="none" strike="noStrike" cap="none">
                  <a:solidFill>
                    <a:srgbClr val="3F3F3F"/>
                  </a:solidFill>
                  <a:latin typeface="Courier New"/>
                  <a:ea typeface="Courier New"/>
                  <a:cs typeface="Courier New"/>
                  <a:sym typeface="Courier New"/>
                </a:rPr>
                <a:t>      &lt;input type="text" class="form-control" placeholder="First name"&gt;</a:t>
              </a:r>
              <a:endParaRPr sz="1600" b="0" i="0" u="none" strike="noStrike" cap="none">
                <a:solidFill>
                  <a:srgbClr val="3F3F3F"/>
                </a:solidFill>
                <a:latin typeface="Courier New"/>
                <a:ea typeface="Courier New"/>
                <a:cs typeface="Courier New"/>
                <a:sym typeface="Courier New"/>
              </a:endParaRPr>
            </a:p>
            <a:p>
              <a:pPr marL="72000" marR="0" lvl="0" indent="0" algn="l" rtl="0">
                <a:lnSpc>
                  <a:spcPct val="100000"/>
                </a:lnSpc>
                <a:spcBef>
                  <a:spcPts val="0"/>
                </a:spcBef>
                <a:spcAft>
                  <a:spcPts val="0"/>
                </a:spcAft>
                <a:buClr>
                  <a:schemeClr val="dk1"/>
                </a:buClr>
                <a:buSzPts val="1100"/>
                <a:buFont typeface="Arial"/>
                <a:buNone/>
              </a:pPr>
              <a:r>
                <a:rPr lang="en-US" sz="1600" b="0" i="0" u="none" strike="noStrike" cap="none">
                  <a:solidFill>
                    <a:srgbClr val="3F3F3F"/>
                  </a:solidFill>
                  <a:latin typeface="Courier New"/>
                  <a:ea typeface="Courier New"/>
                  <a:cs typeface="Courier New"/>
                  <a:sym typeface="Courier New"/>
                </a:rPr>
                <a:t>    &lt;/div&gt;</a:t>
              </a:r>
              <a:endParaRPr sz="1600" b="0" i="0" u="none" strike="noStrike" cap="none">
                <a:solidFill>
                  <a:srgbClr val="3F3F3F"/>
                </a:solidFill>
                <a:latin typeface="Courier New"/>
                <a:ea typeface="Courier New"/>
                <a:cs typeface="Courier New"/>
                <a:sym typeface="Courier New"/>
              </a:endParaRPr>
            </a:p>
            <a:p>
              <a:pPr marL="72000" marR="0" lvl="0" indent="0" algn="l" rtl="0">
                <a:lnSpc>
                  <a:spcPct val="100000"/>
                </a:lnSpc>
                <a:spcBef>
                  <a:spcPts val="0"/>
                </a:spcBef>
                <a:spcAft>
                  <a:spcPts val="0"/>
                </a:spcAft>
                <a:buClr>
                  <a:schemeClr val="dk1"/>
                </a:buClr>
                <a:buSzPts val="1100"/>
                <a:buFont typeface="Arial"/>
                <a:buNone/>
              </a:pPr>
              <a:r>
                <a:rPr lang="en-US" sz="1600" b="0" i="0" u="none" strike="noStrike" cap="none">
                  <a:solidFill>
                    <a:srgbClr val="3F3F3F"/>
                  </a:solidFill>
                  <a:latin typeface="Courier New"/>
                  <a:ea typeface="Courier New"/>
                  <a:cs typeface="Courier New"/>
                  <a:sym typeface="Courier New"/>
                </a:rPr>
                <a:t>    &lt;div class="col"&gt;</a:t>
              </a:r>
              <a:endParaRPr sz="1600" b="0" i="0" u="none" strike="noStrike" cap="none">
                <a:solidFill>
                  <a:srgbClr val="3F3F3F"/>
                </a:solidFill>
                <a:latin typeface="Courier New"/>
                <a:ea typeface="Courier New"/>
                <a:cs typeface="Courier New"/>
                <a:sym typeface="Courier New"/>
              </a:endParaRPr>
            </a:p>
            <a:p>
              <a:pPr marL="72000" marR="0" lvl="0" indent="0" algn="l" rtl="0">
                <a:lnSpc>
                  <a:spcPct val="100000"/>
                </a:lnSpc>
                <a:spcBef>
                  <a:spcPts val="0"/>
                </a:spcBef>
                <a:spcAft>
                  <a:spcPts val="0"/>
                </a:spcAft>
                <a:buClr>
                  <a:schemeClr val="dk1"/>
                </a:buClr>
                <a:buSzPts val="1100"/>
                <a:buFont typeface="Arial"/>
                <a:buNone/>
              </a:pPr>
              <a:r>
                <a:rPr lang="en-US" sz="1600" b="0" i="0" u="none" strike="noStrike" cap="none">
                  <a:solidFill>
                    <a:srgbClr val="3F3F3F"/>
                  </a:solidFill>
                  <a:latin typeface="Courier New"/>
                  <a:ea typeface="Courier New"/>
                  <a:cs typeface="Courier New"/>
                  <a:sym typeface="Courier New"/>
                </a:rPr>
                <a:t>      &lt;input type="text" class="form-control" placeholder="Last name"&gt;</a:t>
              </a:r>
              <a:endParaRPr sz="1600" b="0" i="0" u="none" strike="noStrike" cap="none">
                <a:solidFill>
                  <a:srgbClr val="3F3F3F"/>
                </a:solidFill>
                <a:latin typeface="Courier New"/>
                <a:ea typeface="Courier New"/>
                <a:cs typeface="Courier New"/>
                <a:sym typeface="Courier New"/>
              </a:endParaRPr>
            </a:p>
            <a:p>
              <a:pPr marL="72000" marR="0" lvl="0" indent="0" algn="l" rtl="0">
                <a:lnSpc>
                  <a:spcPct val="100000"/>
                </a:lnSpc>
                <a:spcBef>
                  <a:spcPts val="0"/>
                </a:spcBef>
                <a:spcAft>
                  <a:spcPts val="0"/>
                </a:spcAft>
                <a:buClr>
                  <a:schemeClr val="dk1"/>
                </a:buClr>
                <a:buSzPts val="1100"/>
                <a:buFont typeface="Arial"/>
                <a:buNone/>
              </a:pPr>
              <a:r>
                <a:rPr lang="en-US" sz="1600" b="0" i="0" u="none" strike="noStrike" cap="none">
                  <a:solidFill>
                    <a:srgbClr val="3F3F3F"/>
                  </a:solidFill>
                  <a:latin typeface="Courier New"/>
                  <a:ea typeface="Courier New"/>
                  <a:cs typeface="Courier New"/>
                  <a:sym typeface="Courier New"/>
                </a:rPr>
                <a:t>    &lt;/div&gt;</a:t>
              </a:r>
              <a:endParaRPr sz="1600" b="0" i="0" u="none" strike="noStrike" cap="none">
                <a:solidFill>
                  <a:srgbClr val="3F3F3F"/>
                </a:solidFill>
                <a:latin typeface="Courier New"/>
                <a:ea typeface="Courier New"/>
                <a:cs typeface="Courier New"/>
                <a:sym typeface="Courier New"/>
              </a:endParaRPr>
            </a:p>
            <a:p>
              <a:pPr marL="72000" marR="0" lvl="0" indent="0" algn="l" rtl="0">
                <a:lnSpc>
                  <a:spcPct val="100000"/>
                </a:lnSpc>
                <a:spcBef>
                  <a:spcPts val="0"/>
                </a:spcBef>
                <a:spcAft>
                  <a:spcPts val="0"/>
                </a:spcAft>
                <a:buClr>
                  <a:schemeClr val="dk1"/>
                </a:buClr>
                <a:buSzPts val="1100"/>
                <a:buFont typeface="Arial"/>
                <a:buNone/>
              </a:pPr>
              <a:r>
                <a:rPr lang="en-US" sz="1600" b="0" i="0" u="none" strike="noStrike" cap="none">
                  <a:solidFill>
                    <a:srgbClr val="3F3F3F"/>
                  </a:solidFill>
                  <a:latin typeface="Courier New"/>
                  <a:ea typeface="Courier New"/>
                  <a:cs typeface="Courier New"/>
                  <a:sym typeface="Courier New"/>
                </a:rPr>
                <a:t>  &lt;/div&gt;</a:t>
              </a:r>
              <a:endParaRPr sz="1600" b="0" i="0" u="none" strike="noStrike" cap="none">
                <a:solidFill>
                  <a:srgbClr val="3F3F3F"/>
                </a:solidFill>
                <a:latin typeface="Courier New"/>
                <a:ea typeface="Courier New"/>
                <a:cs typeface="Courier New"/>
                <a:sym typeface="Courier New"/>
              </a:endParaRPr>
            </a:p>
            <a:p>
              <a:pPr marL="72000" marR="0" lvl="0" indent="0" algn="l" rtl="0">
                <a:lnSpc>
                  <a:spcPct val="100000"/>
                </a:lnSpc>
                <a:spcBef>
                  <a:spcPts val="0"/>
                </a:spcBef>
                <a:spcAft>
                  <a:spcPts val="0"/>
                </a:spcAft>
                <a:buClr>
                  <a:schemeClr val="dk1"/>
                </a:buClr>
                <a:buSzPts val="1100"/>
                <a:buFont typeface="Arial"/>
                <a:buNone/>
              </a:pPr>
              <a:r>
                <a:rPr lang="en-US" sz="1600" b="0" i="0" u="none" strike="noStrike" cap="none">
                  <a:solidFill>
                    <a:srgbClr val="3F3F3F"/>
                  </a:solidFill>
                  <a:latin typeface="Courier New"/>
                  <a:ea typeface="Courier New"/>
                  <a:cs typeface="Courier New"/>
                  <a:sym typeface="Courier New"/>
                </a:rPr>
                <a:t>&lt;/form&gt;</a:t>
              </a:r>
              <a:endParaRPr sz="1600" b="0" i="0" u="none" strike="noStrike" cap="none">
                <a:solidFill>
                  <a:srgbClr val="3F3F3F"/>
                </a:solidFill>
                <a:latin typeface="Courier New"/>
                <a:ea typeface="Courier New"/>
                <a:cs typeface="Courier New"/>
                <a:sym typeface="Courier New"/>
              </a:endParaRPr>
            </a:p>
          </p:txBody>
        </p:sp>
        <p:sp>
          <p:nvSpPr>
            <p:cNvPr id="1940" name="Google Shape;1940;p152"/>
            <p:cNvSpPr/>
            <p:nvPr/>
          </p:nvSpPr>
          <p:spPr>
            <a:xfrm>
              <a:off x="5271115" y="1190709"/>
              <a:ext cx="6127200" cy="597600"/>
            </a:xfrm>
            <a:prstGeom prst="round2SameRect">
              <a:avLst>
                <a:gd name="adj1" fmla="val 27454"/>
                <a:gd name="adj2" fmla="val 0"/>
              </a:avLst>
            </a:prstGeom>
            <a:solidFill>
              <a:srgbClr val="2E75B5"/>
            </a:solidFill>
            <a:ln w="9525" cap="flat" cmpd="sng">
              <a:solidFill>
                <a:srgbClr val="2E75B5"/>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000" b="1" i="0" u="none" strike="noStrike" cap="none">
                  <a:solidFill>
                    <a:srgbClr val="FFFFFF"/>
                  </a:solidFill>
                  <a:latin typeface="Open Sans"/>
                  <a:ea typeface="Open Sans"/>
                  <a:cs typeface="Open Sans"/>
                  <a:sym typeface="Open Sans"/>
                </a:rPr>
                <a:t>Example:</a:t>
              </a:r>
              <a:endParaRPr sz="2000" b="1" i="0" u="none" strike="noStrike" cap="none">
                <a:solidFill>
                  <a:srgbClr val="FFFFFF"/>
                </a:solidFill>
                <a:latin typeface="Open Sans"/>
                <a:ea typeface="Open Sans"/>
                <a:cs typeface="Open Sans"/>
                <a:sym typeface="Open Sans"/>
              </a:endParaRPr>
            </a:p>
          </p:txBody>
        </p:sp>
        <p:sp>
          <p:nvSpPr>
            <p:cNvPr id="1941" name="Google Shape;1941;p152"/>
            <p:cNvSpPr/>
            <p:nvPr/>
          </p:nvSpPr>
          <p:spPr>
            <a:xfrm>
              <a:off x="5271115" y="4717552"/>
              <a:ext cx="6127200" cy="133500"/>
            </a:xfrm>
            <a:prstGeom prst="rect">
              <a:avLst/>
            </a:prstGeom>
            <a:solidFill>
              <a:srgbClr val="2E75B5"/>
            </a:solidFill>
            <a:ln w="9525" cap="flat" cmpd="sng">
              <a:solidFill>
                <a:srgbClr val="2E75B5"/>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7" name="Brandline_LVC">
            <a:extLst>
              <a:ext uri="{FF2B5EF4-FFF2-40B4-BE49-F238E27FC236}">
                <a16:creationId xmlns:a16="http://schemas.microsoft.com/office/drawing/2014/main" id="{AF0156B8-D091-0585-9624-EE195D1666F1}"/>
              </a:ext>
            </a:extLst>
          </p:cNvPr>
          <p:cNvSpPr/>
          <p:nvPr/>
        </p:nvSpPr>
        <p:spPr>
          <a:xfrm>
            <a:off x="5969000" y="816324"/>
            <a:ext cx="4333955"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1945"/>
        <p:cNvGrpSpPr/>
        <p:nvPr/>
      </p:nvGrpSpPr>
      <p:grpSpPr>
        <a:xfrm>
          <a:off x="0" y="0"/>
          <a:ext cx="0" cy="0"/>
          <a:chOff x="0" y="0"/>
          <a:chExt cx="0" cy="0"/>
        </a:xfrm>
      </p:grpSpPr>
      <p:sp>
        <p:nvSpPr>
          <p:cNvPr id="1946" name="Google Shape;1946;p153"/>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dirty="0"/>
              <a:t>Typeaheads</a:t>
            </a:r>
            <a:endParaRPr dirty="0"/>
          </a:p>
        </p:txBody>
      </p:sp>
      <p:sp>
        <p:nvSpPr>
          <p:cNvPr id="1948" name="Google Shape;1948;p153"/>
          <p:cNvSpPr/>
          <p:nvPr/>
        </p:nvSpPr>
        <p:spPr>
          <a:xfrm>
            <a:off x="1595489" y="1491236"/>
            <a:ext cx="12989100" cy="769500"/>
          </a:xfrm>
          <a:prstGeom prst="rect">
            <a:avLst/>
          </a:prstGeom>
          <a:noFill/>
          <a:ln>
            <a:noFill/>
          </a:ln>
        </p:spPr>
        <p:txBody>
          <a:bodyPr spcFirstLastPara="1" wrap="square" lIns="91425" tIns="45700" rIns="91425" bIns="45700" anchor="t" anchorCtr="0">
            <a:noAutofit/>
          </a:bodyPr>
          <a:lstStyle/>
          <a:p>
            <a:pPr marL="0" marR="0" lvl="0" indent="0" algn="ctr" rtl="0">
              <a:lnSpc>
                <a:spcPct val="115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Typeaheads are used to show hints to users while filling forms for auto-completing them. This saves time and reduces input mistakes.</a:t>
            </a:r>
            <a:endParaRPr sz="1400" b="0" i="0" u="none" strike="noStrike" cap="none">
              <a:solidFill>
                <a:srgbClr val="3F3F3F"/>
              </a:solidFill>
              <a:latin typeface="Arial"/>
              <a:ea typeface="Arial"/>
              <a:cs typeface="Arial"/>
              <a:sym typeface="Arial"/>
            </a:endParaRPr>
          </a:p>
        </p:txBody>
      </p:sp>
      <p:sp>
        <p:nvSpPr>
          <p:cNvPr id="1949" name="Google Shape;1949;p153"/>
          <p:cNvSpPr txBox="1"/>
          <p:nvPr/>
        </p:nvSpPr>
        <p:spPr>
          <a:xfrm>
            <a:off x="4572000" y="5379726"/>
            <a:ext cx="1818300" cy="430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000000"/>
                </a:solidFill>
                <a:latin typeface="Open Sans"/>
                <a:ea typeface="Open Sans"/>
                <a:cs typeface="Open Sans"/>
                <a:sym typeface="Open Sans"/>
              </a:rPr>
              <a:t>Display:</a:t>
            </a:r>
            <a:endParaRPr sz="2200" b="0" i="0" u="none" strike="noStrike" cap="none">
              <a:solidFill>
                <a:srgbClr val="000000"/>
              </a:solidFill>
              <a:latin typeface="Open Sans"/>
              <a:ea typeface="Open Sans"/>
              <a:cs typeface="Open Sans"/>
              <a:sym typeface="Open Sans"/>
            </a:endParaRPr>
          </a:p>
        </p:txBody>
      </p:sp>
      <p:pic>
        <p:nvPicPr>
          <p:cNvPr id="1950" name="Google Shape;1950;p153"/>
          <p:cNvPicPr preferRelativeResize="0"/>
          <p:nvPr/>
        </p:nvPicPr>
        <p:blipFill rotWithShape="1">
          <a:blip r:embed="rId3">
            <a:alphaModFix/>
          </a:blip>
          <a:srcRect/>
          <a:stretch/>
        </p:blipFill>
        <p:spPr>
          <a:xfrm>
            <a:off x="8998236" y="3966351"/>
            <a:ext cx="4229100" cy="1628775"/>
          </a:xfrm>
          <a:prstGeom prst="rect">
            <a:avLst/>
          </a:prstGeom>
          <a:noFill/>
          <a:ln>
            <a:noFill/>
          </a:ln>
        </p:spPr>
      </p:pic>
      <p:grpSp>
        <p:nvGrpSpPr>
          <p:cNvPr id="1951" name="Google Shape;1951;p153"/>
          <p:cNvGrpSpPr/>
          <p:nvPr/>
        </p:nvGrpSpPr>
        <p:grpSpPr>
          <a:xfrm>
            <a:off x="1028725" y="3625430"/>
            <a:ext cx="6540802" cy="2992992"/>
            <a:chOff x="5271100" y="1190709"/>
            <a:chExt cx="6127215" cy="2510057"/>
          </a:xfrm>
        </p:grpSpPr>
        <p:sp>
          <p:nvSpPr>
            <p:cNvPr id="1952" name="Google Shape;1952;p153"/>
            <p:cNvSpPr/>
            <p:nvPr/>
          </p:nvSpPr>
          <p:spPr>
            <a:xfrm>
              <a:off x="5271100" y="1788323"/>
              <a:ext cx="6127200" cy="1860600"/>
            </a:xfrm>
            <a:prstGeom prst="rect">
              <a:avLst/>
            </a:prstGeom>
            <a:solidFill>
              <a:srgbClr val="F3F3F3"/>
            </a:solidFill>
            <a:ln w="9525" cap="flat" cmpd="sng">
              <a:solidFill>
                <a:srgbClr val="DBDBDB"/>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72000" marR="0" lvl="0" indent="0" algn="l" rtl="0">
                <a:lnSpc>
                  <a:spcPct val="100000"/>
                </a:lnSpc>
                <a:spcBef>
                  <a:spcPts val="0"/>
                </a:spcBef>
                <a:spcAft>
                  <a:spcPts val="0"/>
                </a:spcAft>
                <a:buClr>
                  <a:schemeClr val="dk1"/>
                </a:buClr>
                <a:buSzPts val="1100"/>
                <a:buFont typeface="Arial"/>
                <a:buNone/>
              </a:pPr>
              <a:r>
                <a:rPr lang="en-US" sz="1600" b="0" i="0" u="none" strike="noStrike" cap="none">
                  <a:solidFill>
                    <a:srgbClr val="3F3F3F"/>
                  </a:solidFill>
                  <a:latin typeface="Courier New"/>
                  <a:ea typeface="Courier New"/>
                  <a:cs typeface="Courier New"/>
                  <a:sym typeface="Courier New"/>
                </a:rPr>
                <a:t>&lt;script type="text/javascript"&gt;</a:t>
              </a:r>
              <a:endParaRPr sz="1600" b="0" i="0" u="none" strike="noStrike" cap="none">
                <a:solidFill>
                  <a:srgbClr val="3F3F3F"/>
                </a:solidFill>
                <a:latin typeface="Courier New"/>
                <a:ea typeface="Courier New"/>
                <a:cs typeface="Courier New"/>
                <a:sym typeface="Courier New"/>
              </a:endParaRPr>
            </a:p>
            <a:p>
              <a:pPr marL="72000" marR="0" lvl="0" indent="0" algn="l" rtl="0">
                <a:lnSpc>
                  <a:spcPct val="100000"/>
                </a:lnSpc>
                <a:spcBef>
                  <a:spcPts val="0"/>
                </a:spcBef>
                <a:spcAft>
                  <a:spcPts val="0"/>
                </a:spcAft>
                <a:buClr>
                  <a:schemeClr val="dk1"/>
                </a:buClr>
                <a:buSzPts val="1100"/>
                <a:buFont typeface="Arial"/>
                <a:buNone/>
              </a:pPr>
              <a:r>
                <a:rPr lang="en-US" sz="1600" b="0" i="0" u="none" strike="noStrike" cap="none">
                  <a:solidFill>
                    <a:srgbClr val="3F3F3F"/>
                  </a:solidFill>
                  <a:latin typeface="Courier New"/>
                  <a:ea typeface="Courier New"/>
                  <a:cs typeface="Courier New"/>
                  <a:sym typeface="Courier New"/>
                </a:rPr>
                <a:t>$(document).ready(function(){</a:t>
              </a:r>
              <a:endParaRPr sz="1600" b="0" i="0" u="none" strike="noStrike" cap="none">
                <a:solidFill>
                  <a:srgbClr val="3F3F3F"/>
                </a:solidFill>
                <a:latin typeface="Courier New"/>
                <a:ea typeface="Courier New"/>
                <a:cs typeface="Courier New"/>
                <a:sym typeface="Courier New"/>
              </a:endParaRPr>
            </a:p>
            <a:p>
              <a:pPr marL="72000" marR="0" lvl="0" indent="0" algn="l" rtl="0">
                <a:lnSpc>
                  <a:spcPct val="100000"/>
                </a:lnSpc>
                <a:spcBef>
                  <a:spcPts val="0"/>
                </a:spcBef>
                <a:spcAft>
                  <a:spcPts val="0"/>
                </a:spcAft>
                <a:buClr>
                  <a:schemeClr val="dk1"/>
                </a:buClr>
                <a:buSzPts val="1100"/>
                <a:buFont typeface="Arial"/>
                <a:buNone/>
              </a:pPr>
              <a:r>
                <a:rPr lang="en-US" sz="1600" b="0" i="0" u="none" strike="noStrike" cap="none">
                  <a:solidFill>
                    <a:srgbClr val="3F3F3F"/>
                  </a:solidFill>
                  <a:latin typeface="Courier New"/>
                  <a:ea typeface="Courier New"/>
                  <a:cs typeface="Courier New"/>
                  <a:sym typeface="Courier New"/>
                </a:rPr>
                <a:t>var cars = ['HTML', 'HTML5', 'Java', 'JavaScript', 'CSS', 'DTD', 'Bootstrap'];</a:t>
              </a:r>
              <a:endParaRPr sz="1600" b="0" i="0" u="none" strike="noStrike" cap="none">
                <a:solidFill>
                  <a:srgbClr val="3F3F3F"/>
                </a:solidFill>
                <a:latin typeface="Courier New"/>
                <a:ea typeface="Courier New"/>
                <a:cs typeface="Courier New"/>
                <a:sym typeface="Courier New"/>
              </a:endParaRPr>
            </a:p>
            <a:p>
              <a:pPr marL="72000" marR="0" lvl="0" indent="0" algn="l" rtl="0">
                <a:lnSpc>
                  <a:spcPct val="100000"/>
                </a:lnSpc>
                <a:spcBef>
                  <a:spcPts val="0"/>
                </a:spcBef>
                <a:spcAft>
                  <a:spcPts val="0"/>
                </a:spcAft>
                <a:buClr>
                  <a:schemeClr val="dk1"/>
                </a:buClr>
                <a:buSzPts val="1100"/>
                <a:buFont typeface="Arial"/>
                <a:buNone/>
              </a:pPr>
              <a:r>
                <a:rPr lang="en-US" sz="1600" b="0" i="0" u="none" strike="noStrike" cap="none">
                  <a:solidFill>
                    <a:srgbClr val="3F3F3F"/>
                  </a:solidFill>
                  <a:latin typeface="Courier New"/>
                  <a:ea typeface="Courier New"/>
                  <a:cs typeface="Courier New"/>
                  <a:sym typeface="Courier New"/>
                </a:rPr>
                <a:t>&lt;/script&gt;</a:t>
              </a:r>
              <a:endParaRPr sz="1600" b="0" i="0" u="none" strike="noStrike" cap="none">
                <a:solidFill>
                  <a:srgbClr val="3F3F3F"/>
                </a:solidFill>
                <a:latin typeface="Courier New"/>
                <a:ea typeface="Courier New"/>
                <a:cs typeface="Courier New"/>
                <a:sym typeface="Courier New"/>
              </a:endParaRPr>
            </a:p>
            <a:p>
              <a:pPr marL="72000" marR="0" lvl="0" indent="0" algn="l" rtl="0">
                <a:lnSpc>
                  <a:spcPct val="100000"/>
                </a:lnSpc>
                <a:spcBef>
                  <a:spcPts val="0"/>
                </a:spcBef>
                <a:spcAft>
                  <a:spcPts val="0"/>
                </a:spcAft>
                <a:buClr>
                  <a:schemeClr val="dk1"/>
                </a:buClr>
                <a:buSzPts val="1100"/>
                <a:buFont typeface="Arial"/>
                <a:buNone/>
              </a:pPr>
              <a:endParaRPr sz="1600" b="0" i="0" u="none" strike="noStrike" cap="none">
                <a:solidFill>
                  <a:srgbClr val="3F3F3F"/>
                </a:solidFill>
                <a:latin typeface="Courier New"/>
                <a:ea typeface="Courier New"/>
                <a:cs typeface="Courier New"/>
                <a:sym typeface="Courier New"/>
              </a:endParaRPr>
            </a:p>
          </p:txBody>
        </p:sp>
        <p:sp>
          <p:nvSpPr>
            <p:cNvPr id="1953" name="Google Shape;1953;p153"/>
            <p:cNvSpPr/>
            <p:nvPr/>
          </p:nvSpPr>
          <p:spPr>
            <a:xfrm>
              <a:off x="5271115" y="1190709"/>
              <a:ext cx="6127200" cy="597600"/>
            </a:xfrm>
            <a:prstGeom prst="round2SameRect">
              <a:avLst>
                <a:gd name="adj1" fmla="val 27454"/>
                <a:gd name="adj2" fmla="val 0"/>
              </a:avLst>
            </a:prstGeom>
            <a:solidFill>
              <a:srgbClr val="2E75B5"/>
            </a:solidFill>
            <a:ln w="9525" cap="flat" cmpd="sng">
              <a:solidFill>
                <a:srgbClr val="2E75B5"/>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000" b="1" i="0" u="none" strike="noStrike" cap="none">
                  <a:solidFill>
                    <a:srgbClr val="FFFFFF"/>
                  </a:solidFill>
                  <a:latin typeface="Open Sans"/>
                  <a:ea typeface="Open Sans"/>
                  <a:cs typeface="Open Sans"/>
                  <a:sym typeface="Open Sans"/>
                </a:rPr>
                <a:t>Example:</a:t>
              </a:r>
              <a:endParaRPr sz="2000" b="1" i="0" u="none" strike="noStrike" cap="none">
                <a:solidFill>
                  <a:srgbClr val="FFFFFF"/>
                </a:solidFill>
                <a:latin typeface="Open Sans"/>
                <a:ea typeface="Open Sans"/>
                <a:cs typeface="Open Sans"/>
                <a:sym typeface="Open Sans"/>
              </a:endParaRPr>
            </a:p>
          </p:txBody>
        </p:sp>
        <p:sp>
          <p:nvSpPr>
            <p:cNvPr id="1954" name="Google Shape;1954;p153"/>
            <p:cNvSpPr/>
            <p:nvPr/>
          </p:nvSpPr>
          <p:spPr>
            <a:xfrm>
              <a:off x="5271115" y="3567266"/>
              <a:ext cx="6127200" cy="133500"/>
            </a:xfrm>
            <a:prstGeom prst="rect">
              <a:avLst/>
            </a:prstGeom>
            <a:solidFill>
              <a:srgbClr val="2E75B5"/>
            </a:solidFill>
            <a:ln w="9525" cap="flat" cmpd="sng">
              <a:solidFill>
                <a:srgbClr val="2E75B5"/>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1955" name="Google Shape;1955;p153"/>
          <p:cNvSpPr txBox="1"/>
          <p:nvPr/>
        </p:nvSpPr>
        <p:spPr>
          <a:xfrm>
            <a:off x="10577014" y="2834650"/>
            <a:ext cx="2462400" cy="430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Output:</a:t>
            </a:r>
            <a:endParaRPr sz="1400" b="0" i="0" u="none" strike="noStrike" cap="none">
              <a:solidFill>
                <a:srgbClr val="3F3F3F"/>
              </a:solidFill>
              <a:latin typeface="Arial"/>
              <a:ea typeface="Arial"/>
              <a:cs typeface="Arial"/>
              <a:sym typeface="Arial"/>
            </a:endParaRPr>
          </a:p>
        </p:txBody>
      </p:sp>
      <p:sp>
        <p:nvSpPr>
          <p:cNvPr id="14" name="Brandline_LVC">
            <a:extLst>
              <a:ext uri="{FF2B5EF4-FFF2-40B4-BE49-F238E27FC236}">
                <a16:creationId xmlns:a16="http://schemas.microsoft.com/office/drawing/2014/main" id="{3901452C-A1A5-DBB2-EB70-F282E1D7A139}"/>
              </a:ext>
            </a:extLst>
          </p:cNvPr>
          <p:cNvSpPr/>
          <p:nvPr/>
        </p:nvSpPr>
        <p:spPr>
          <a:xfrm>
            <a:off x="6807201" y="816324"/>
            <a:ext cx="2645251"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1959"/>
        <p:cNvGrpSpPr/>
        <p:nvPr/>
      </p:nvGrpSpPr>
      <p:grpSpPr>
        <a:xfrm>
          <a:off x="0" y="0"/>
          <a:ext cx="0" cy="0"/>
          <a:chOff x="0" y="0"/>
          <a:chExt cx="0" cy="0"/>
        </a:xfrm>
      </p:grpSpPr>
      <p:sp>
        <p:nvSpPr>
          <p:cNvPr id="1960" name="Google Shape;1960;p154"/>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dirty="0"/>
              <a:t>Disabling Forms</a:t>
            </a:r>
            <a:endParaRPr dirty="0"/>
          </a:p>
        </p:txBody>
      </p:sp>
      <p:sp>
        <p:nvSpPr>
          <p:cNvPr id="1962" name="Google Shape;1962;p154"/>
          <p:cNvSpPr txBox="1"/>
          <p:nvPr/>
        </p:nvSpPr>
        <p:spPr>
          <a:xfrm>
            <a:off x="1828800" y="1628322"/>
            <a:ext cx="12934800" cy="870967"/>
          </a:xfrm>
          <a:prstGeom prst="rect">
            <a:avLst/>
          </a:prstGeom>
          <a:noFill/>
          <a:ln>
            <a:noFill/>
          </a:ln>
        </p:spPr>
        <p:txBody>
          <a:bodyPr spcFirstLastPara="1" wrap="square" lIns="91425" tIns="45700" rIns="91425" bIns="45700" anchor="t" anchorCtr="0">
            <a:spAutoFit/>
          </a:bodyPr>
          <a:lstStyle/>
          <a:p>
            <a:pPr marL="0" marR="0" lvl="0" indent="0" algn="ctr" rtl="0">
              <a:lnSpc>
                <a:spcPct val="115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Forms can be disabled from user interactions using the </a:t>
            </a:r>
            <a:r>
              <a:rPr lang="en-US" sz="2200" b="0" i="1" u="none" strike="noStrike" cap="none">
                <a:solidFill>
                  <a:srgbClr val="3F3F3F"/>
                </a:solidFill>
                <a:latin typeface="Open Sans"/>
                <a:ea typeface="Open Sans"/>
                <a:cs typeface="Open Sans"/>
                <a:sym typeface="Open Sans"/>
              </a:rPr>
              <a:t>disabled</a:t>
            </a:r>
            <a:r>
              <a:rPr lang="en-US" sz="2200" b="0" i="0" u="none" strike="noStrike" cap="none">
                <a:solidFill>
                  <a:srgbClr val="3F3F3F"/>
                </a:solidFill>
                <a:latin typeface="Open Sans"/>
                <a:ea typeface="Open Sans"/>
                <a:cs typeface="Open Sans"/>
                <a:sym typeface="Open Sans"/>
              </a:rPr>
              <a:t> boolean attribute. It can be used to a </a:t>
            </a:r>
            <a:r>
              <a:rPr lang="en-US" sz="2200" b="0" i="1" u="none" strike="noStrike" cap="none">
                <a:solidFill>
                  <a:srgbClr val="3F3F3F"/>
                </a:solidFill>
                <a:latin typeface="Open Sans"/>
                <a:ea typeface="Open Sans"/>
                <a:cs typeface="Open Sans"/>
                <a:sym typeface="Open Sans"/>
              </a:rPr>
              <a:t>&lt;fieldset&gt;</a:t>
            </a:r>
            <a:r>
              <a:rPr lang="en-US" sz="2200" b="0" i="0" u="none" strike="noStrike" cap="none">
                <a:solidFill>
                  <a:srgbClr val="3F3F3F"/>
                </a:solidFill>
                <a:latin typeface="Open Sans"/>
                <a:ea typeface="Open Sans"/>
                <a:cs typeface="Open Sans"/>
                <a:sym typeface="Open Sans"/>
              </a:rPr>
              <a:t> to disable form controls.</a:t>
            </a:r>
            <a:endParaRPr sz="1400" b="0" i="0" u="none" strike="noStrike" cap="none">
              <a:solidFill>
                <a:srgbClr val="3F3F3F"/>
              </a:solidFill>
              <a:latin typeface="Arial"/>
              <a:ea typeface="Arial"/>
              <a:cs typeface="Arial"/>
              <a:sym typeface="Arial"/>
            </a:endParaRPr>
          </a:p>
        </p:txBody>
      </p:sp>
      <p:grpSp>
        <p:nvGrpSpPr>
          <p:cNvPr id="1963" name="Google Shape;1963;p154"/>
          <p:cNvGrpSpPr/>
          <p:nvPr/>
        </p:nvGrpSpPr>
        <p:grpSpPr>
          <a:xfrm>
            <a:off x="4374463" y="3108967"/>
            <a:ext cx="7507065" cy="4821793"/>
            <a:chOff x="5271099" y="1190709"/>
            <a:chExt cx="6127216" cy="4043771"/>
          </a:xfrm>
        </p:grpSpPr>
        <p:sp>
          <p:nvSpPr>
            <p:cNvPr id="1964" name="Google Shape;1964;p154"/>
            <p:cNvSpPr/>
            <p:nvPr/>
          </p:nvSpPr>
          <p:spPr>
            <a:xfrm>
              <a:off x="5271099" y="1788313"/>
              <a:ext cx="6127200" cy="3376500"/>
            </a:xfrm>
            <a:prstGeom prst="rect">
              <a:avLst/>
            </a:prstGeom>
            <a:solidFill>
              <a:srgbClr val="F3F3F3"/>
            </a:solidFill>
            <a:ln w="9525" cap="flat" cmpd="sng">
              <a:solidFill>
                <a:srgbClr val="DBDBDB"/>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72000" marR="0" lvl="0" indent="0" algn="l" rtl="0">
                <a:lnSpc>
                  <a:spcPct val="100000"/>
                </a:lnSpc>
                <a:spcBef>
                  <a:spcPts val="0"/>
                </a:spcBef>
                <a:spcAft>
                  <a:spcPts val="0"/>
                </a:spcAft>
                <a:buClr>
                  <a:schemeClr val="dk1"/>
                </a:buClr>
                <a:buSzPts val="1100"/>
                <a:buFont typeface="Arial"/>
                <a:buNone/>
              </a:pPr>
              <a:r>
                <a:rPr lang="en-US" sz="1600" b="0" i="0" u="none" strike="noStrike" cap="none">
                  <a:solidFill>
                    <a:srgbClr val="3F3F3F"/>
                  </a:solidFill>
                  <a:latin typeface="Courier New"/>
                  <a:ea typeface="Courier New"/>
                  <a:cs typeface="Courier New"/>
                  <a:sym typeface="Courier New"/>
                </a:rPr>
                <a:t>&lt;form&gt;</a:t>
              </a:r>
              <a:endParaRPr sz="1600" b="0" i="0" u="none" strike="noStrike" cap="none">
                <a:solidFill>
                  <a:srgbClr val="3F3F3F"/>
                </a:solidFill>
                <a:latin typeface="Courier New"/>
                <a:ea typeface="Courier New"/>
                <a:cs typeface="Courier New"/>
                <a:sym typeface="Courier New"/>
              </a:endParaRPr>
            </a:p>
            <a:p>
              <a:pPr marL="72000" marR="0" lvl="0" indent="0" algn="l" rtl="0">
                <a:lnSpc>
                  <a:spcPct val="100000"/>
                </a:lnSpc>
                <a:spcBef>
                  <a:spcPts val="0"/>
                </a:spcBef>
                <a:spcAft>
                  <a:spcPts val="0"/>
                </a:spcAft>
                <a:buClr>
                  <a:schemeClr val="dk1"/>
                </a:buClr>
                <a:buSzPts val="1100"/>
                <a:buFont typeface="Arial"/>
                <a:buNone/>
              </a:pPr>
              <a:r>
                <a:rPr lang="en-US" sz="1600" b="0" i="0" u="none" strike="noStrike" cap="none">
                  <a:solidFill>
                    <a:srgbClr val="3F3F3F"/>
                  </a:solidFill>
                  <a:latin typeface="Courier New"/>
                  <a:ea typeface="Courier New"/>
                  <a:cs typeface="Courier New"/>
                  <a:sym typeface="Courier New"/>
                </a:rPr>
                <a:t>  &lt;fieldset disabled&gt;</a:t>
              </a:r>
              <a:endParaRPr sz="1600" b="0" i="0" u="none" strike="noStrike" cap="none">
                <a:solidFill>
                  <a:srgbClr val="3F3F3F"/>
                </a:solidFill>
                <a:latin typeface="Courier New"/>
                <a:ea typeface="Courier New"/>
                <a:cs typeface="Courier New"/>
                <a:sym typeface="Courier New"/>
              </a:endParaRPr>
            </a:p>
            <a:p>
              <a:pPr marL="72000" marR="0" lvl="0" indent="0" algn="l" rtl="0">
                <a:lnSpc>
                  <a:spcPct val="100000"/>
                </a:lnSpc>
                <a:spcBef>
                  <a:spcPts val="0"/>
                </a:spcBef>
                <a:spcAft>
                  <a:spcPts val="0"/>
                </a:spcAft>
                <a:buClr>
                  <a:schemeClr val="dk1"/>
                </a:buClr>
                <a:buSzPts val="1100"/>
                <a:buFont typeface="Arial"/>
                <a:buNone/>
              </a:pPr>
              <a:r>
                <a:rPr lang="en-US" sz="1600" b="0" i="0" u="none" strike="noStrike" cap="none">
                  <a:solidFill>
                    <a:srgbClr val="3F3F3F"/>
                  </a:solidFill>
                  <a:latin typeface="Courier New"/>
                  <a:ea typeface="Courier New"/>
                  <a:cs typeface="Courier New"/>
                  <a:sym typeface="Courier New"/>
                </a:rPr>
                <a:t>&lt;div class="form-group"&gt;</a:t>
              </a:r>
              <a:endParaRPr sz="1600" b="0" i="0" u="none" strike="noStrike" cap="none">
                <a:solidFill>
                  <a:srgbClr val="3F3F3F"/>
                </a:solidFill>
                <a:latin typeface="Courier New"/>
                <a:ea typeface="Courier New"/>
                <a:cs typeface="Courier New"/>
                <a:sym typeface="Courier New"/>
              </a:endParaRPr>
            </a:p>
            <a:p>
              <a:pPr marL="72000" marR="0" lvl="0" indent="0" algn="l" rtl="0">
                <a:lnSpc>
                  <a:spcPct val="100000"/>
                </a:lnSpc>
                <a:spcBef>
                  <a:spcPts val="0"/>
                </a:spcBef>
                <a:spcAft>
                  <a:spcPts val="0"/>
                </a:spcAft>
                <a:buClr>
                  <a:schemeClr val="dk1"/>
                </a:buClr>
                <a:buSzPts val="1100"/>
                <a:buFont typeface="Arial"/>
                <a:buNone/>
              </a:pPr>
              <a:r>
                <a:rPr lang="en-US" sz="1600" b="0" i="0" u="none" strike="noStrike" cap="none">
                  <a:solidFill>
                    <a:srgbClr val="3F3F3F"/>
                  </a:solidFill>
                  <a:latin typeface="Courier New"/>
                  <a:ea typeface="Courier New"/>
                  <a:cs typeface="Courier New"/>
                  <a:sym typeface="Courier New"/>
                </a:rPr>
                <a:t>      &lt;label for="disabledSelect"&gt;Disabled select menu&lt;/label&gt;</a:t>
              </a:r>
              <a:endParaRPr sz="1600" b="0" i="0" u="none" strike="noStrike" cap="none">
                <a:solidFill>
                  <a:srgbClr val="3F3F3F"/>
                </a:solidFill>
                <a:latin typeface="Courier New"/>
                <a:ea typeface="Courier New"/>
                <a:cs typeface="Courier New"/>
                <a:sym typeface="Courier New"/>
              </a:endParaRPr>
            </a:p>
            <a:p>
              <a:pPr marL="72000" marR="0" lvl="0" indent="0" algn="l" rtl="0">
                <a:lnSpc>
                  <a:spcPct val="100000"/>
                </a:lnSpc>
                <a:spcBef>
                  <a:spcPts val="0"/>
                </a:spcBef>
                <a:spcAft>
                  <a:spcPts val="0"/>
                </a:spcAft>
                <a:buClr>
                  <a:schemeClr val="dk1"/>
                </a:buClr>
                <a:buSzPts val="1100"/>
                <a:buFont typeface="Arial"/>
                <a:buNone/>
              </a:pPr>
              <a:r>
                <a:rPr lang="en-US" sz="1600" b="0" i="0" u="none" strike="noStrike" cap="none">
                  <a:solidFill>
                    <a:srgbClr val="3F3F3F"/>
                  </a:solidFill>
                  <a:latin typeface="Courier New"/>
                  <a:ea typeface="Courier New"/>
                  <a:cs typeface="Courier New"/>
                  <a:sym typeface="Courier New"/>
                </a:rPr>
                <a:t>      &lt;select id="disabledSelect" class="form-control"&gt;</a:t>
              </a:r>
              <a:endParaRPr sz="1600" b="0" i="0" u="none" strike="noStrike" cap="none">
                <a:solidFill>
                  <a:srgbClr val="3F3F3F"/>
                </a:solidFill>
                <a:latin typeface="Courier New"/>
                <a:ea typeface="Courier New"/>
                <a:cs typeface="Courier New"/>
                <a:sym typeface="Courier New"/>
              </a:endParaRPr>
            </a:p>
            <a:p>
              <a:pPr marL="72000" marR="0" lvl="0" indent="0" algn="l" rtl="0">
                <a:lnSpc>
                  <a:spcPct val="100000"/>
                </a:lnSpc>
                <a:spcBef>
                  <a:spcPts val="0"/>
                </a:spcBef>
                <a:spcAft>
                  <a:spcPts val="0"/>
                </a:spcAft>
                <a:buClr>
                  <a:schemeClr val="dk1"/>
                </a:buClr>
                <a:buSzPts val="1100"/>
                <a:buFont typeface="Arial"/>
                <a:buNone/>
              </a:pPr>
              <a:r>
                <a:rPr lang="en-US" sz="1600" b="0" i="0" u="none" strike="noStrike" cap="none">
                  <a:solidFill>
                    <a:srgbClr val="3F3F3F"/>
                  </a:solidFill>
                  <a:latin typeface="Courier New"/>
                  <a:ea typeface="Courier New"/>
                  <a:cs typeface="Courier New"/>
                  <a:sym typeface="Courier New"/>
                </a:rPr>
                <a:t>        &lt;option&gt;Disabled select&lt;/option&gt;</a:t>
              </a:r>
              <a:endParaRPr sz="1600" b="0" i="0" u="none" strike="noStrike" cap="none">
                <a:solidFill>
                  <a:srgbClr val="3F3F3F"/>
                </a:solidFill>
                <a:latin typeface="Courier New"/>
                <a:ea typeface="Courier New"/>
                <a:cs typeface="Courier New"/>
                <a:sym typeface="Courier New"/>
              </a:endParaRPr>
            </a:p>
            <a:p>
              <a:pPr marL="72000" marR="0" lvl="0" indent="0" algn="l" rtl="0">
                <a:lnSpc>
                  <a:spcPct val="100000"/>
                </a:lnSpc>
                <a:spcBef>
                  <a:spcPts val="0"/>
                </a:spcBef>
                <a:spcAft>
                  <a:spcPts val="0"/>
                </a:spcAft>
                <a:buClr>
                  <a:schemeClr val="dk1"/>
                </a:buClr>
                <a:buSzPts val="1100"/>
                <a:buFont typeface="Arial"/>
                <a:buNone/>
              </a:pPr>
              <a:r>
                <a:rPr lang="en-US" sz="1600" b="0" i="0" u="none" strike="noStrike" cap="none">
                  <a:solidFill>
                    <a:srgbClr val="3F3F3F"/>
                  </a:solidFill>
                  <a:latin typeface="Courier New"/>
                  <a:ea typeface="Courier New"/>
                  <a:cs typeface="Courier New"/>
                  <a:sym typeface="Courier New"/>
                </a:rPr>
                <a:t>      &lt;/select&gt;</a:t>
              </a:r>
              <a:endParaRPr sz="1600" b="0" i="0" u="none" strike="noStrike" cap="none">
                <a:solidFill>
                  <a:srgbClr val="3F3F3F"/>
                </a:solidFill>
                <a:latin typeface="Courier New"/>
                <a:ea typeface="Courier New"/>
                <a:cs typeface="Courier New"/>
                <a:sym typeface="Courier New"/>
              </a:endParaRPr>
            </a:p>
            <a:p>
              <a:pPr marL="72000" marR="0" lvl="0" indent="0" algn="l" rtl="0">
                <a:lnSpc>
                  <a:spcPct val="100000"/>
                </a:lnSpc>
                <a:spcBef>
                  <a:spcPts val="0"/>
                </a:spcBef>
                <a:spcAft>
                  <a:spcPts val="0"/>
                </a:spcAft>
                <a:buClr>
                  <a:schemeClr val="dk1"/>
                </a:buClr>
                <a:buSzPts val="1100"/>
                <a:buFont typeface="Arial"/>
                <a:buNone/>
              </a:pPr>
              <a:r>
                <a:rPr lang="en-US" sz="1600" b="0" i="0" u="none" strike="noStrike" cap="none">
                  <a:solidFill>
                    <a:srgbClr val="3F3F3F"/>
                  </a:solidFill>
                  <a:latin typeface="Courier New"/>
                  <a:ea typeface="Courier New"/>
                  <a:cs typeface="Courier New"/>
                  <a:sym typeface="Courier New"/>
                </a:rPr>
                <a:t>    &lt;/div&gt;</a:t>
              </a:r>
              <a:endParaRPr sz="1600" b="0" i="0" u="none" strike="noStrike" cap="none">
                <a:solidFill>
                  <a:srgbClr val="3F3F3F"/>
                </a:solidFill>
                <a:latin typeface="Courier New"/>
                <a:ea typeface="Courier New"/>
                <a:cs typeface="Courier New"/>
                <a:sym typeface="Courier New"/>
              </a:endParaRPr>
            </a:p>
            <a:p>
              <a:pPr marL="72000" marR="0" lvl="0" indent="0" algn="l" rtl="0">
                <a:lnSpc>
                  <a:spcPct val="100000"/>
                </a:lnSpc>
                <a:spcBef>
                  <a:spcPts val="0"/>
                </a:spcBef>
                <a:spcAft>
                  <a:spcPts val="0"/>
                </a:spcAft>
                <a:buClr>
                  <a:schemeClr val="dk1"/>
                </a:buClr>
                <a:buSzPts val="1100"/>
                <a:buFont typeface="Arial"/>
                <a:buNone/>
              </a:pPr>
              <a:r>
                <a:rPr lang="en-US" sz="1600" b="0" i="0" u="none" strike="noStrike" cap="none">
                  <a:solidFill>
                    <a:srgbClr val="3F3F3F"/>
                  </a:solidFill>
                  <a:latin typeface="Courier New"/>
                  <a:ea typeface="Courier New"/>
                  <a:cs typeface="Courier New"/>
                  <a:sym typeface="Courier New"/>
                </a:rPr>
                <a:t>&lt;button type="submit" class="btn btn-primary"&gt;Submit&lt;/button&gt;</a:t>
              </a:r>
              <a:endParaRPr sz="1600" b="0" i="0" u="none" strike="noStrike" cap="none">
                <a:solidFill>
                  <a:srgbClr val="3F3F3F"/>
                </a:solidFill>
                <a:latin typeface="Courier New"/>
                <a:ea typeface="Courier New"/>
                <a:cs typeface="Courier New"/>
                <a:sym typeface="Courier New"/>
              </a:endParaRPr>
            </a:p>
            <a:p>
              <a:pPr marL="72000" marR="0" lvl="0" indent="0" algn="l" rtl="0">
                <a:lnSpc>
                  <a:spcPct val="100000"/>
                </a:lnSpc>
                <a:spcBef>
                  <a:spcPts val="0"/>
                </a:spcBef>
                <a:spcAft>
                  <a:spcPts val="0"/>
                </a:spcAft>
                <a:buClr>
                  <a:schemeClr val="dk1"/>
                </a:buClr>
                <a:buSzPts val="1100"/>
                <a:buFont typeface="Arial"/>
                <a:buNone/>
              </a:pPr>
              <a:r>
                <a:rPr lang="en-US" sz="1600" b="0" i="0" u="none" strike="noStrike" cap="none">
                  <a:solidFill>
                    <a:srgbClr val="3F3F3F"/>
                  </a:solidFill>
                  <a:latin typeface="Courier New"/>
                  <a:ea typeface="Courier New"/>
                  <a:cs typeface="Courier New"/>
                  <a:sym typeface="Courier New"/>
                </a:rPr>
                <a:t>  &lt;/fieldset&gt;</a:t>
              </a:r>
              <a:endParaRPr sz="1600" b="0" i="0" u="none" strike="noStrike" cap="none">
                <a:solidFill>
                  <a:srgbClr val="3F3F3F"/>
                </a:solidFill>
                <a:latin typeface="Courier New"/>
                <a:ea typeface="Courier New"/>
                <a:cs typeface="Courier New"/>
                <a:sym typeface="Courier New"/>
              </a:endParaRPr>
            </a:p>
            <a:p>
              <a:pPr marL="72000" marR="0" lvl="0" indent="0" algn="l" rtl="0">
                <a:lnSpc>
                  <a:spcPct val="100000"/>
                </a:lnSpc>
                <a:spcBef>
                  <a:spcPts val="0"/>
                </a:spcBef>
                <a:spcAft>
                  <a:spcPts val="0"/>
                </a:spcAft>
                <a:buClr>
                  <a:schemeClr val="dk1"/>
                </a:buClr>
                <a:buSzPts val="1100"/>
                <a:buFont typeface="Arial"/>
                <a:buNone/>
              </a:pPr>
              <a:r>
                <a:rPr lang="en-US" sz="1600" b="0" i="0" u="none" strike="noStrike" cap="none">
                  <a:solidFill>
                    <a:srgbClr val="3F3F3F"/>
                  </a:solidFill>
                  <a:latin typeface="Courier New"/>
                  <a:ea typeface="Courier New"/>
                  <a:cs typeface="Courier New"/>
                  <a:sym typeface="Courier New"/>
                </a:rPr>
                <a:t>&lt;/form&gt;</a:t>
              </a:r>
              <a:endParaRPr sz="1600" b="0" i="0" u="none" strike="noStrike" cap="none">
                <a:solidFill>
                  <a:srgbClr val="3F3F3F"/>
                </a:solidFill>
                <a:latin typeface="Courier New"/>
                <a:ea typeface="Courier New"/>
                <a:cs typeface="Courier New"/>
                <a:sym typeface="Courier New"/>
              </a:endParaRPr>
            </a:p>
            <a:p>
              <a:pPr marL="72000" marR="0" lvl="0" indent="0" algn="l" rtl="0">
                <a:lnSpc>
                  <a:spcPct val="100000"/>
                </a:lnSpc>
                <a:spcBef>
                  <a:spcPts val="0"/>
                </a:spcBef>
                <a:spcAft>
                  <a:spcPts val="0"/>
                </a:spcAft>
                <a:buClr>
                  <a:schemeClr val="dk1"/>
                </a:buClr>
                <a:buSzPts val="1100"/>
                <a:buFont typeface="Arial"/>
                <a:buNone/>
              </a:pPr>
              <a:endParaRPr sz="1600" b="0" i="0" u="none" strike="noStrike" cap="none">
                <a:solidFill>
                  <a:srgbClr val="3F3F3F"/>
                </a:solidFill>
                <a:latin typeface="Courier New"/>
                <a:ea typeface="Courier New"/>
                <a:cs typeface="Courier New"/>
                <a:sym typeface="Courier New"/>
              </a:endParaRPr>
            </a:p>
          </p:txBody>
        </p:sp>
        <p:sp>
          <p:nvSpPr>
            <p:cNvPr id="1965" name="Google Shape;1965;p154"/>
            <p:cNvSpPr/>
            <p:nvPr/>
          </p:nvSpPr>
          <p:spPr>
            <a:xfrm>
              <a:off x="5271115" y="1190709"/>
              <a:ext cx="6127200" cy="597600"/>
            </a:xfrm>
            <a:prstGeom prst="round2SameRect">
              <a:avLst>
                <a:gd name="adj1" fmla="val 27454"/>
                <a:gd name="adj2" fmla="val 0"/>
              </a:avLst>
            </a:prstGeom>
            <a:solidFill>
              <a:srgbClr val="2E75B5"/>
            </a:solidFill>
            <a:ln w="9525" cap="flat" cmpd="sng">
              <a:solidFill>
                <a:srgbClr val="2E75B5"/>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000" b="1" i="0" u="none" strike="noStrike" cap="none">
                  <a:solidFill>
                    <a:srgbClr val="FFFFFF"/>
                  </a:solidFill>
                  <a:latin typeface="Open Sans"/>
                  <a:ea typeface="Open Sans"/>
                  <a:cs typeface="Open Sans"/>
                  <a:sym typeface="Open Sans"/>
                </a:rPr>
                <a:t>Example:</a:t>
              </a:r>
              <a:endParaRPr sz="2000" b="1" i="0" u="none" strike="noStrike" cap="none">
                <a:solidFill>
                  <a:srgbClr val="FFFFFF"/>
                </a:solidFill>
                <a:latin typeface="Open Sans"/>
                <a:ea typeface="Open Sans"/>
                <a:cs typeface="Open Sans"/>
                <a:sym typeface="Open Sans"/>
              </a:endParaRPr>
            </a:p>
          </p:txBody>
        </p:sp>
        <p:sp>
          <p:nvSpPr>
            <p:cNvPr id="1966" name="Google Shape;1966;p154"/>
            <p:cNvSpPr/>
            <p:nvPr/>
          </p:nvSpPr>
          <p:spPr>
            <a:xfrm>
              <a:off x="5271115" y="5100980"/>
              <a:ext cx="6127200" cy="133500"/>
            </a:xfrm>
            <a:prstGeom prst="rect">
              <a:avLst/>
            </a:prstGeom>
            <a:solidFill>
              <a:srgbClr val="2E75B5"/>
            </a:solidFill>
            <a:ln w="9525" cap="flat" cmpd="sng">
              <a:solidFill>
                <a:srgbClr val="2E75B5"/>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5" name="Brandline_LVC">
            <a:extLst>
              <a:ext uri="{FF2B5EF4-FFF2-40B4-BE49-F238E27FC236}">
                <a16:creationId xmlns:a16="http://schemas.microsoft.com/office/drawing/2014/main" id="{5B1E8B51-C951-B4D4-1420-3968FC096EF1}"/>
              </a:ext>
            </a:extLst>
          </p:cNvPr>
          <p:cNvSpPr/>
          <p:nvPr/>
        </p:nvSpPr>
        <p:spPr>
          <a:xfrm>
            <a:off x="6362700" y="816324"/>
            <a:ext cx="3542189"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Google Shape;330;p56"/>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dirty="0"/>
              <a:t>Properties of Bootstrap</a:t>
            </a:r>
            <a:endParaRPr dirty="0"/>
          </a:p>
        </p:txBody>
      </p:sp>
      <p:sp>
        <p:nvSpPr>
          <p:cNvPr id="332" name="Google Shape;332;p56"/>
          <p:cNvSpPr/>
          <p:nvPr/>
        </p:nvSpPr>
        <p:spPr>
          <a:xfrm>
            <a:off x="1547223" y="1642283"/>
            <a:ext cx="13161554" cy="1396882"/>
          </a:xfrm>
          <a:prstGeom prst="roundRect">
            <a:avLst>
              <a:gd name="adj" fmla="val 16667"/>
            </a:avLst>
          </a:prstGeom>
          <a:solidFill>
            <a:schemeClr val="lt1"/>
          </a:solidFill>
          <a:ln w="9525" cap="flat" cmpd="sng">
            <a:solidFill>
              <a:srgbClr val="024F93"/>
            </a:solidFill>
            <a:prstDash val="solid"/>
            <a:round/>
            <a:headEnd type="none" w="sm" len="sm"/>
            <a:tailEnd type="none" w="sm" len="sm"/>
          </a:ln>
        </p:spPr>
        <p:txBody>
          <a:bodyPr spcFirstLastPara="1" wrap="square" lIns="91425" tIns="91425" rIns="91425" bIns="91425" anchor="ctr" anchorCtr="0">
            <a:noAutofit/>
          </a:bodyPr>
          <a:lstStyle/>
          <a:p>
            <a:pPr marL="0" marR="0" lvl="0" indent="457200" algn="ctr" rtl="0">
              <a:lnSpc>
                <a:spcPct val="115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Bootstrap provides extensive and visually appealing documentation for HTML elements, custom HTML and CSS components, and jQuery plugins.</a:t>
            </a:r>
            <a:endParaRPr sz="1400" b="0" i="0" u="none" strike="noStrike" cap="none">
              <a:solidFill>
                <a:srgbClr val="000000"/>
              </a:solidFill>
              <a:latin typeface="Arial"/>
              <a:ea typeface="Arial"/>
              <a:cs typeface="Arial"/>
              <a:sym typeface="Arial"/>
            </a:endParaRPr>
          </a:p>
        </p:txBody>
      </p:sp>
      <p:sp>
        <p:nvSpPr>
          <p:cNvPr id="333" name="Google Shape;333;p56"/>
          <p:cNvSpPr txBox="1"/>
          <p:nvPr/>
        </p:nvSpPr>
        <p:spPr>
          <a:xfrm>
            <a:off x="6748309" y="7325944"/>
            <a:ext cx="2501490" cy="423193"/>
          </a:xfrm>
          <a:prstGeom prst="rect">
            <a:avLst/>
          </a:prstGeom>
          <a:noFill/>
          <a:ln>
            <a:noFill/>
          </a:ln>
        </p:spPr>
        <p:txBody>
          <a:bodyPr spcFirstLastPara="1" wrap="square" lIns="0" tIns="0" rIns="0" bIns="0" anchor="t" anchorCtr="0">
            <a:spAutoFit/>
          </a:bodyPr>
          <a:lstStyle/>
          <a:p>
            <a:pPr marL="188595" marR="5080" lvl="0" indent="-176530" algn="ctr" rtl="0">
              <a:lnSpc>
                <a:spcPct val="125000"/>
              </a:lnSpc>
              <a:spcBef>
                <a:spcPts val="0"/>
              </a:spcBef>
              <a:spcAft>
                <a:spcPts val="0"/>
              </a:spcAft>
              <a:buClr>
                <a:srgbClr val="000000"/>
              </a:buClr>
              <a:buSzPts val="2400"/>
              <a:buFont typeface="Arial"/>
              <a:buNone/>
            </a:pPr>
            <a:r>
              <a:rPr lang="en-US" sz="2200" b="1" i="0" u="none" strike="noStrike" cap="none">
                <a:solidFill>
                  <a:srgbClr val="3F3F3F"/>
                </a:solidFill>
                <a:latin typeface="Open Sans"/>
                <a:ea typeface="Open Sans"/>
                <a:cs typeface="Open Sans"/>
                <a:sym typeface="Open Sans"/>
              </a:rPr>
              <a:t>Customizable</a:t>
            </a:r>
            <a:endParaRPr sz="2200" b="0" i="0" u="none" strike="noStrike" cap="none">
              <a:solidFill>
                <a:srgbClr val="3F3F3F"/>
              </a:solidFill>
              <a:latin typeface="Arial"/>
              <a:ea typeface="Arial"/>
              <a:cs typeface="Arial"/>
              <a:sym typeface="Arial"/>
            </a:endParaRPr>
          </a:p>
        </p:txBody>
      </p:sp>
      <p:grpSp>
        <p:nvGrpSpPr>
          <p:cNvPr id="334" name="Google Shape;334;p56"/>
          <p:cNvGrpSpPr/>
          <p:nvPr/>
        </p:nvGrpSpPr>
        <p:grpSpPr>
          <a:xfrm>
            <a:off x="6767021" y="3764327"/>
            <a:ext cx="2501409" cy="3217087"/>
            <a:chOff x="11251038" y="3021021"/>
            <a:chExt cx="2219328" cy="2550953"/>
          </a:xfrm>
        </p:grpSpPr>
        <p:sp>
          <p:nvSpPr>
            <p:cNvPr id="335" name="Google Shape;335;p56"/>
            <p:cNvSpPr/>
            <p:nvPr/>
          </p:nvSpPr>
          <p:spPr>
            <a:xfrm rot="5400000">
              <a:off x="11085225" y="3186833"/>
              <a:ext cx="2550953" cy="2219328"/>
            </a:xfrm>
            <a:prstGeom prst="hexagon">
              <a:avLst>
                <a:gd name="adj" fmla="val 25000"/>
                <a:gd name="vf" fmla="val 115470"/>
              </a:avLst>
            </a:prstGeom>
            <a:solidFill>
              <a:srgbClr val="F2F2F2"/>
            </a:solidFill>
            <a:ln w="25400" cap="flat" cmpd="sng">
              <a:solidFill>
                <a:srgbClr val="BFBFB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36" name="Google Shape;336;p56"/>
            <p:cNvPicPr preferRelativeResize="0"/>
            <p:nvPr/>
          </p:nvPicPr>
          <p:blipFill rotWithShape="1">
            <a:blip r:embed="rId3">
              <a:alphaModFix/>
            </a:blip>
            <a:srcRect/>
            <a:stretch/>
          </p:blipFill>
          <p:spPr>
            <a:xfrm>
              <a:off x="11267568" y="3902969"/>
              <a:ext cx="2186267" cy="787056"/>
            </a:xfrm>
            <a:prstGeom prst="rect">
              <a:avLst/>
            </a:prstGeom>
            <a:noFill/>
            <a:ln>
              <a:noFill/>
            </a:ln>
          </p:spPr>
        </p:pic>
      </p:grpSp>
      <p:sp>
        <p:nvSpPr>
          <p:cNvPr id="5" name="Brandline_LVC">
            <a:extLst>
              <a:ext uri="{FF2B5EF4-FFF2-40B4-BE49-F238E27FC236}">
                <a16:creationId xmlns:a16="http://schemas.microsoft.com/office/drawing/2014/main" id="{C12DBF2E-E63C-C7DA-0193-6618D03E1856}"/>
              </a:ext>
            </a:extLst>
          </p:cNvPr>
          <p:cNvSpPr/>
          <p:nvPr/>
        </p:nvSpPr>
        <p:spPr>
          <a:xfrm>
            <a:off x="5524500" y="816324"/>
            <a:ext cx="5201126"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1970"/>
        <p:cNvGrpSpPr/>
        <p:nvPr/>
      </p:nvGrpSpPr>
      <p:grpSpPr>
        <a:xfrm>
          <a:off x="0" y="0"/>
          <a:ext cx="0" cy="0"/>
          <a:chOff x="0" y="0"/>
          <a:chExt cx="0" cy="0"/>
        </a:xfrm>
      </p:grpSpPr>
      <p:sp>
        <p:nvSpPr>
          <p:cNvPr id="1971" name="Google Shape;1971;p155"/>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dirty="0"/>
              <a:t>Forms Validation</a:t>
            </a:r>
            <a:endParaRPr dirty="0"/>
          </a:p>
        </p:txBody>
      </p:sp>
      <p:pic>
        <p:nvPicPr>
          <p:cNvPr id="1973" name="Google Shape;1973;p155"/>
          <p:cNvPicPr preferRelativeResize="0"/>
          <p:nvPr/>
        </p:nvPicPr>
        <p:blipFill rotWithShape="1">
          <a:blip r:embed="rId3">
            <a:alphaModFix/>
          </a:blip>
          <a:srcRect/>
          <a:stretch/>
        </p:blipFill>
        <p:spPr>
          <a:xfrm>
            <a:off x="4987150" y="2892125"/>
            <a:ext cx="6281701" cy="4184975"/>
          </a:xfrm>
          <a:prstGeom prst="rect">
            <a:avLst/>
          </a:prstGeom>
          <a:noFill/>
          <a:ln>
            <a:noFill/>
          </a:ln>
        </p:spPr>
      </p:pic>
      <p:sp>
        <p:nvSpPr>
          <p:cNvPr id="1974" name="Google Shape;1974;p155"/>
          <p:cNvSpPr/>
          <p:nvPr/>
        </p:nvSpPr>
        <p:spPr>
          <a:xfrm>
            <a:off x="1789300" y="1505900"/>
            <a:ext cx="12677400" cy="1122000"/>
          </a:xfrm>
          <a:prstGeom prst="roundRect">
            <a:avLst>
              <a:gd name="adj" fmla="val 16667"/>
            </a:avLst>
          </a:prstGeom>
          <a:noFill/>
          <a:ln w="9525" cap="flat" cmpd="sng">
            <a:solidFill>
              <a:srgbClr val="024F9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15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Forms validation is a method by which the server checks if a user has entered all the necessary data in the required format.</a:t>
            </a:r>
            <a:endParaRPr sz="1400" b="0" i="0" u="none" strike="noStrike" cap="none">
              <a:solidFill>
                <a:srgbClr val="3F3F3F"/>
              </a:solidFill>
              <a:latin typeface="Arial"/>
              <a:ea typeface="Arial"/>
              <a:cs typeface="Arial"/>
              <a:sym typeface="Arial"/>
            </a:endParaRPr>
          </a:p>
        </p:txBody>
      </p:sp>
      <p:sp>
        <p:nvSpPr>
          <p:cNvPr id="5" name="Brandline_LVC">
            <a:extLst>
              <a:ext uri="{FF2B5EF4-FFF2-40B4-BE49-F238E27FC236}">
                <a16:creationId xmlns:a16="http://schemas.microsoft.com/office/drawing/2014/main" id="{A4218E73-5661-7029-796E-B6A20747E1A0}"/>
              </a:ext>
            </a:extLst>
          </p:cNvPr>
          <p:cNvSpPr/>
          <p:nvPr/>
        </p:nvSpPr>
        <p:spPr>
          <a:xfrm>
            <a:off x="6248400" y="816324"/>
            <a:ext cx="3766421"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1978"/>
        <p:cNvGrpSpPr/>
        <p:nvPr/>
      </p:nvGrpSpPr>
      <p:grpSpPr>
        <a:xfrm>
          <a:off x="0" y="0"/>
          <a:ext cx="0" cy="0"/>
          <a:chOff x="0" y="0"/>
          <a:chExt cx="0" cy="0"/>
        </a:xfrm>
      </p:grpSpPr>
      <p:sp>
        <p:nvSpPr>
          <p:cNvPr id="1979" name="Google Shape;1979;p156"/>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dirty="0"/>
              <a:t>Forms Validation</a:t>
            </a:r>
            <a:endParaRPr dirty="0"/>
          </a:p>
        </p:txBody>
      </p:sp>
      <p:sp>
        <p:nvSpPr>
          <p:cNvPr id="1981" name="Google Shape;1981;p156"/>
          <p:cNvSpPr/>
          <p:nvPr/>
        </p:nvSpPr>
        <p:spPr>
          <a:xfrm>
            <a:off x="1447800" y="3352800"/>
            <a:ext cx="3093600" cy="883800"/>
          </a:xfrm>
          <a:prstGeom prst="roundRect">
            <a:avLst>
              <a:gd name="adj" fmla="val 16667"/>
            </a:avLst>
          </a:prstGeom>
          <a:solidFill>
            <a:srgbClr val="DDEAF6"/>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Basic validation</a:t>
            </a:r>
            <a:endParaRPr sz="2200" b="0" i="0" u="none" strike="noStrike" cap="none">
              <a:solidFill>
                <a:srgbClr val="3F3F3F"/>
              </a:solidFill>
              <a:latin typeface="Open Sans"/>
              <a:ea typeface="Open Sans"/>
              <a:cs typeface="Open Sans"/>
              <a:sym typeface="Open Sans"/>
            </a:endParaRPr>
          </a:p>
        </p:txBody>
      </p:sp>
      <p:sp>
        <p:nvSpPr>
          <p:cNvPr id="1982" name="Google Shape;1982;p156"/>
          <p:cNvSpPr/>
          <p:nvPr/>
        </p:nvSpPr>
        <p:spPr>
          <a:xfrm>
            <a:off x="4541520" y="3352800"/>
            <a:ext cx="10210800" cy="883800"/>
          </a:xfrm>
          <a:prstGeom prst="roundRect">
            <a:avLst>
              <a:gd name="adj" fmla="val 16667"/>
            </a:avLst>
          </a:prstGeom>
          <a:solidFill>
            <a:srgbClr val="BBD6EE"/>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A form is checked for any missing data in mandatory fields.</a:t>
            </a:r>
            <a:endParaRPr sz="2200" b="0" i="0" u="none" strike="noStrike" cap="none">
              <a:solidFill>
                <a:srgbClr val="3F3F3F"/>
              </a:solidFill>
              <a:latin typeface="Open Sans"/>
              <a:ea typeface="Open Sans"/>
              <a:cs typeface="Open Sans"/>
              <a:sym typeface="Open Sans"/>
            </a:endParaRPr>
          </a:p>
        </p:txBody>
      </p:sp>
      <p:sp>
        <p:nvSpPr>
          <p:cNvPr id="1983" name="Google Shape;1983;p156"/>
          <p:cNvSpPr/>
          <p:nvPr/>
        </p:nvSpPr>
        <p:spPr>
          <a:xfrm>
            <a:off x="1432560" y="4587240"/>
            <a:ext cx="3093600" cy="883800"/>
          </a:xfrm>
          <a:prstGeom prst="roundRect">
            <a:avLst>
              <a:gd name="adj" fmla="val 16667"/>
            </a:avLst>
          </a:prstGeom>
          <a:solidFill>
            <a:srgbClr val="FBE4D4"/>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Data form validation</a:t>
            </a:r>
            <a:endParaRPr sz="2200" b="0" i="0" u="none" strike="noStrike" cap="none">
              <a:solidFill>
                <a:srgbClr val="3F3F3F"/>
              </a:solidFill>
              <a:latin typeface="Open Sans"/>
              <a:ea typeface="Open Sans"/>
              <a:cs typeface="Open Sans"/>
              <a:sym typeface="Open Sans"/>
            </a:endParaRPr>
          </a:p>
        </p:txBody>
      </p:sp>
      <p:sp>
        <p:nvSpPr>
          <p:cNvPr id="1984" name="Google Shape;1984;p156"/>
          <p:cNvSpPr/>
          <p:nvPr/>
        </p:nvSpPr>
        <p:spPr>
          <a:xfrm>
            <a:off x="4526280" y="4587240"/>
            <a:ext cx="10210800" cy="883800"/>
          </a:xfrm>
          <a:prstGeom prst="roundRect">
            <a:avLst>
              <a:gd name="adj" fmla="val 16667"/>
            </a:avLst>
          </a:prstGeom>
          <a:solidFill>
            <a:srgbClr val="F7CAAC"/>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A form is checked for data accuracy.</a:t>
            </a:r>
            <a:endParaRPr sz="2200" b="0" i="0" u="none" strike="noStrike" cap="none">
              <a:solidFill>
                <a:srgbClr val="3F3F3F"/>
              </a:solidFill>
              <a:latin typeface="Open Sans"/>
              <a:ea typeface="Open Sans"/>
              <a:cs typeface="Open Sans"/>
              <a:sym typeface="Open Sans"/>
            </a:endParaRPr>
          </a:p>
        </p:txBody>
      </p:sp>
      <p:sp>
        <p:nvSpPr>
          <p:cNvPr id="1985" name="Google Shape;1985;p156"/>
          <p:cNvSpPr txBox="1"/>
          <p:nvPr/>
        </p:nvSpPr>
        <p:spPr>
          <a:xfrm>
            <a:off x="4891600" y="1534000"/>
            <a:ext cx="6472800" cy="481630"/>
          </a:xfrm>
          <a:prstGeom prst="rect">
            <a:avLst/>
          </a:prstGeom>
          <a:noFill/>
          <a:ln>
            <a:noFill/>
          </a:ln>
        </p:spPr>
        <p:txBody>
          <a:bodyPr spcFirstLastPara="1" wrap="square" lIns="91425" tIns="45700" rIns="91425" bIns="45700" anchor="t" anchorCtr="0">
            <a:spAutoFit/>
          </a:bodyPr>
          <a:lstStyle/>
          <a:p>
            <a:pPr marL="0" marR="0" lvl="0" indent="0" algn="ctr" rtl="0">
              <a:lnSpc>
                <a:spcPct val="115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The functions of form validation are:</a:t>
            </a:r>
            <a:endParaRPr sz="2200" b="0" i="0" u="none" strike="noStrike" cap="none">
              <a:solidFill>
                <a:srgbClr val="3F3F3F"/>
              </a:solidFill>
              <a:latin typeface="Open Sans"/>
              <a:ea typeface="Open Sans"/>
              <a:cs typeface="Open Sans"/>
              <a:sym typeface="Open Sans"/>
            </a:endParaRPr>
          </a:p>
        </p:txBody>
      </p:sp>
      <p:sp>
        <p:nvSpPr>
          <p:cNvPr id="5" name="Brandline_LVC">
            <a:extLst>
              <a:ext uri="{FF2B5EF4-FFF2-40B4-BE49-F238E27FC236}">
                <a16:creationId xmlns:a16="http://schemas.microsoft.com/office/drawing/2014/main" id="{3C5CA4F5-FA1D-8E2E-0A30-193AC3F7F2AD}"/>
              </a:ext>
            </a:extLst>
          </p:cNvPr>
          <p:cNvSpPr/>
          <p:nvPr/>
        </p:nvSpPr>
        <p:spPr>
          <a:xfrm>
            <a:off x="6248400" y="816324"/>
            <a:ext cx="3766421"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1989"/>
        <p:cNvGrpSpPr/>
        <p:nvPr/>
      </p:nvGrpSpPr>
      <p:grpSpPr>
        <a:xfrm>
          <a:off x="0" y="0"/>
          <a:ext cx="0" cy="0"/>
          <a:chOff x="0" y="0"/>
          <a:chExt cx="0" cy="0"/>
        </a:xfrm>
      </p:grpSpPr>
      <p:sp>
        <p:nvSpPr>
          <p:cNvPr id="1990" name="Google Shape;1990;p157"/>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dirty="0"/>
              <a:t>Tabs</a:t>
            </a:r>
            <a:endParaRPr dirty="0"/>
          </a:p>
        </p:txBody>
      </p:sp>
      <p:sp>
        <p:nvSpPr>
          <p:cNvPr id="1992" name="Google Shape;1992;p157"/>
          <p:cNvSpPr/>
          <p:nvPr/>
        </p:nvSpPr>
        <p:spPr>
          <a:xfrm>
            <a:off x="2148619" y="1556094"/>
            <a:ext cx="11958762" cy="977856"/>
          </a:xfrm>
          <a:prstGeom prst="rect">
            <a:avLst/>
          </a:prstGeom>
          <a:noFill/>
          <a:ln>
            <a:noFill/>
          </a:ln>
        </p:spPr>
        <p:txBody>
          <a:bodyPr spcFirstLastPara="1" wrap="square" lIns="91425" tIns="45700" rIns="91425" bIns="45700" anchor="t" anchorCtr="0">
            <a:noAutofit/>
          </a:bodyPr>
          <a:lstStyle/>
          <a:p>
            <a:pPr marL="0" marR="0" lvl="0" indent="0" algn="ctr" rtl="0">
              <a:lnSpc>
                <a:spcPct val="115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Tabs are components in which content or links are placed in separate panes to open different pages and sections.</a:t>
            </a:r>
            <a:endParaRPr sz="1400" b="0" i="0" u="none" strike="noStrike" cap="none">
              <a:solidFill>
                <a:srgbClr val="3F3F3F"/>
              </a:solidFill>
              <a:latin typeface="Arial"/>
              <a:ea typeface="Arial"/>
              <a:cs typeface="Arial"/>
              <a:sym typeface="Arial"/>
            </a:endParaRPr>
          </a:p>
        </p:txBody>
      </p:sp>
      <p:pic>
        <p:nvPicPr>
          <p:cNvPr id="1993" name="Google Shape;1993;p157"/>
          <p:cNvPicPr preferRelativeResize="0"/>
          <p:nvPr/>
        </p:nvPicPr>
        <p:blipFill rotWithShape="1">
          <a:blip r:embed="rId3">
            <a:alphaModFix/>
          </a:blip>
          <a:srcRect/>
          <a:stretch/>
        </p:blipFill>
        <p:spPr>
          <a:xfrm>
            <a:off x="9998390" y="4320519"/>
            <a:ext cx="3152775" cy="600075"/>
          </a:xfrm>
          <a:prstGeom prst="rect">
            <a:avLst/>
          </a:prstGeom>
          <a:noFill/>
          <a:ln>
            <a:noFill/>
          </a:ln>
        </p:spPr>
      </p:pic>
      <p:sp>
        <p:nvSpPr>
          <p:cNvPr id="1994" name="Google Shape;1994;p157"/>
          <p:cNvSpPr txBox="1"/>
          <p:nvPr/>
        </p:nvSpPr>
        <p:spPr>
          <a:xfrm>
            <a:off x="10848177" y="3417844"/>
            <a:ext cx="1453200" cy="430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Output:</a:t>
            </a:r>
            <a:endParaRPr sz="2200" b="0" i="0" u="none" strike="noStrike" cap="none">
              <a:solidFill>
                <a:srgbClr val="3F3F3F"/>
              </a:solidFill>
              <a:latin typeface="Open Sans"/>
              <a:ea typeface="Open Sans"/>
              <a:cs typeface="Open Sans"/>
              <a:sym typeface="Open Sans"/>
            </a:endParaRPr>
          </a:p>
        </p:txBody>
      </p:sp>
      <p:grpSp>
        <p:nvGrpSpPr>
          <p:cNvPr id="1995" name="Google Shape;1995;p157"/>
          <p:cNvGrpSpPr/>
          <p:nvPr/>
        </p:nvGrpSpPr>
        <p:grpSpPr>
          <a:xfrm>
            <a:off x="1127525" y="3492355"/>
            <a:ext cx="7507052" cy="3373993"/>
            <a:chOff x="5271109" y="1190709"/>
            <a:chExt cx="6127206" cy="2829581"/>
          </a:xfrm>
        </p:grpSpPr>
        <p:sp>
          <p:nvSpPr>
            <p:cNvPr id="1996" name="Google Shape;1996;p157"/>
            <p:cNvSpPr/>
            <p:nvPr/>
          </p:nvSpPr>
          <p:spPr>
            <a:xfrm>
              <a:off x="5271109" y="1788306"/>
              <a:ext cx="6127200" cy="2147700"/>
            </a:xfrm>
            <a:prstGeom prst="rect">
              <a:avLst/>
            </a:prstGeom>
            <a:solidFill>
              <a:srgbClr val="F3F3F3"/>
            </a:solidFill>
            <a:ln w="9525" cap="flat" cmpd="sng">
              <a:solidFill>
                <a:srgbClr val="DBDBDB"/>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72000" marR="0" lvl="0" indent="0" algn="l" rtl="0">
                <a:lnSpc>
                  <a:spcPct val="100000"/>
                </a:lnSpc>
                <a:spcBef>
                  <a:spcPts val="0"/>
                </a:spcBef>
                <a:spcAft>
                  <a:spcPts val="0"/>
                </a:spcAft>
                <a:buClr>
                  <a:schemeClr val="dk1"/>
                </a:buClr>
                <a:buSzPts val="1100"/>
                <a:buFont typeface="Arial"/>
                <a:buNone/>
              </a:pPr>
              <a:r>
                <a:rPr lang="en-US" sz="1600" b="0" i="0" u="none" strike="noStrike" cap="none">
                  <a:solidFill>
                    <a:srgbClr val="3F3F3F"/>
                  </a:solidFill>
                  <a:latin typeface="Courier New"/>
                  <a:ea typeface="Courier New"/>
                  <a:cs typeface="Courier New"/>
                  <a:sym typeface="Courier New"/>
                </a:rPr>
                <a:t>&lt;ul class="nav nav-tabs"&gt;</a:t>
              </a:r>
              <a:endParaRPr sz="1600" b="0" i="0" u="none" strike="noStrike" cap="none">
                <a:solidFill>
                  <a:srgbClr val="3F3F3F"/>
                </a:solidFill>
                <a:latin typeface="Courier New"/>
                <a:ea typeface="Courier New"/>
                <a:cs typeface="Courier New"/>
                <a:sym typeface="Courier New"/>
              </a:endParaRPr>
            </a:p>
            <a:p>
              <a:pPr marL="72000" marR="0" lvl="0" indent="0" algn="l" rtl="0">
                <a:lnSpc>
                  <a:spcPct val="100000"/>
                </a:lnSpc>
                <a:spcBef>
                  <a:spcPts val="0"/>
                </a:spcBef>
                <a:spcAft>
                  <a:spcPts val="0"/>
                </a:spcAft>
                <a:buClr>
                  <a:schemeClr val="dk1"/>
                </a:buClr>
                <a:buSzPts val="1100"/>
                <a:buFont typeface="Arial"/>
                <a:buNone/>
              </a:pPr>
              <a:r>
                <a:rPr lang="en-US" sz="1600" b="0" i="0" u="none" strike="noStrike" cap="none">
                  <a:solidFill>
                    <a:srgbClr val="3F3F3F"/>
                  </a:solidFill>
                  <a:latin typeface="Courier New"/>
                  <a:ea typeface="Courier New"/>
                  <a:cs typeface="Courier New"/>
                  <a:sym typeface="Courier New"/>
                </a:rPr>
                <a:t>    &lt;li class="active"&gt;&lt;a href="#"&gt;Home&lt;/a&gt;&lt;/li&gt;</a:t>
              </a:r>
              <a:endParaRPr sz="1600" b="0" i="0" u="none" strike="noStrike" cap="none">
                <a:solidFill>
                  <a:srgbClr val="3F3F3F"/>
                </a:solidFill>
                <a:latin typeface="Courier New"/>
                <a:ea typeface="Courier New"/>
                <a:cs typeface="Courier New"/>
                <a:sym typeface="Courier New"/>
              </a:endParaRPr>
            </a:p>
            <a:p>
              <a:pPr marL="72000" marR="0" lvl="0" indent="0" algn="l" rtl="0">
                <a:lnSpc>
                  <a:spcPct val="100000"/>
                </a:lnSpc>
                <a:spcBef>
                  <a:spcPts val="0"/>
                </a:spcBef>
                <a:spcAft>
                  <a:spcPts val="0"/>
                </a:spcAft>
                <a:buClr>
                  <a:schemeClr val="dk1"/>
                </a:buClr>
                <a:buSzPts val="1100"/>
                <a:buFont typeface="Arial"/>
                <a:buNone/>
              </a:pPr>
              <a:r>
                <a:rPr lang="en-US" sz="1600" b="0" i="0" u="none" strike="noStrike" cap="none">
                  <a:solidFill>
                    <a:srgbClr val="3F3F3F"/>
                  </a:solidFill>
                  <a:latin typeface="Courier New"/>
                  <a:ea typeface="Courier New"/>
                  <a:cs typeface="Courier New"/>
                  <a:sym typeface="Courier New"/>
                </a:rPr>
                <a:t>    &lt;li&gt;&lt;a href="#"&gt;Menu 1&lt;/a&gt;&lt;/li&gt;</a:t>
              </a:r>
              <a:endParaRPr sz="1600" b="0" i="0" u="none" strike="noStrike" cap="none">
                <a:solidFill>
                  <a:srgbClr val="3F3F3F"/>
                </a:solidFill>
                <a:latin typeface="Courier New"/>
                <a:ea typeface="Courier New"/>
                <a:cs typeface="Courier New"/>
                <a:sym typeface="Courier New"/>
              </a:endParaRPr>
            </a:p>
            <a:p>
              <a:pPr marL="72000" marR="0" lvl="0" indent="0" algn="l" rtl="0">
                <a:lnSpc>
                  <a:spcPct val="100000"/>
                </a:lnSpc>
                <a:spcBef>
                  <a:spcPts val="0"/>
                </a:spcBef>
                <a:spcAft>
                  <a:spcPts val="0"/>
                </a:spcAft>
                <a:buClr>
                  <a:schemeClr val="dk1"/>
                </a:buClr>
                <a:buSzPts val="1100"/>
                <a:buFont typeface="Arial"/>
                <a:buNone/>
              </a:pPr>
              <a:r>
                <a:rPr lang="en-US" sz="1600" b="0" i="0" u="none" strike="noStrike" cap="none">
                  <a:solidFill>
                    <a:srgbClr val="3F3F3F"/>
                  </a:solidFill>
                  <a:latin typeface="Courier New"/>
                  <a:ea typeface="Courier New"/>
                  <a:cs typeface="Courier New"/>
                  <a:sym typeface="Courier New"/>
                </a:rPr>
                <a:t>    &lt;li&gt;&lt;a href="#"&gt;Menu 2&lt;/a&gt;&lt;/li&gt;</a:t>
              </a:r>
              <a:endParaRPr sz="1600" b="0" i="0" u="none" strike="noStrike" cap="none">
                <a:solidFill>
                  <a:srgbClr val="3F3F3F"/>
                </a:solidFill>
                <a:latin typeface="Courier New"/>
                <a:ea typeface="Courier New"/>
                <a:cs typeface="Courier New"/>
                <a:sym typeface="Courier New"/>
              </a:endParaRPr>
            </a:p>
            <a:p>
              <a:pPr marL="72000" marR="0" lvl="0" indent="0" algn="l" rtl="0">
                <a:lnSpc>
                  <a:spcPct val="100000"/>
                </a:lnSpc>
                <a:spcBef>
                  <a:spcPts val="0"/>
                </a:spcBef>
                <a:spcAft>
                  <a:spcPts val="0"/>
                </a:spcAft>
                <a:buClr>
                  <a:schemeClr val="dk1"/>
                </a:buClr>
                <a:buSzPts val="1100"/>
                <a:buFont typeface="Arial"/>
                <a:buNone/>
              </a:pPr>
              <a:r>
                <a:rPr lang="en-US" sz="1600" b="0" i="0" u="none" strike="noStrike" cap="none">
                  <a:solidFill>
                    <a:srgbClr val="3F3F3F"/>
                  </a:solidFill>
                  <a:latin typeface="Courier New"/>
                  <a:ea typeface="Courier New"/>
                  <a:cs typeface="Courier New"/>
                  <a:sym typeface="Courier New"/>
                </a:rPr>
                <a:t>    &lt;li&gt;&lt;a href="#"&gt;Menu 3&lt;/a&gt;&lt;/li&gt;</a:t>
              </a:r>
              <a:endParaRPr sz="1600" b="0" i="0" u="none" strike="noStrike" cap="none">
                <a:solidFill>
                  <a:srgbClr val="3F3F3F"/>
                </a:solidFill>
                <a:latin typeface="Courier New"/>
                <a:ea typeface="Courier New"/>
                <a:cs typeface="Courier New"/>
                <a:sym typeface="Courier New"/>
              </a:endParaRPr>
            </a:p>
            <a:p>
              <a:pPr marL="72000" marR="0" lvl="0" indent="0" algn="l" rtl="0">
                <a:lnSpc>
                  <a:spcPct val="100000"/>
                </a:lnSpc>
                <a:spcBef>
                  <a:spcPts val="0"/>
                </a:spcBef>
                <a:spcAft>
                  <a:spcPts val="0"/>
                </a:spcAft>
                <a:buClr>
                  <a:schemeClr val="dk1"/>
                </a:buClr>
                <a:buSzPts val="1100"/>
                <a:buFont typeface="Arial"/>
                <a:buNone/>
              </a:pPr>
              <a:r>
                <a:rPr lang="en-US" sz="1600" b="0" i="0" u="none" strike="noStrike" cap="none">
                  <a:solidFill>
                    <a:srgbClr val="3F3F3F"/>
                  </a:solidFill>
                  <a:latin typeface="Courier New"/>
                  <a:ea typeface="Courier New"/>
                  <a:cs typeface="Courier New"/>
                  <a:sym typeface="Courier New"/>
                </a:rPr>
                <a:t>  &lt;/ul&gt;</a:t>
              </a:r>
              <a:endParaRPr sz="1600" b="0" i="0" u="none" strike="noStrike" cap="none">
                <a:solidFill>
                  <a:srgbClr val="3F3F3F"/>
                </a:solidFill>
                <a:latin typeface="Courier New"/>
                <a:ea typeface="Courier New"/>
                <a:cs typeface="Courier New"/>
                <a:sym typeface="Courier New"/>
              </a:endParaRPr>
            </a:p>
            <a:p>
              <a:pPr marL="72000" marR="0" lvl="0" indent="0" algn="l" rtl="0">
                <a:lnSpc>
                  <a:spcPct val="100000"/>
                </a:lnSpc>
                <a:spcBef>
                  <a:spcPts val="0"/>
                </a:spcBef>
                <a:spcAft>
                  <a:spcPts val="0"/>
                </a:spcAft>
                <a:buClr>
                  <a:schemeClr val="dk1"/>
                </a:buClr>
                <a:buSzPts val="1100"/>
                <a:buFont typeface="Arial"/>
                <a:buNone/>
              </a:pPr>
              <a:endParaRPr sz="1600" b="0" i="0" u="none" strike="noStrike" cap="none">
                <a:solidFill>
                  <a:srgbClr val="3F3F3F"/>
                </a:solidFill>
                <a:latin typeface="Courier New"/>
                <a:ea typeface="Courier New"/>
                <a:cs typeface="Courier New"/>
                <a:sym typeface="Courier New"/>
              </a:endParaRPr>
            </a:p>
          </p:txBody>
        </p:sp>
        <p:sp>
          <p:nvSpPr>
            <p:cNvPr id="1997" name="Google Shape;1997;p157"/>
            <p:cNvSpPr/>
            <p:nvPr/>
          </p:nvSpPr>
          <p:spPr>
            <a:xfrm>
              <a:off x="5271115" y="1190709"/>
              <a:ext cx="6127200" cy="597600"/>
            </a:xfrm>
            <a:prstGeom prst="round2SameRect">
              <a:avLst>
                <a:gd name="adj1" fmla="val 27454"/>
                <a:gd name="adj2" fmla="val 0"/>
              </a:avLst>
            </a:prstGeom>
            <a:solidFill>
              <a:srgbClr val="2E75B5"/>
            </a:solidFill>
            <a:ln w="9525" cap="flat" cmpd="sng">
              <a:solidFill>
                <a:srgbClr val="2E75B5"/>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000" b="1" i="0" u="none" strike="noStrike" cap="none">
                  <a:solidFill>
                    <a:srgbClr val="FFFFFF"/>
                  </a:solidFill>
                  <a:latin typeface="Open Sans"/>
                  <a:ea typeface="Open Sans"/>
                  <a:cs typeface="Open Sans"/>
                  <a:sym typeface="Open Sans"/>
                </a:rPr>
                <a:t>Example:</a:t>
              </a:r>
              <a:endParaRPr sz="2000" b="1" i="0" u="none" strike="noStrike" cap="none">
                <a:solidFill>
                  <a:srgbClr val="FFFFFF"/>
                </a:solidFill>
                <a:latin typeface="Open Sans"/>
                <a:ea typeface="Open Sans"/>
                <a:cs typeface="Open Sans"/>
                <a:sym typeface="Open Sans"/>
              </a:endParaRPr>
            </a:p>
          </p:txBody>
        </p:sp>
        <p:sp>
          <p:nvSpPr>
            <p:cNvPr id="1998" name="Google Shape;1998;p157"/>
            <p:cNvSpPr/>
            <p:nvPr/>
          </p:nvSpPr>
          <p:spPr>
            <a:xfrm>
              <a:off x="5271115" y="3886790"/>
              <a:ext cx="6127200" cy="133500"/>
            </a:xfrm>
            <a:prstGeom prst="rect">
              <a:avLst/>
            </a:prstGeom>
            <a:solidFill>
              <a:srgbClr val="2E75B5"/>
            </a:solidFill>
            <a:ln w="9525" cap="flat" cmpd="sng">
              <a:solidFill>
                <a:srgbClr val="2E75B5"/>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5" name="Brandline_LVC">
            <a:extLst>
              <a:ext uri="{FF2B5EF4-FFF2-40B4-BE49-F238E27FC236}">
                <a16:creationId xmlns:a16="http://schemas.microsoft.com/office/drawing/2014/main" id="{DA3E5997-999B-3136-4886-EAB3118F82E9}"/>
              </a:ext>
            </a:extLst>
          </p:cNvPr>
          <p:cNvSpPr/>
          <p:nvPr/>
        </p:nvSpPr>
        <p:spPr>
          <a:xfrm>
            <a:off x="7620001" y="816324"/>
            <a:ext cx="1027985"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2002"/>
        <p:cNvGrpSpPr/>
        <p:nvPr/>
      </p:nvGrpSpPr>
      <p:grpSpPr>
        <a:xfrm>
          <a:off x="0" y="0"/>
          <a:ext cx="0" cy="0"/>
          <a:chOff x="0" y="0"/>
          <a:chExt cx="0" cy="0"/>
        </a:xfrm>
      </p:grpSpPr>
      <p:sp>
        <p:nvSpPr>
          <p:cNvPr id="2003" name="Google Shape;2003;p158"/>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dirty="0"/>
              <a:t>Input Group</a:t>
            </a:r>
            <a:endParaRPr dirty="0"/>
          </a:p>
        </p:txBody>
      </p:sp>
      <p:sp>
        <p:nvSpPr>
          <p:cNvPr id="2005" name="Google Shape;2005;p158"/>
          <p:cNvSpPr/>
          <p:nvPr/>
        </p:nvSpPr>
        <p:spPr>
          <a:xfrm>
            <a:off x="1811825" y="1261400"/>
            <a:ext cx="12632400" cy="687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Input groups are extended form controls which are used to add text or buttons before or after text-based inputs.</a:t>
            </a:r>
            <a:endParaRPr sz="1400" b="0" i="0" u="none" strike="noStrike" cap="none">
              <a:solidFill>
                <a:srgbClr val="3F3F3F"/>
              </a:solidFill>
              <a:latin typeface="Arial"/>
              <a:ea typeface="Arial"/>
              <a:cs typeface="Arial"/>
              <a:sym typeface="Arial"/>
            </a:endParaRPr>
          </a:p>
        </p:txBody>
      </p:sp>
      <p:pic>
        <p:nvPicPr>
          <p:cNvPr id="2006" name="Google Shape;2006;p158" descr="C:\Users\kuldeep\Desktop\login.jpg"/>
          <p:cNvPicPr preferRelativeResize="0"/>
          <p:nvPr/>
        </p:nvPicPr>
        <p:blipFill rotWithShape="1">
          <a:blip r:embed="rId3">
            <a:alphaModFix/>
          </a:blip>
          <a:srcRect/>
          <a:stretch/>
        </p:blipFill>
        <p:spPr>
          <a:xfrm>
            <a:off x="11021141" y="3675968"/>
            <a:ext cx="4089400" cy="635000"/>
          </a:xfrm>
          <a:prstGeom prst="rect">
            <a:avLst/>
          </a:prstGeom>
          <a:noFill/>
          <a:ln>
            <a:noFill/>
          </a:ln>
        </p:spPr>
      </p:pic>
      <p:pic>
        <p:nvPicPr>
          <p:cNvPr id="2007" name="Google Shape;2007;p158" descr="C:\Users\kuldeep\Desktop\login.jpg"/>
          <p:cNvPicPr preferRelativeResize="0"/>
          <p:nvPr/>
        </p:nvPicPr>
        <p:blipFill rotWithShape="1">
          <a:blip r:embed="rId4">
            <a:alphaModFix/>
          </a:blip>
          <a:srcRect/>
          <a:stretch/>
        </p:blipFill>
        <p:spPr>
          <a:xfrm>
            <a:off x="11725787" y="6673236"/>
            <a:ext cx="3098800" cy="635000"/>
          </a:xfrm>
          <a:prstGeom prst="rect">
            <a:avLst/>
          </a:prstGeom>
          <a:noFill/>
          <a:ln>
            <a:noFill/>
          </a:ln>
        </p:spPr>
      </p:pic>
      <p:sp>
        <p:nvSpPr>
          <p:cNvPr id="2008" name="Google Shape;2008;p158"/>
          <p:cNvSpPr txBox="1"/>
          <p:nvPr/>
        </p:nvSpPr>
        <p:spPr>
          <a:xfrm>
            <a:off x="12421797" y="2760682"/>
            <a:ext cx="1521600" cy="430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Outputs:</a:t>
            </a:r>
            <a:endParaRPr sz="2200" b="0" i="0" u="none" strike="noStrike" cap="none">
              <a:solidFill>
                <a:srgbClr val="3F3F3F"/>
              </a:solidFill>
              <a:latin typeface="Open Sans"/>
              <a:ea typeface="Open Sans"/>
              <a:cs typeface="Open Sans"/>
              <a:sym typeface="Open Sans"/>
            </a:endParaRPr>
          </a:p>
        </p:txBody>
      </p:sp>
      <p:grpSp>
        <p:nvGrpSpPr>
          <p:cNvPr id="2009" name="Google Shape;2009;p158"/>
          <p:cNvGrpSpPr/>
          <p:nvPr/>
        </p:nvGrpSpPr>
        <p:grpSpPr>
          <a:xfrm>
            <a:off x="1851900" y="2846905"/>
            <a:ext cx="7507052" cy="2619231"/>
            <a:chOff x="5271109" y="2404899"/>
            <a:chExt cx="6127206" cy="2196604"/>
          </a:xfrm>
        </p:grpSpPr>
        <p:sp>
          <p:nvSpPr>
            <p:cNvPr id="2010" name="Google Shape;2010;p158"/>
            <p:cNvSpPr/>
            <p:nvPr/>
          </p:nvSpPr>
          <p:spPr>
            <a:xfrm>
              <a:off x="5271109" y="2874703"/>
              <a:ext cx="6127200" cy="1726800"/>
            </a:xfrm>
            <a:prstGeom prst="rect">
              <a:avLst/>
            </a:prstGeom>
            <a:solidFill>
              <a:srgbClr val="F3F3F3"/>
            </a:solidFill>
            <a:ln w="9525" cap="flat" cmpd="sng">
              <a:solidFill>
                <a:srgbClr val="DBDBDB"/>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72000" marR="0" lvl="0" indent="0" algn="l" rtl="0">
                <a:lnSpc>
                  <a:spcPct val="100000"/>
                </a:lnSpc>
                <a:spcBef>
                  <a:spcPts val="0"/>
                </a:spcBef>
                <a:spcAft>
                  <a:spcPts val="0"/>
                </a:spcAft>
                <a:buClr>
                  <a:schemeClr val="dk1"/>
                </a:buClr>
                <a:buSzPts val="1100"/>
                <a:buFont typeface="Arial"/>
                <a:buNone/>
              </a:pPr>
              <a:r>
                <a:rPr lang="en-US" sz="1600" b="0" i="0" u="none" strike="noStrike" cap="none">
                  <a:solidFill>
                    <a:srgbClr val="3F3F3F"/>
                  </a:solidFill>
                  <a:latin typeface="Courier New"/>
                  <a:ea typeface="Courier New"/>
                  <a:cs typeface="Courier New"/>
                  <a:sym typeface="Courier New"/>
                </a:rPr>
                <a:t>&lt;div class = "input-group"&gt;</a:t>
              </a:r>
              <a:endParaRPr sz="1600" b="0" i="0" u="none" strike="noStrike" cap="none">
                <a:solidFill>
                  <a:srgbClr val="3F3F3F"/>
                </a:solidFill>
                <a:latin typeface="Courier New"/>
                <a:ea typeface="Courier New"/>
                <a:cs typeface="Courier New"/>
                <a:sym typeface="Courier New"/>
              </a:endParaRPr>
            </a:p>
            <a:p>
              <a:pPr marL="72000" marR="0" lvl="0" indent="0" algn="l" rtl="0">
                <a:lnSpc>
                  <a:spcPct val="100000"/>
                </a:lnSpc>
                <a:spcBef>
                  <a:spcPts val="0"/>
                </a:spcBef>
                <a:spcAft>
                  <a:spcPts val="0"/>
                </a:spcAft>
                <a:buClr>
                  <a:schemeClr val="dk1"/>
                </a:buClr>
                <a:buSzPts val="1100"/>
                <a:buFont typeface="Arial"/>
                <a:buNone/>
              </a:pPr>
              <a:r>
                <a:rPr lang="en-US" sz="1600" b="0" i="0" u="none" strike="noStrike" cap="none">
                  <a:solidFill>
                    <a:srgbClr val="3F3F3F"/>
                  </a:solidFill>
                  <a:latin typeface="Courier New"/>
                  <a:ea typeface="Courier New"/>
                  <a:cs typeface="Courier New"/>
                  <a:sym typeface="Courier New"/>
                </a:rPr>
                <a:t> 	&lt;input type = "text" class = "form-control" 			placeholder = "login"&gt;</a:t>
              </a:r>
              <a:endParaRPr sz="1600" b="0" i="0" u="none" strike="noStrike" cap="none">
                <a:solidFill>
                  <a:srgbClr val="3F3F3F"/>
                </a:solidFill>
                <a:latin typeface="Courier New"/>
                <a:ea typeface="Courier New"/>
                <a:cs typeface="Courier New"/>
                <a:sym typeface="Courier New"/>
              </a:endParaRPr>
            </a:p>
            <a:p>
              <a:pPr marL="72000" marR="0" lvl="0" indent="0" algn="l" rtl="0">
                <a:lnSpc>
                  <a:spcPct val="100000"/>
                </a:lnSpc>
                <a:spcBef>
                  <a:spcPts val="0"/>
                </a:spcBef>
                <a:spcAft>
                  <a:spcPts val="0"/>
                </a:spcAft>
                <a:buClr>
                  <a:schemeClr val="dk1"/>
                </a:buClr>
                <a:buSzPts val="1100"/>
                <a:buFont typeface="Arial"/>
                <a:buNone/>
              </a:pPr>
              <a:r>
                <a:rPr lang="en-US" sz="1600" b="0" i="0" u="none" strike="noStrike" cap="none">
                  <a:solidFill>
                    <a:srgbClr val="3F3F3F"/>
                  </a:solidFill>
                  <a:latin typeface="Courier New"/>
                  <a:ea typeface="Courier New"/>
                  <a:cs typeface="Courier New"/>
                  <a:sym typeface="Courier New"/>
                </a:rPr>
                <a:t> 	&lt;span class = "input-group-addon"&gt;@&lt;/span&gt;</a:t>
              </a:r>
              <a:endParaRPr sz="1600" b="0" i="0" u="none" strike="noStrike" cap="none">
                <a:solidFill>
                  <a:srgbClr val="3F3F3F"/>
                </a:solidFill>
                <a:latin typeface="Courier New"/>
                <a:ea typeface="Courier New"/>
                <a:cs typeface="Courier New"/>
                <a:sym typeface="Courier New"/>
              </a:endParaRPr>
            </a:p>
            <a:p>
              <a:pPr marL="72000" marR="0" lvl="0" indent="0" algn="l" rtl="0">
                <a:lnSpc>
                  <a:spcPct val="100000"/>
                </a:lnSpc>
                <a:spcBef>
                  <a:spcPts val="0"/>
                </a:spcBef>
                <a:spcAft>
                  <a:spcPts val="0"/>
                </a:spcAft>
                <a:buClr>
                  <a:schemeClr val="dk1"/>
                </a:buClr>
                <a:buSzPts val="1100"/>
                <a:buFont typeface="Arial"/>
                <a:buNone/>
              </a:pPr>
              <a:r>
                <a:rPr lang="en-US" sz="1600" b="0" i="0" u="none" strike="noStrike" cap="none">
                  <a:solidFill>
                    <a:srgbClr val="3F3F3F"/>
                  </a:solidFill>
                  <a:latin typeface="Courier New"/>
                  <a:ea typeface="Courier New"/>
                  <a:cs typeface="Courier New"/>
                  <a:sym typeface="Courier New"/>
                </a:rPr>
                <a:t> 	&lt;input type = "text" class = "form-control" 			placeholder = "xxx.com"&gt;</a:t>
              </a:r>
              <a:endParaRPr sz="1600" b="0" i="0" u="none" strike="noStrike" cap="none">
                <a:solidFill>
                  <a:srgbClr val="3F3F3F"/>
                </a:solidFill>
                <a:latin typeface="Courier New"/>
                <a:ea typeface="Courier New"/>
                <a:cs typeface="Courier New"/>
                <a:sym typeface="Courier New"/>
              </a:endParaRPr>
            </a:p>
            <a:p>
              <a:pPr marL="72000" marR="0" lvl="0" indent="0" algn="l" rtl="0">
                <a:lnSpc>
                  <a:spcPct val="100000"/>
                </a:lnSpc>
                <a:spcBef>
                  <a:spcPts val="0"/>
                </a:spcBef>
                <a:spcAft>
                  <a:spcPts val="0"/>
                </a:spcAft>
                <a:buClr>
                  <a:schemeClr val="dk1"/>
                </a:buClr>
                <a:buSzPts val="1100"/>
                <a:buFont typeface="Arial"/>
                <a:buNone/>
              </a:pPr>
              <a:r>
                <a:rPr lang="en-US" sz="1600" b="0" i="0" u="none" strike="noStrike" cap="none">
                  <a:solidFill>
                    <a:srgbClr val="3F3F3F"/>
                  </a:solidFill>
                  <a:latin typeface="Courier New"/>
                  <a:ea typeface="Courier New"/>
                  <a:cs typeface="Courier New"/>
                  <a:sym typeface="Courier New"/>
                </a:rPr>
                <a:t>&lt;/div&gt;</a:t>
              </a:r>
              <a:endParaRPr sz="1600" b="0" i="0" u="none" strike="noStrike" cap="none">
                <a:solidFill>
                  <a:srgbClr val="3F3F3F"/>
                </a:solidFill>
                <a:latin typeface="Courier New"/>
                <a:ea typeface="Courier New"/>
                <a:cs typeface="Courier New"/>
                <a:sym typeface="Courier New"/>
              </a:endParaRPr>
            </a:p>
          </p:txBody>
        </p:sp>
        <p:sp>
          <p:nvSpPr>
            <p:cNvPr id="2011" name="Google Shape;2011;p158"/>
            <p:cNvSpPr/>
            <p:nvPr/>
          </p:nvSpPr>
          <p:spPr>
            <a:xfrm>
              <a:off x="5271115" y="2404899"/>
              <a:ext cx="6127200" cy="597600"/>
            </a:xfrm>
            <a:prstGeom prst="round2SameRect">
              <a:avLst>
                <a:gd name="adj1" fmla="val 27454"/>
                <a:gd name="adj2" fmla="val 0"/>
              </a:avLst>
            </a:prstGeom>
            <a:solidFill>
              <a:srgbClr val="2E75B5"/>
            </a:solidFill>
            <a:ln w="9525" cap="flat" cmpd="sng">
              <a:solidFill>
                <a:srgbClr val="2E75B5"/>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000" b="1" i="0" u="none" strike="noStrike" cap="none">
                  <a:solidFill>
                    <a:srgbClr val="FFFFFF"/>
                  </a:solidFill>
                  <a:latin typeface="Open Sans"/>
                  <a:ea typeface="Open Sans"/>
                  <a:cs typeface="Open Sans"/>
                  <a:sym typeface="Open Sans"/>
                </a:rPr>
                <a:t>Example:</a:t>
              </a:r>
              <a:endParaRPr sz="2000" b="1" i="0" u="none" strike="noStrike" cap="none">
                <a:solidFill>
                  <a:srgbClr val="FFFFFF"/>
                </a:solidFill>
                <a:latin typeface="Open Sans"/>
                <a:ea typeface="Open Sans"/>
                <a:cs typeface="Open Sans"/>
                <a:sym typeface="Open Sans"/>
              </a:endParaRPr>
            </a:p>
          </p:txBody>
        </p:sp>
        <p:sp>
          <p:nvSpPr>
            <p:cNvPr id="2012" name="Google Shape;2012;p158"/>
            <p:cNvSpPr/>
            <p:nvPr/>
          </p:nvSpPr>
          <p:spPr>
            <a:xfrm>
              <a:off x="5271115" y="4461933"/>
              <a:ext cx="6127200" cy="133500"/>
            </a:xfrm>
            <a:prstGeom prst="rect">
              <a:avLst/>
            </a:prstGeom>
            <a:solidFill>
              <a:srgbClr val="2E75B5"/>
            </a:solidFill>
            <a:ln w="9525" cap="flat" cmpd="sng">
              <a:solidFill>
                <a:srgbClr val="2E75B5"/>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2013" name="Google Shape;2013;p158"/>
          <p:cNvGrpSpPr/>
          <p:nvPr/>
        </p:nvGrpSpPr>
        <p:grpSpPr>
          <a:xfrm>
            <a:off x="1851900" y="5985617"/>
            <a:ext cx="7507052" cy="2619231"/>
            <a:chOff x="5271109" y="2404899"/>
            <a:chExt cx="6127206" cy="2196604"/>
          </a:xfrm>
        </p:grpSpPr>
        <p:sp>
          <p:nvSpPr>
            <p:cNvPr id="2014" name="Google Shape;2014;p158"/>
            <p:cNvSpPr/>
            <p:nvPr/>
          </p:nvSpPr>
          <p:spPr>
            <a:xfrm>
              <a:off x="5271109" y="2874703"/>
              <a:ext cx="6127200" cy="1726800"/>
            </a:xfrm>
            <a:prstGeom prst="rect">
              <a:avLst/>
            </a:prstGeom>
            <a:solidFill>
              <a:srgbClr val="F3F3F3"/>
            </a:solidFill>
            <a:ln w="9525" cap="flat" cmpd="sng">
              <a:solidFill>
                <a:srgbClr val="DBDBDB"/>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72000" marR="0" lvl="0" indent="0" algn="l" rtl="0">
                <a:lnSpc>
                  <a:spcPct val="100000"/>
                </a:lnSpc>
                <a:spcBef>
                  <a:spcPts val="0"/>
                </a:spcBef>
                <a:spcAft>
                  <a:spcPts val="0"/>
                </a:spcAft>
                <a:buClr>
                  <a:schemeClr val="dk1"/>
                </a:buClr>
                <a:buSzPts val="1100"/>
                <a:buFont typeface="Arial"/>
                <a:buNone/>
              </a:pPr>
              <a:r>
                <a:rPr lang="en-US" sz="1600" b="0" i="0" u="none" strike="noStrike" cap="none">
                  <a:solidFill>
                    <a:srgbClr val="3F3F3F"/>
                  </a:solidFill>
                  <a:latin typeface="Courier New"/>
                  <a:ea typeface="Courier New"/>
                  <a:cs typeface="Courier New"/>
                  <a:sym typeface="Courier New"/>
                </a:rPr>
                <a:t>&lt;div class = "input-group"&gt;</a:t>
              </a:r>
              <a:endParaRPr sz="1600" b="0" i="0" u="none" strike="noStrike" cap="none">
                <a:solidFill>
                  <a:srgbClr val="3F3F3F"/>
                </a:solidFill>
                <a:latin typeface="Courier New"/>
                <a:ea typeface="Courier New"/>
                <a:cs typeface="Courier New"/>
                <a:sym typeface="Courier New"/>
              </a:endParaRPr>
            </a:p>
            <a:p>
              <a:pPr marL="72000" marR="0" lvl="0" indent="0" algn="l" rtl="0">
                <a:lnSpc>
                  <a:spcPct val="100000"/>
                </a:lnSpc>
                <a:spcBef>
                  <a:spcPts val="0"/>
                </a:spcBef>
                <a:spcAft>
                  <a:spcPts val="0"/>
                </a:spcAft>
                <a:buClr>
                  <a:schemeClr val="dk1"/>
                </a:buClr>
                <a:buSzPts val="1100"/>
                <a:buFont typeface="Arial"/>
                <a:buNone/>
              </a:pPr>
              <a:r>
                <a:rPr lang="en-US" sz="1600" b="0" i="0" u="none" strike="noStrike" cap="none">
                  <a:solidFill>
                    <a:srgbClr val="3F3F3F"/>
                  </a:solidFill>
                  <a:latin typeface="Courier New"/>
                  <a:ea typeface="Courier New"/>
                  <a:cs typeface="Courier New"/>
                  <a:sym typeface="Courier New"/>
                </a:rPr>
                <a:t>     &lt;span class = "input-group-addon"&gt;$&lt;/span&gt;</a:t>
              </a:r>
              <a:endParaRPr sz="1600" b="0" i="0" u="none" strike="noStrike" cap="none">
                <a:solidFill>
                  <a:srgbClr val="3F3F3F"/>
                </a:solidFill>
                <a:latin typeface="Courier New"/>
                <a:ea typeface="Courier New"/>
                <a:cs typeface="Courier New"/>
                <a:sym typeface="Courier New"/>
              </a:endParaRPr>
            </a:p>
            <a:p>
              <a:pPr marL="72000" marR="0" lvl="0" indent="0" algn="l" rtl="0">
                <a:lnSpc>
                  <a:spcPct val="100000"/>
                </a:lnSpc>
                <a:spcBef>
                  <a:spcPts val="0"/>
                </a:spcBef>
                <a:spcAft>
                  <a:spcPts val="0"/>
                </a:spcAft>
                <a:buClr>
                  <a:schemeClr val="dk1"/>
                </a:buClr>
                <a:buSzPts val="1100"/>
                <a:buFont typeface="Arial"/>
                <a:buNone/>
              </a:pPr>
              <a:r>
                <a:rPr lang="en-US" sz="1600" b="0" i="0" u="none" strike="noStrike" cap="none">
                  <a:solidFill>
                    <a:srgbClr val="3F3F3F"/>
                  </a:solidFill>
                  <a:latin typeface="Courier New"/>
                  <a:ea typeface="Courier New"/>
                  <a:cs typeface="Courier New"/>
                  <a:sym typeface="Courier New"/>
                </a:rPr>
                <a:t>     &lt;input type = "text" class =" form-control"&gt;</a:t>
              </a:r>
              <a:endParaRPr sz="1600" b="0" i="0" u="none" strike="noStrike" cap="none">
                <a:solidFill>
                  <a:srgbClr val="3F3F3F"/>
                </a:solidFill>
                <a:latin typeface="Courier New"/>
                <a:ea typeface="Courier New"/>
                <a:cs typeface="Courier New"/>
                <a:sym typeface="Courier New"/>
              </a:endParaRPr>
            </a:p>
            <a:p>
              <a:pPr marL="72000" marR="0" lvl="0" indent="0" algn="l" rtl="0">
                <a:lnSpc>
                  <a:spcPct val="100000"/>
                </a:lnSpc>
                <a:spcBef>
                  <a:spcPts val="0"/>
                </a:spcBef>
                <a:spcAft>
                  <a:spcPts val="0"/>
                </a:spcAft>
                <a:buClr>
                  <a:schemeClr val="dk1"/>
                </a:buClr>
                <a:buSzPts val="1100"/>
                <a:buFont typeface="Arial"/>
                <a:buNone/>
              </a:pPr>
              <a:r>
                <a:rPr lang="en-US" sz="1600" b="0" i="0" u="none" strike="noStrike" cap="none">
                  <a:solidFill>
                    <a:srgbClr val="3F3F3F"/>
                  </a:solidFill>
                  <a:latin typeface="Courier New"/>
                  <a:ea typeface="Courier New"/>
                  <a:cs typeface="Courier New"/>
                  <a:sym typeface="Courier New"/>
                </a:rPr>
                <a:t>     &lt;span class = "input-group-addon"&gt;.00&lt;/span&gt;</a:t>
              </a:r>
              <a:endParaRPr sz="1600" b="0" i="0" u="none" strike="noStrike" cap="none">
                <a:solidFill>
                  <a:srgbClr val="3F3F3F"/>
                </a:solidFill>
                <a:latin typeface="Courier New"/>
                <a:ea typeface="Courier New"/>
                <a:cs typeface="Courier New"/>
                <a:sym typeface="Courier New"/>
              </a:endParaRPr>
            </a:p>
            <a:p>
              <a:pPr marL="72000" marR="0" lvl="0" indent="0" algn="l" rtl="0">
                <a:lnSpc>
                  <a:spcPct val="100000"/>
                </a:lnSpc>
                <a:spcBef>
                  <a:spcPts val="0"/>
                </a:spcBef>
                <a:spcAft>
                  <a:spcPts val="0"/>
                </a:spcAft>
                <a:buClr>
                  <a:schemeClr val="dk1"/>
                </a:buClr>
                <a:buSzPts val="1100"/>
                <a:buFont typeface="Arial"/>
                <a:buNone/>
              </a:pPr>
              <a:r>
                <a:rPr lang="en-US" sz="1600" b="0" i="0" u="none" strike="noStrike" cap="none">
                  <a:solidFill>
                    <a:srgbClr val="3F3F3F"/>
                  </a:solidFill>
                  <a:latin typeface="Courier New"/>
                  <a:ea typeface="Courier New"/>
                  <a:cs typeface="Courier New"/>
                  <a:sym typeface="Courier New"/>
                </a:rPr>
                <a:t>&lt;/div&gt;</a:t>
              </a:r>
              <a:endParaRPr sz="1600" b="0" i="0" u="none" strike="noStrike" cap="none">
                <a:solidFill>
                  <a:srgbClr val="3F3F3F"/>
                </a:solidFill>
                <a:latin typeface="Courier New"/>
                <a:ea typeface="Courier New"/>
                <a:cs typeface="Courier New"/>
                <a:sym typeface="Courier New"/>
              </a:endParaRPr>
            </a:p>
          </p:txBody>
        </p:sp>
        <p:sp>
          <p:nvSpPr>
            <p:cNvPr id="2015" name="Google Shape;2015;p158"/>
            <p:cNvSpPr/>
            <p:nvPr/>
          </p:nvSpPr>
          <p:spPr>
            <a:xfrm>
              <a:off x="5271115" y="2404899"/>
              <a:ext cx="6127200" cy="597600"/>
            </a:xfrm>
            <a:prstGeom prst="round2SameRect">
              <a:avLst>
                <a:gd name="adj1" fmla="val 27454"/>
                <a:gd name="adj2" fmla="val 0"/>
              </a:avLst>
            </a:prstGeom>
            <a:solidFill>
              <a:srgbClr val="2E75B5"/>
            </a:solidFill>
            <a:ln w="9525" cap="flat" cmpd="sng">
              <a:solidFill>
                <a:srgbClr val="2E75B5"/>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000" b="1" i="0" u="none" strike="noStrike" cap="none">
                  <a:solidFill>
                    <a:srgbClr val="FFFFFF"/>
                  </a:solidFill>
                  <a:latin typeface="Open Sans"/>
                  <a:ea typeface="Open Sans"/>
                  <a:cs typeface="Open Sans"/>
                  <a:sym typeface="Open Sans"/>
                </a:rPr>
                <a:t>Example:</a:t>
              </a:r>
              <a:endParaRPr sz="2000" b="1" i="0" u="none" strike="noStrike" cap="none">
                <a:solidFill>
                  <a:srgbClr val="FFFFFF"/>
                </a:solidFill>
                <a:latin typeface="Open Sans"/>
                <a:ea typeface="Open Sans"/>
                <a:cs typeface="Open Sans"/>
                <a:sym typeface="Open Sans"/>
              </a:endParaRPr>
            </a:p>
          </p:txBody>
        </p:sp>
        <p:sp>
          <p:nvSpPr>
            <p:cNvPr id="2016" name="Google Shape;2016;p158"/>
            <p:cNvSpPr/>
            <p:nvPr/>
          </p:nvSpPr>
          <p:spPr>
            <a:xfrm>
              <a:off x="5271115" y="4461933"/>
              <a:ext cx="6127200" cy="133500"/>
            </a:xfrm>
            <a:prstGeom prst="rect">
              <a:avLst/>
            </a:prstGeom>
            <a:solidFill>
              <a:srgbClr val="2E75B5"/>
            </a:solidFill>
            <a:ln w="9525" cap="flat" cmpd="sng">
              <a:solidFill>
                <a:srgbClr val="2E75B5"/>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5" name="Brandline_LVC">
            <a:extLst>
              <a:ext uri="{FF2B5EF4-FFF2-40B4-BE49-F238E27FC236}">
                <a16:creationId xmlns:a16="http://schemas.microsoft.com/office/drawing/2014/main" id="{6A3272E9-EA81-5CAA-F70F-B04522A05B90}"/>
              </a:ext>
            </a:extLst>
          </p:cNvPr>
          <p:cNvSpPr/>
          <p:nvPr/>
        </p:nvSpPr>
        <p:spPr>
          <a:xfrm>
            <a:off x="6781800" y="816324"/>
            <a:ext cx="2692876"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2020"/>
        <p:cNvGrpSpPr/>
        <p:nvPr/>
      </p:nvGrpSpPr>
      <p:grpSpPr>
        <a:xfrm>
          <a:off x="0" y="0"/>
          <a:ext cx="0" cy="0"/>
          <a:chOff x="0" y="0"/>
          <a:chExt cx="0" cy="0"/>
        </a:xfrm>
      </p:grpSpPr>
      <p:sp>
        <p:nvSpPr>
          <p:cNvPr id="2021" name="Google Shape;2021;p159"/>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4400"/>
              <a:buNone/>
            </a:pPr>
            <a:r>
              <a:rPr lang="en-US"/>
              <a:t>Forms</a:t>
            </a:r>
            <a:endParaRPr/>
          </a:p>
        </p:txBody>
      </p:sp>
      <p:sp>
        <p:nvSpPr>
          <p:cNvPr id="2" name="Text Placeholder 1">
            <a:extLst>
              <a:ext uri="{FF2B5EF4-FFF2-40B4-BE49-F238E27FC236}">
                <a16:creationId xmlns:a16="http://schemas.microsoft.com/office/drawing/2014/main" id="{0EA3C95D-420F-7408-A796-762F87898FC3}"/>
              </a:ext>
            </a:extLst>
          </p:cNvPr>
          <p:cNvSpPr>
            <a:spLocks noGrp="1"/>
          </p:cNvSpPr>
          <p:nvPr>
            <p:ph type="body" sz="quarter" idx="11"/>
          </p:nvPr>
        </p:nvSpPr>
        <p:spPr/>
        <p:txBody>
          <a:bodyPr/>
          <a:lstStyle/>
          <a:p>
            <a:r>
              <a:rPr lang="en-US" dirty="0"/>
              <a:t>Problem Statement: </a:t>
            </a:r>
          </a:p>
          <a:p>
            <a:endParaRPr lang="en-US" dirty="0"/>
          </a:p>
          <a:p>
            <a:r>
              <a:rPr lang="en-US" dirty="0"/>
              <a:t>You are given a project to create a form using Bootstrap.</a:t>
            </a:r>
          </a:p>
          <a:p>
            <a:endParaRPr lang="en-US" dirty="0"/>
          </a:p>
        </p:txBody>
      </p:sp>
      <p:sp>
        <p:nvSpPr>
          <p:cNvPr id="2023" name="Google Shape;2023;p159"/>
          <p:cNvSpPr txBox="1"/>
          <p:nvPr/>
        </p:nvSpPr>
        <p:spPr>
          <a:xfrm>
            <a:off x="12570282" y="1704397"/>
            <a:ext cx="3484882" cy="35832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rgbClr val="0F547B"/>
              </a:buClr>
              <a:buSzPts val="700"/>
              <a:buFont typeface="Arial"/>
              <a:buNone/>
            </a:pPr>
            <a:r>
              <a:rPr lang="en-US" sz="2200" b="1" i="0" u="none" strike="noStrike" cap="none">
                <a:solidFill>
                  <a:srgbClr val="0F547B"/>
                </a:solidFill>
                <a:latin typeface="Open Sans"/>
                <a:ea typeface="Open Sans"/>
                <a:cs typeface="Open Sans"/>
                <a:sym typeface="Open Sans"/>
              </a:rPr>
              <a:t>Duration: 30 Min.</a:t>
            </a:r>
            <a:endParaRPr sz="2200" b="1" i="0" u="none" strike="noStrike" cap="none">
              <a:solidFill>
                <a:srgbClr val="000000"/>
              </a:solidFill>
              <a:latin typeface="Open Sans"/>
              <a:ea typeface="Open Sans"/>
              <a:cs typeface="Open Sans"/>
              <a:sym typeface="Open Sans"/>
            </a:endParaRP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2027"/>
        <p:cNvGrpSpPr/>
        <p:nvPr/>
      </p:nvGrpSpPr>
      <p:grpSpPr>
        <a:xfrm>
          <a:off x="0" y="0"/>
          <a:ext cx="0" cy="0"/>
          <a:chOff x="0" y="0"/>
          <a:chExt cx="0" cy="0"/>
        </a:xfrm>
      </p:grpSpPr>
      <p:sp>
        <p:nvSpPr>
          <p:cNvPr id="2028" name="Google Shape;2028;p160"/>
          <p:cNvSpPr txBox="1">
            <a:spLocks noGrp="1"/>
          </p:cNvSpPr>
          <p:nvPr>
            <p:ph type="title"/>
          </p:nvPr>
        </p:nvSpPr>
        <p:spPr>
          <a:xfrm>
            <a:off x="-10160" y="229878"/>
            <a:ext cx="16276320" cy="687244"/>
          </a:xfrm>
          <a:noFill/>
          <a:ln>
            <a:noFill/>
          </a:ln>
        </p:spPr>
        <p:txBody>
          <a:bodyPr spcFirstLastPara="1" wrap="square" lIns="91425" tIns="45700" rIns="91425" bIns="45700" anchor="ctr" anchorCtr="0">
            <a:normAutofit/>
          </a:bodyPr>
          <a:lstStyle/>
          <a:p>
            <a:pPr lvl="0"/>
            <a:r>
              <a:rPr lang="en-US" dirty="0"/>
              <a:t>Assisted Practice: Guidelines</a:t>
            </a:r>
          </a:p>
        </p:txBody>
      </p:sp>
      <p:sp>
        <p:nvSpPr>
          <p:cNvPr id="2030" name="Google Shape;2030;p160"/>
          <p:cNvSpPr txBox="1"/>
          <p:nvPr/>
        </p:nvSpPr>
        <p:spPr>
          <a:xfrm>
            <a:off x="1896549" y="1782423"/>
            <a:ext cx="12063945" cy="1649642"/>
          </a:xfrm>
          <a:prstGeom prst="rect">
            <a:avLst/>
          </a:prstGeom>
          <a:noFill/>
          <a:ln>
            <a:noFill/>
          </a:ln>
        </p:spPr>
        <p:txBody>
          <a:bodyPr spcFirstLastPara="1" wrap="square" lIns="91425" tIns="45700" rIns="91425" bIns="45700" anchor="t" anchorCtr="0">
            <a:spAutoFit/>
          </a:bodyPr>
          <a:lstStyle/>
          <a:p>
            <a:pPr marL="0" marR="0" lvl="0" indent="0" algn="l" rtl="0">
              <a:lnSpc>
                <a:spcPct val="115000"/>
              </a:lnSpc>
              <a:spcBef>
                <a:spcPts val="0"/>
              </a:spcBef>
              <a:spcAft>
                <a:spcPts val="0"/>
              </a:spcAft>
              <a:buNone/>
            </a:pPr>
            <a:r>
              <a:rPr lang="en-US" sz="2200" b="0" i="0" u="none" strike="noStrike" cap="none">
                <a:solidFill>
                  <a:srgbClr val="3F3F3F"/>
                </a:solidFill>
                <a:latin typeface="Open Sans"/>
                <a:ea typeface="Open Sans"/>
                <a:cs typeface="Open Sans"/>
                <a:sym typeface="Open Sans"/>
              </a:rPr>
              <a:t>Steps to be followed:</a:t>
            </a:r>
            <a:endParaRPr lang="en-US"/>
          </a:p>
          <a:p>
            <a:pPr marL="0" marR="0" lvl="0" indent="0" algn="l" rtl="0">
              <a:lnSpc>
                <a:spcPct val="115000"/>
              </a:lnSpc>
              <a:spcBef>
                <a:spcPts val="0"/>
              </a:spcBef>
              <a:spcAft>
                <a:spcPts val="0"/>
              </a:spcAft>
              <a:buNone/>
            </a:pPr>
            <a:endParaRPr lang="en-US" sz="2200" b="0" i="0" u="none" strike="noStrike" cap="none">
              <a:solidFill>
                <a:srgbClr val="3F3F3F"/>
              </a:solidFill>
              <a:latin typeface="Open Sans"/>
              <a:ea typeface="Open Sans"/>
              <a:cs typeface="Open Sans"/>
              <a:sym typeface="Open Sans"/>
            </a:endParaRPr>
          </a:p>
          <a:p>
            <a:pPr marL="457200" marR="0" lvl="0" indent="-457200" algn="l" rtl="0">
              <a:lnSpc>
                <a:spcPct val="115000"/>
              </a:lnSpc>
              <a:spcBef>
                <a:spcPts val="0"/>
              </a:spcBef>
              <a:spcAft>
                <a:spcPts val="0"/>
              </a:spcAft>
              <a:buClr>
                <a:srgbClr val="3F3F3F"/>
              </a:buClr>
              <a:buSzPts val="2200"/>
              <a:buFont typeface="Arial"/>
              <a:buAutoNum type="arabicPeriod"/>
            </a:pPr>
            <a:r>
              <a:rPr lang="en-US" sz="2200" b="0" i="0" u="none" strike="noStrike" cap="none">
                <a:solidFill>
                  <a:srgbClr val="3F3F3F"/>
                </a:solidFill>
                <a:latin typeface="Open Sans"/>
                <a:ea typeface="Open Sans"/>
                <a:cs typeface="Open Sans"/>
                <a:sym typeface="Open Sans"/>
              </a:rPr>
              <a:t>Build a form using Bootstrap in your code editor</a:t>
            </a:r>
            <a:endParaRPr lang="en-US" sz="1400" b="0" i="0" u="none" strike="noStrike" cap="none">
              <a:solidFill>
                <a:srgbClr val="000000"/>
              </a:solidFill>
              <a:latin typeface="Arial"/>
              <a:ea typeface="Arial"/>
              <a:cs typeface="Arial"/>
              <a:sym typeface="Arial"/>
            </a:endParaRPr>
          </a:p>
          <a:p>
            <a:pPr marL="457200" marR="0" lvl="0" indent="-457200" algn="l" rtl="0">
              <a:lnSpc>
                <a:spcPct val="115000"/>
              </a:lnSpc>
              <a:spcBef>
                <a:spcPts val="0"/>
              </a:spcBef>
              <a:spcAft>
                <a:spcPts val="0"/>
              </a:spcAft>
              <a:buClr>
                <a:srgbClr val="3F3F3F"/>
              </a:buClr>
              <a:buSzPts val="2200"/>
              <a:buFont typeface="Open Sans"/>
              <a:buAutoNum type="arabicPeriod"/>
            </a:pPr>
            <a:r>
              <a:rPr lang="en-US" sz="2200" b="0" i="0" u="none" strike="noStrike" cap="none">
                <a:solidFill>
                  <a:srgbClr val="3F3F3F"/>
                </a:solidFill>
                <a:latin typeface="Open Sans"/>
                <a:ea typeface="Open Sans"/>
                <a:cs typeface="Open Sans"/>
                <a:sym typeface="Open Sans"/>
              </a:rPr>
              <a:t>View results in your local browser</a:t>
            </a:r>
            <a:endParaRPr lang="en-US" sz="1400" b="0" i="0" u="none" strike="noStrike" cap="none">
              <a:solidFill>
                <a:srgbClr val="000000"/>
              </a:solidFill>
              <a:latin typeface="Arial"/>
              <a:ea typeface="Arial"/>
              <a:cs typeface="Arial"/>
              <a:sym typeface="Arial"/>
            </a:endParaRPr>
          </a:p>
        </p:txBody>
      </p:sp>
      <p:sp>
        <p:nvSpPr>
          <p:cNvPr id="8" name="Brandline_LVC">
            <a:extLst>
              <a:ext uri="{FF2B5EF4-FFF2-40B4-BE49-F238E27FC236}">
                <a16:creationId xmlns:a16="http://schemas.microsoft.com/office/drawing/2014/main" id="{15A2C0AF-1F92-0C5E-AD63-E307E471E81A}"/>
              </a:ext>
            </a:extLst>
          </p:cNvPr>
          <p:cNvSpPr/>
          <p:nvPr/>
        </p:nvSpPr>
        <p:spPr>
          <a:xfrm>
            <a:off x="4965700" y="816705"/>
            <a:ext cx="6328251"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2034"/>
        <p:cNvGrpSpPr/>
        <p:nvPr/>
      </p:nvGrpSpPr>
      <p:grpSpPr>
        <a:xfrm>
          <a:off x="0" y="0"/>
          <a:ext cx="0" cy="0"/>
          <a:chOff x="0" y="0"/>
          <a:chExt cx="0" cy="0"/>
        </a:xfrm>
      </p:grpSpPr>
      <p:sp>
        <p:nvSpPr>
          <p:cNvPr id="2035" name="Google Shape;2035;p161"/>
          <p:cNvSpPr txBox="1">
            <a:spLocks noGrp="1"/>
          </p:cNvSpPr>
          <p:nvPr>
            <p:ph type="body" idx="10"/>
          </p:nvPr>
        </p:nvSpPr>
        <p:spPr>
          <a:xfrm>
            <a:off x="0" y="4114800"/>
            <a:ext cx="16256001" cy="914400"/>
          </a:xfrm>
          <a:noFill/>
          <a:ln>
            <a:noFill/>
          </a:ln>
        </p:spPr>
        <p:txBody>
          <a:bodyPr spcFirstLastPara="1" wrap="square" lIns="91425" tIns="91425" rIns="91425" bIns="91425" anchor="t" anchorCtr="0">
            <a:noAutofit/>
          </a:bodyPr>
          <a:lstStyle/>
          <a:p>
            <a:pPr lvl="0"/>
            <a:r>
              <a:rPr lang="en-US"/>
              <a:t>Bootstrap: Modal Components</a:t>
            </a: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2039"/>
        <p:cNvGrpSpPr/>
        <p:nvPr/>
      </p:nvGrpSpPr>
      <p:grpSpPr>
        <a:xfrm>
          <a:off x="0" y="0"/>
          <a:ext cx="0" cy="0"/>
          <a:chOff x="0" y="0"/>
          <a:chExt cx="0" cy="0"/>
        </a:xfrm>
      </p:grpSpPr>
      <p:sp>
        <p:nvSpPr>
          <p:cNvPr id="2040" name="Google Shape;2040;p162"/>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dirty="0"/>
              <a:t>Modals</a:t>
            </a:r>
            <a:endParaRPr dirty="0"/>
          </a:p>
        </p:txBody>
      </p:sp>
      <p:sp>
        <p:nvSpPr>
          <p:cNvPr id="2042" name="Google Shape;2042;p162"/>
          <p:cNvSpPr/>
          <p:nvPr/>
        </p:nvSpPr>
        <p:spPr>
          <a:xfrm>
            <a:off x="1789240" y="1557954"/>
            <a:ext cx="12677400" cy="1122000"/>
          </a:xfrm>
          <a:prstGeom prst="roundRect">
            <a:avLst>
              <a:gd name="adj" fmla="val 16667"/>
            </a:avLst>
          </a:prstGeom>
          <a:noFill/>
          <a:ln w="9525" cap="flat" cmpd="sng">
            <a:solidFill>
              <a:srgbClr val="024F9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15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Modals are pop-up windows that display notifications or alerts because of actions like a mouse hover or a click.</a:t>
            </a:r>
            <a:endParaRPr sz="2200" b="0" i="0" u="none" strike="noStrike" cap="none">
              <a:solidFill>
                <a:srgbClr val="3F3F3F"/>
              </a:solidFill>
              <a:latin typeface="Open Sans"/>
              <a:ea typeface="Open Sans"/>
              <a:cs typeface="Open Sans"/>
              <a:sym typeface="Open Sans"/>
            </a:endParaRPr>
          </a:p>
        </p:txBody>
      </p:sp>
      <p:grpSp>
        <p:nvGrpSpPr>
          <p:cNvPr id="2043" name="Google Shape;2043;p162"/>
          <p:cNvGrpSpPr/>
          <p:nvPr/>
        </p:nvGrpSpPr>
        <p:grpSpPr>
          <a:xfrm>
            <a:off x="4374475" y="4033305"/>
            <a:ext cx="7507052" cy="3373993"/>
            <a:chOff x="5271109" y="1190709"/>
            <a:chExt cx="6127206" cy="2829581"/>
          </a:xfrm>
        </p:grpSpPr>
        <p:sp>
          <p:nvSpPr>
            <p:cNvPr id="2044" name="Google Shape;2044;p162"/>
            <p:cNvSpPr/>
            <p:nvPr/>
          </p:nvSpPr>
          <p:spPr>
            <a:xfrm>
              <a:off x="5271109" y="1788306"/>
              <a:ext cx="6127200" cy="2147700"/>
            </a:xfrm>
            <a:prstGeom prst="rect">
              <a:avLst/>
            </a:prstGeom>
            <a:solidFill>
              <a:srgbClr val="F3F3F3"/>
            </a:solidFill>
            <a:ln w="9525" cap="flat" cmpd="sng">
              <a:solidFill>
                <a:srgbClr val="DBDBDB"/>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72000" marR="0" lvl="0" indent="0" algn="l" rtl="0">
                <a:lnSpc>
                  <a:spcPct val="100000"/>
                </a:lnSpc>
                <a:spcBef>
                  <a:spcPts val="0"/>
                </a:spcBef>
                <a:spcAft>
                  <a:spcPts val="0"/>
                </a:spcAft>
                <a:buClr>
                  <a:schemeClr val="dk1"/>
                </a:buClr>
                <a:buSzPts val="1100"/>
                <a:buFont typeface="Arial"/>
                <a:buNone/>
              </a:pPr>
              <a:r>
                <a:rPr lang="en-US" sz="1600" b="0" i="0" u="none" strike="noStrike" cap="none">
                  <a:solidFill>
                    <a:srgbClr val="3F3F3F"/>
                  </a:solidFill>
                  <a:latin typeface="Courier New"/>
                  <a:ea typeface="Courier New"/>
                  <a:cs typeface="Courier New"/>
                  <a:sym typeface="Courier New"/>
                </a:rPr>
                <a:t>&lt;button class="trigger"&gt;Show the modal&lt;/button&gt;</a:t>
              </a:r>
              <a:endParaRPr sz="1600" b="0" i="0" u="none" strike="noStrike" cap="none">
                <a:solidFill>
                  <a:srgbClr val="3F3F3F"/>
                </a:solidFill>
                <a:latin typeface="Courier New"/>
                <a:ea typeface="Courier New"/>
                <a:cs typeface="Courier New"/>
                <a:sym typeface="Courier New"/>
              </a:endParaRPr>
            </a:p>
            <a:p>
              <a:pPr marL="72000" marR="0" lvl="0" indent="0" algn="l" rtl="0">
                <a:lnSpc>
                  <a:spcPct val="100000"/>
                </a:lnSpc>
                <a:spcBef>
                  <a:spcPts val="0"/>
                </a:spcBef>
                <a:spcAft>
                  <a:spcPts val="0"/>
                </a:spcAft>
                <a:buClr>
                  <a:schemeClr val="dk1"/>
                </a:buClr>
                <a:buSzPts val="1100"/>
                <a:buFont typeface="Arial"/>
                <a:buNone/>
              </a:pPr>
              <a:r>
                <a:rPr lang="en-US" sz="1600" b="0" i="0" u="none" strike="noStrike" cap="none">
                  <a:solidFill>
                    <a:srgbClr val="3F3F3F"/>
                  </a:solidFill>
                  <a:latin typeface="Courier New"/>
                  <a:ea typeface="Courier New"/>
                  <a:cs typeface="Courier New"/>
                  <a:sym typeface="Courier New"/>
                </a:rPr>
                <a:t>&lt;div class="modal"&gt;</a:t>
              </a:r>
              <a:endParaRPr sz="1600" b="0" i="0" u="none" strike="noStrike" cap="none">
                <a:solidFill>
                  <a:srgbClr val="3F3F3F"/>
                </a:solidFill>
                <a:latin typeface="Courier New"/>
                <a:ea typeface="Courier New"/>
                <a:cs typeface="Courier New"/>
                <a:sym typeface="Courier New"/>
              </a:endParaRPr>
            </a:p>
            <a:p>
              <a:pPr marL="72000" marR="0" lvl="0" indent="0" algn="l" rtl="0">
                <a:lnSpc>
                  <a:spcPct val="100000"/>
                </a:lnSpc>
                <a:spcBef>
                  <a:spcPts val="0"/>
                </a:spcBef>
                <a:spcAft>
                  <a:spcPts val="0"/>
                </a:spcAft>
                <a:buClr>
                  <a:schemeClr val="dk1"/>
                </a:buClr>
                <a:buSzPts val="1100"/>
                <a:buFont typeface="Arial"/>
                <a:buNone/>
              </a:pPr>
              <a:r>
                <a:rPr lang="en-US" sz="1600" b="0" i="0" u="none" strike="noStrike" cap="none">
                  <a:solidFill>
                    <a:srgbClr val="3F3F3F"/>
                  </a:solidFill>
                  <a:latin typeface="Courier New"/>
                  <a:ea typeface="Courier New"/>
                  <a:cs typeface="Courier New"/>
                  <a:sym typeface="Courier New"/>
                </a:rPr>
                <a:t>    &lt;div class="modal-content"&gt;</a:t>
              </a:r>
              <a:endParaRPr sz="1600" b="0" i="0" u="none" strike="noStrike" cap="none">
                <a:solidFill>
                  <a:srgbClr val="3F3F3F"/>
                </a:solidFill>
                <a:latin typeface="Courier New"/>
                <a:ea typeface="Courier New"/>
                <a:cs typeface="Courier New"/>
                <a:sym typeface="Courier New"/>
              </a:endParaRPr>
            </a:p>
            <a:p>
              <a:pPr marL="72000" marR="0" lvl="0" indent="0" algn="l" rtl="0">
                <a:lnSpc>
                  <a:spcPct val="100000"/>
                </a:lnSpc>
                <a:spcBef>
                  <a:spcPts val="0"/>
                </a:spcBef>
                <a:spcAft>
                  <a:spcPts val="0"/>
                </a:spcAft>
                <a:buClr>
                  <a:schemeClr val="dk1"/>
                </a:buClr>
                <a:buSzPts val="1100"/>
                <a:buFont typeface="Arial"/>
                <a:buNone/>
              </a:pPr>
              <a:r>
                <a:rPr lang="en-US" sz="1600" b="0" i="0" u="none" strike="noStrike" cap="none">
                  <a:solidFill>
                    <a:srgbClr val="3F3F3F"/>
                  </a:solidFill>
                  <a:latin typeface="Courier New"/>
                  <a:ea typeface="Courier New"/>
                  <a:cs typeface="Courier New"/>
                  <a:sym typeface="Courier New"/>
                </a:rPr>
                <a:t>        &lt;span class="close-button"&gt;×&lt;/span&gt;</a:t>
              </a:r>
              <a:endParaRPr sz="1600" b="0" i="0" u="none" strike="noStrike" cap="none">
                <a:solidFill>
                  <a:srgbClr val="3F3F3F"/>
                </a:solidFill>
                <a:latin typeface="Courier New"/>
                <a:ea typeface="Courier New"/>
                <a:cs typeface="Courier New"/>
                <a:sym typeface="Courier New"/>
              </a:endParaRPr>
            </a:p>
            <a:p>
              <a:pPr marL="72000" marR="0" lvl="0" indent="0" algn="l" rtl="0">
                <a:lnSpc>
                  <a:spcPct val="100000"/>
                </a:lnSpc>
                <a:spcBef>
                  <a:spcPts val="0"/>
                </a:spcBef>
                <a:spcAft>
                  <a:spcPts val="0"/>
                </a:spcAft>
                <a:buClr>
                  <a:schemeClr val="dk1"/>
                </a:buClr>
                <a:buSzPts val="1100"/>
                <a:buFont typeface="Arial"/>
                <a:buNone/>
              </a:pPr>
              <a:r>
                <a:rPr lang="en-US" sz="1600" b="0" i="0" u="none" strike="noStrike" cap="none">
                  <a:solidFill>
                    <a:srgbClr val="3F3F3F"/>
                  </a:solidFill>
                  <a:latin typeface="Courier New"/>
                  <a:ea typeface="Courier New"/>
                  <a:cs typeface="Courier New"/>
                  <a:sym typeface="Courier New"/>
                </a:rPr>
                <a:t>        &lt;h1&gt;Modal window opened&lt;/h1&gt;</a:t>
              </a:r>
              <a:endParaRPr sz="1600" b="0" i="0" u="none" strike="noStrike" cap="none">
                <a:solidFill>
                  <a:srgbClr val="3F3F3F"/>
                </a:solidFill>
                <a:latin typeface="Courier New"/>
                <a:ea typeface="Courier New"/>
                <a:cs typeface="Courier New"/>
                <a:sym typeface="Courier New"/>
              </a:endParaRPr>
            </a:p>
            <a:p>
              <a:pPr marL="72000" marR="0" lvl="0" indent="0" algn="l" rtl="0">
                <a:lnSpc>
                  <a:spcPct val="100000"/>
                </a:lnSpc>
                <a:spcBef>
                  <a:spcPts val="0"/>
                </a:spcBef>
                <a:spcAft>
                  <a:spcPts val="0"/>
                </a:spcAft>
                <a:buClr>
                  <a:schemeClr val="dk1"/>
                </a:buClr>
                <a:buSzPts val="1100"/>
                <a:buFont typeface="Arial"/>
                <a:buNone/>
              </a:pPr>
              <a:r>
                <a:rPr lang="en-US" sz="1600" b="0" i="0" u="none" strike="noStrike" cap="none">
                  <a:solidFill>
                    <a:srgbClr val="3F3F3F"/>
                  </a:solidFill>
                  <a:latin typeface="Courier New"/>
                  <a:ea typeface="Courier New"/>
                  <a:cs typeface="Courier New"/>
                  <a:sym typeface="Courier New"/>
                </a:rPr>
                <a:t>    &lt;/div&gt;</a:t>
              </a:r>
              <a:endParaRPr sz="1600" b="0" i="0" u="none" strike="noStrike" cap="none">
                <a:solidFill>
                  <a:srgbClr val="3F3F3F"/>
                </a:solidFill>
                <a:latin typeface="Courier New"/>
                <a:ea typeface="Courier New"/>
                <a:cs typeface="Courier New"/>
                <a:sym typeface="Courier New"/>
              </a:endParaRPr>
            </a:p>
            <a:p>
              <a:pPr marL="72000" marR="0" lvl="0" indent="0" algn="l" rtl="0">
                <a:lnSpc>
                  <a:spcPct val="100000"/>
                </a:lnSpc>
                <a:spcBef>
                  <a:spcPts val="0"/>
                </a:spcBef>
                <a:spcAft>
                  <a:spcPts val="0"/>
                </a:spcAft>
                <a:buClr>
                  <a:schemeClr val="dk1"/>
                </a:buClr>
                <a:buSzPts val="1100"/>
                <a:buFont typeface="Arial"/>
                <a:buNone/>
              </a:pPr>
              <a:r>
                <a:rPr lang="en-US" sz="1600" b="0" i="0" u="none" strike="noStrike" cap="none">
                  <a:solidFill>
                    <a:srgbClr val="3F3F3F"/>
                  </a:solidFill>
                  <a:latin typeface="Courier New"/>
                  <a:ea typeface="Courier New"/>
                  <a:cs typeface="Courier New"/>
                  <a:sym typeface="Courier New"/>
                </a:rPr>
                <a:t>&lt;/div&gt;</a:t>
              </a:r>
              <a:endParaRPr sz="1600" b="0" i="0" u="none" strike="noStrike" cap="none">
                <a:solidFill>
                  <a:srgbClr val="3F3F3F"/>
                </a:solidFill>
                <a:latin typeface="Courier New"/>
                <a:ea typeface="Courier New"/>
                <a:cs typeface="Courier New"/>
                <a:sym typeface="Courier New"/>
              </a:endParaRPr>
            </a:p>
          </p:txBody>
        </p:sp>
        <p:sp>
          <p:nvSpPr>
            <p:cNvPr id="2045" name="Google Shape;2045;p162"/>
            <p:cNvSpPr/>
            <p:nvPr/>
          </p:nvSpPr>
          <p:spPr>
            <a:xfrm>
              <a:off x="5271115" y="1190709"/>
              <a:ext cx="6127200" cy="597600"/>
            </a:xfrm>
            <a:prstGeom prst="round2SameRect">
              <a:avLst>
                <a:gd name="adj1" fmla="val 27454"/>
                <a:gd name="adj2" fmla="val 0"/>
              </a:avLst>
            </a:prstGeom>
            <a:solidFill>
              <a:srgbClr val="2E75B5"/>
            </a:solidFill>
            <a:ln w="9525" cap="flat" cmpd="sng">
              <a:solidFill>
                <a:srgbClr val="2E75B5"/>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000" b="1" i="0" u="none" strike="noStrike" cap="none">
                  <a:solidFill>
                    <a:srgbClr val="FFFFFF"/>
                  </a:solidFill>
                  <a:latin typeface="Open Sans"/>
                  <a:ea typeface="Open Sans"/>
                  <a:cs typeface="Open Sans"/>
                  <a:sym typeface="Open Sans"/>
                </a:rPr>
                <a:t>Example:</a:t>
              </a:r>
              <a:endParaRPr sz="2000" b="1" i="0" u="none" strike="noStrike" cap="none">
                <a:solidFill>
                  <a:srgbClr val="FFFFFF"/>
                </a:solidFill>
                <a:latin typeface="Open Sans"/>
                <a:ea typeface="Open Sans"/>
                <a:cs typeface="Open Sans"/>
                <a:sym typeface="Open Sans"/>
              </a:endParaRPr>
            </a:p>
          </p:txBody>
        </p:sp>
        <p:sp>
          <p:nvSpPr>
            <p:cNvPr id="2046" name="Google Shape;2046;p162"/>
            <p:cNvSpPr/>
            <p:nvPr/>
          </p:nvSpPr>
          <p:spPr>
            <a:xfrm>
              <a:off x="5271115" y="3886790"/>
              <a:ext cx="6127200" cy="133500"/>
            </a:xfrm>
            <a:prstGeom prst="rect">
              <a:avLst/>
            </a:prstGeom>
            <a:solidFill>
              <a:srgbClr val="2E75B5"/>
            </a:solidFill>
            <a:ln w="9525" cap="flat" cmpd="sng">
              <a:solidFill>
                <a:srgbClr val="2E75B5"/>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5" name="Brandline_LVC">
            <a:extLst>
              <a:ext uri="{FF2B5EF4-FFF2-40B4-BE49-F238E27FC236}">
                <a16:creationId xmlns:a16="http://schemas.microsoft.com/office/drawing/2014/main" id="{13411F81-97E8-D9A1-DD8E-A2594AD53AA1}"/>
              </a:ext>
            </a:extLst>
          </p:cNvPr>
          <p:cNvSpPr/>
          <p:nvPr/>
        </p:nvSpPr>
        <p:spPr>
          <a:xfrm>
            <a:off x="7327901" y="816324"/>
            <a:ext cx="1599485"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2050"/>
        <p:cNvGrpSpPr/>
        <p:nvPr/>
      </p:nvGrpSpPr>
      <p:grpSpPr>
        <a:xfrm>
          <a:off x="0" y="0"/>
          <a:ext cx="0" cy="0"/>
          <a:chOff x="0" y="0"/>
          <a:chExt cx="0" cy="0"/>
        </a:xfrm>
      </p:grpSpPr>
      <p:sp>
        <p:nvSpPr>
          <p:cNvPr id="2051" name="Google Shape;2051;p163"/>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dirty="0"/>
              <a:t>Modals: Points to Remember</a:t>
            </a:r>
            <a:endParaRPr dirty="0"/>
          </a:p>
        </p:txBody>
      </p:sp>
      <p:sp>
        <p:nvSpPr>
          <p:cNvPr id="2053" name="Google Shape;2053;p163"/>
          <p:cNvSpPr/>
          <p:nvPr/>
        </p:nvSpPr>
        <p:spPr>
          <a:xfrm>
            <a:off x="7305650" y="2153400"/>
            <a:ext cx="7379100" cy="4837200"/>
          </a:xfrm>
          <a:prstGeom prst="roundRect">
            <a:avLst>
              <a:gd name="adj" fmla="val 7478"/>
            </a:avLst>
          </a:prstGeom>
          <a:noFill/>
          <a:ln w="9525" cap="flat" cmpd="sng">
            <a:solidFill>
              <a:srgbClr val="024F93"/>
            </a:solidFill>
            <a:prstDash val="solid"/>
            <a:round/>
            <a:headEnd type="none" w="sm" len="sm"/>
            <a:tailEnd type="none" w="sm" len="sm"/>
          </a:ln>
        </p:spPr>
        <p:txBody>
          <a:bodyPr spcFirstLastPara="1" wrap="square" lIns="91425" tIns="91425" rIns="91425" bIns="91425" anchor="ctr" anchorCtr="0">
            <a:noAutofit/>
          </a:bodyPr>
          <a:lstStyle/>
          <a:p>
            <a:pPr marL="457200" marR="0" lvl="0" indent="-368300" algn="l" rtl="0">
              <a:lnSpc>
                <a:spcPct val="115000"/>
              </a:lnSpc>
              <a:spcBef>
                <a:spcPts val="0"/>
              </a:spcBef>
              <a:spcAft>
                <a:spcPts val="0"/>
              </a:spcAft>
              <a:buClr>
                <a:schemeClr val="dk1"/>
              </a:buClr>
              <a:buSzPts val="2200"/>
              <a:buFont typeface="Open Sans"/>
              <a:buChar char="●"/>
            </a:pPr>
            <a:r>
              <a:rPr lang="en-US" sz="2200" b="0" i="0" u="none" strike="noStrike" cap="none">
                <a:solidFill>
                  <a:srgbClr val="3F3F3F"/>
                </a:solidFill>
                <a:latin typeface="Open Sans"/>
                <a:ea typeface="Open Sans"/>
                <a:cs typeface="Open Sans"/>
                <a:sym typeface="Open Sans"/>
              </a:rPr>
              <a:t>Bigger modals can be isolated from a web page for better view.</a:t>
            </a:r>
            <a:endParaRPr sz="1400" b="0" i="0" u="none" strike="noStrike" cap="none">
              <a:solidFill>
                <a:srgbClr val="3F3F3F"/>
              </a:solidFill>
              <a:latin typeface="Arial"/>
              <a:ea typeface="Arial"/>
              <a:cs typeface="Arial"/>
              <a:sym typeface="Arial"/>
            </a:endParaRPr>
          </a:p>
          <a:p>
            <a:pPr marL="457200" marR="0" lvl="0" indent="0" algn="l" rtl="0">
              <a:lnSpc>
                <a:spcPct val="115000"/>
              </a:lnSpc>
              <a:spcBef>
                <a:spcPts val="0"/>
              </a:spcBef>
              <a:spcAft>
                <a:spcPts val="0"/>
              </a:spcAft>
              <a:buClr>
                <a:schemeClr val="dk1"/>
              </a:buClr>
              <a:buSzPts val="2200"/>
              <a:buFont typeface="Arial"/>
              <a:buNone/>
            </a:pPr>
            <a:endParaRPr sz="2200" b="0" i="0" u="none" strike="noStrike" cap="none">
              <a:solidFill>
                <a:srgbClr val="3F3F3F"/>
              </a:solidFill>
              <a:latin typeface="Open Sans"/>
              <a:ea typeface="Open Sans"/>
              <a:cs typeface="Open Sans"/>
              <a:sym typeface="Open Sans"/>
            </a:endParaRPr>
          </a:p>
          <a:p>
            <a:pPr marL="457200" marR="0" lvl="0" indent="-368300" algn="l" rtl="0">
              <a:lnSpc>
                <a:spcPct val="115000"/>
              </a:lnSpc>
              <a:spcBef>
                <a:spcPts val="0"/>
              </a:spcBef>
              <a:spcAft>
                <a:spcPts val="0"/>
              </a:spcAft>
              <a:buClr>
                <a:schemeClr val="dk1"/>
              </a:buClr>
              <a:buSzPts val="2200"/>
              <a:buFont typeface="Open Sans"/>
              <a:buChar char="●"/>
            </a:pPr>
            <a:r>
              <a:rPr lang="en-US" sz="2200" b="0" i="0" u="none" strike="noStrike" cap="none">
                <a:solidFill>
                  <a:srgbClr val="3F3F3F"/>
                </a:solidFill>
                <a:latin typeface="Open Sans"/>
                <a:ea typeface="Open Sans"/>
                <a:cs typeface="Open Sans"/>
                <a:sym typeface="Open Sans"/>
              </a:rPr>
              <a:t>Modals can be aligned vertically at center using </a:t>
            </a:r>
            <a:r>
              <a:rPr lang="en-US" sz="2200" b="0" i="1" u="none" strike="noStrike" cap="none">
                <a:solidFill>
                  <a:srgbClr val="3F3F3F"/>
                </a:solidFill>
                <a:latin typeface="Open Sans"/>
                <a:ea typeface="Open Sans"/>
                <a:cs typeface="Open Sans"/>
                <a:sym typeface="Open Sans"/>
              </a:rPr>
              <a:t>.modal-dialog-centered </a:t>
            </a:r>
            <a:r>
              <a:rPr lang="en-US" sz="2200" b="0" i="0" u="none" strike="noStrike" cap="none">
                <a:solidFill>
                  <a:srgbClr val="3F3F3F"/>
                </a:solidFill>
                <a:latin typeface="Open Sans"/>
                <a:ea typeface="Open Sans"/>
                <a:cs typeface="Open Sans"/>
                <a:sym typeface="Open Sans"/>
              </a:rPr>
              <a:t>to </a:t>
            </a:r>
            <a:r>
              <a:rPr lang="en-US" sz="2200" b="0" i="1" u="none" strike="noStrike" cap="none">
                <a:solidFill>
                  <a:srgbClr val="3F3F3F"/>
                </a:solidFill>
                <a:latin typeface="Open Sans"/>
                <a:ea typeface="Open Sans"/>
                <a:cs typeface="Open Sans"/>
                <a:sym typeface="Open Sans"/>
              </a:rPr>
              <a:t>.modal-dialog.</a:t>
            </a:r>
            <a:endParaRPr sz="1400" b="0" i="0" u="none" strike="noStrike" cap="none">
              <a:solidFill>
                <a:srgbClr val="3F3F3F"/>
              </a:solidFill>
              <a:latin typeface="Arial"/>
              <a:ea typeface="Arial"/>
              <a:cs typeface="Arial"/>
              <a:sym typeface="Arial"/>
            </a:endParaRPr>
          </a:p>
          <a:p>
            <a:pPr marL="88900" marR="0" lvl="0" indent="0" algn="l" rtl="0">
              <a:lnSpc>
                <a:spcPct val="115000"/>
              </a:lnSpc>
              <a:spcBef>
                <a:spcPts val="0"/>
              </a:spcBef>
              <a:spcAft>
                <a:spcPts val="0"/>
              </a:spcAft>
              <a:buNone/>
            </a:pPr>
            <a:endParaRPr sz="2200" b="0" i="1" u="none" strike="noStrike" cap="none">
              <a:solidFill>
                <a:srgbClr val="3F3F3F"/>
              </a:solidFill>
              <a:latin typeface="Open Sans"/>
              <a:ea typeface="Open Sans"/>
              <a:cs typeface="Open Sans"/>
              <a:sym typeface="Open Sans"/>
            </a:endParaRPr>
          </a:p>
          <a:p>
            <a:pPr marL="457200" marR="0" lvl="0" indent="-368300" algn="l" rtl="0">
              <a:lnSpc>
                <a:spcPct val="115000"/>
              </a:lnSpc>
              <a:spcBef>
                <a:spcPts val="0"/>
              </a:spcBef>
              <a:spcAft>
                <a:spcPts val="0"/>
              </a:spcAft>
              <a:buClr>
                <a:schemeClr val="dk1"/>
              </a:buClr>
              <a:buSzPts val="2200"/>
              <a:buFont typeface="Open Sans"/>
              <a:buChar char="●"/>
            </a:pPr>
            <a:r>
              <a:rPr lang="en-US" sz="2200" b="0" i="0" u="none" strike="noStrike" cap="none">
                <a:solidFill>
                  <a:srgbClr val="3F3F3F"/>
                </a:solidFill>
                <a:latin typeface="Open Sans"/>
                <a:ea typeface="Open Sans"/>
                <a:cs typeface="Open Sans"/>
                <a:sym typeface="Open Sans"/>
              </a:rPr>
              <a:t>Bootstrap's grid can be used in a modal by nesting </a:t>
            </a:r>
            <a:r>
              <a:rPr lang="en-US" sz="2200" b="0" i="1" u="none" strike="noStrike" cap="none">
                <a:solidFill>
                  <a:srgbClr val="3F3F3F"/>
                </a:solidFill>
                <a:latin typeface="Open Sans"/>
                <a:ea typeface="Open Sans"/>
                <a:cs typeface="Open Sans"/>
                <a:sym typeface="Open Sans"/>
              </a:rPr>
              <a:t>.container-fluid.</a:t>
            </a:r>
            <a:endParaRPr sz="2200" b="0" i="0" u="none" strike="noStrike" cap="none">
              <a:solidFill>
                <a:srgbClr val="3F3F3F"/>
              </a:solidFill>
              <a:latin typeface="Open Sans"/>
              <a:ea typeface="Open Sans"/>
              <a:cs typeface="Open Sans"/>
              <a:sym typeface="Open Sans"/>
            </a:endParaRPr>
          </a:p>
          <a:p>
            <a:pPr marL="457200" marR="0" lvl="0" indent="0" algn="l" rtl="0">
              <a:lnSpc>
                <a:spcPct val="115000"/>
              </a:lnSpc>
              <a:spcBef>
                <a:spcPts val="0"/>
              </a:spcBef>
              <a:spcAft>
                <a:spcPts val="0"/>
              </a:spcAft>
              <a:buClr>
                <a:schemeClr val="dk1"/>
              </a:buClr>
              <a:buSzPts val="2200"/>
              <a:buFont typeface="Arial"/>
              <a:buNone/>
            </a:pPr>
            <a:endParaRPr sz="2200" b="0" i="0" u="none" strike="noStrike" cap="none">
              <a:solidFill>
                <a:srgbClr val="3F3F3F"/>
              </a:solidFill>
              <a:latin typeface="Open Sans"/>
              <a:ea typeface="Open Sans"/>
              <a:cs typeface="Open Sans"/>
              <a:sym typeface="Open Sans"/>
            </a:endParaRPr>
          </a:p>
          <a:p>
            <a:pPr marL="457200" marR="0" lvl="0" indent="-368300" algn="l" rtl="0">
              <a:lnSpc>
                <a:spcPct val="115000"/>
              </a:lnSpc>
              <a:spcBef>
                <a:spcPts val="0"/>
              </a:spcBef>
              <a:spcAft>
                <a:spcPts val="0"/>
              </a:spcAft>
              <a:buClr>
                <a:schemeClr val="dk1"/>
              </a:buClr>
              <a:buSzPts val="2200"/>
              <a:buFont typeface="Open Sans"/>
              <a:buChar char="●"/>
            </a:pPr>
            <a:r>
              <a:rPr lang="en-US" sz="2200" b="0" i="0" u="none" strike="noStrike" cap="none">
                <a:solidFill>
                  <a:srgbClr val="3F3F3F"/>
                </a:solidFill>
                <a:latin typeface="Open Sans"/>
                <a:ea typeface="Open Sans"/>
                <a:cs typeface="Open Sans"/>
                <a:sym typeface="Open Sans"/>
              </a:rPr>
              <a:t>A modal can be called in JavaScript with the </a:t>
            </a:r>
            <a:r>
              <a:rPr lang="en-US" sz="2200" b="0" i="1" u="none" strike="noStrike" cap="none">
                <a:solidFill>
                  <a:srgbClr val="3F3F3F"/>
                </a:solidFill>
                <a:latin typeface="Open Sans"/>
                <a:ea typeface="Open Sans"/>
                <a:cs typeface="Open Sans"/>
                <a:sym typeface="Open Sans"/>
              </a:rPr>
              <a:t>$('#myModal').modal(options)</a:t>
            </a:r>
            <a:r>
              <a:rPr lang="en-US" sz="2200" b="0" i="0" u="none" strike="noStrike" cap="none">
                <a:solidFill>
                  <a:srgbClr val="3F3F3F"/>
                </a:solidFill>
                <a:latin typeface="Arial"/>
                <a:ea typeface="Arial"/>
                <a:cs typeface="Arial"/>
                <a:sym typeface="Arial"/>
              </a:rPr>
              <a:t> </a:t>
            </a:r>
            <a:r>
              <a:rPr lang="en-US" sz="2200" b="0" i="0" u="none" strike="noStrike" cap="none">
                <a:solidFill>
                  <a:srgbClr val="3F3F3F"/>
                </a:solidFill>
                <a:latin typeface="Open Sans"/>
                <a:ea typeface="Open Sans"/>
                <a:cs typeface="Open Sans"/>
                <a:sym typeface="Open Sans"/>
              </a:rPr>
              <a:t>code. </a:t>
            </a:r>
            <a:endParaRPr sz="1400" b="0" i="0" u="none" strike="noStrike" cap="none">
              <a:solidFill>
                <a:srgbClr val="3F3F3F"/>
              </a:solidFill>
              <a:latin typeface="Open Sans"/>
              <a:ea typeface="Open Sans"/>
              <a:cs typeface="Open Sans"/>
              <a:sym typeface="Open Sans"/>
            </a:endParaRPr>
          </a:p>
        </p:txBody>
      </p:sp>
      <p:pic>
        <p:nvPicPr>
          <p:cNvPr id="2054" name="Google Shape;2054;p163"/>
          <p:cNvPicPr preferRelativeResize="0"/>
          <p:nvPr/>
        </p:nvPicPr>
        <p:blipFill rotWithShape="1">
          <a:blip r:embed="rId3">
            <a:alphaModFix/>
          </a:blip>
          <a:srcRect/>
          <a:stretch/>
        </p:blipFill>
        <p:spPr>
          <a:xfrm>
            <a:off x="1212050" y="2458376"/>
            <a:ext cx="5616101" cy="4227250"/>
          </a:xfrm>
          <a:prstGeom prst="rect">
            <a:avLst/>
          </a:prstGeom>
          <a:noFill/>
          <a:ln>
            <a:noFill/>
          </a:ln>
        </p:spPr>
      </p:pic>
      <p:sp>
        <p:nvSpPr>
          <p:cNvPr id="5" name="Brandline_LVC">
            <a:extLst>
              <a:ext uri="{FF2B5EF4-FFF2-40B4-BE49-F238E27FC236}">
                <a16:creationId xmlns:a16="http://schemas.microsoft.com/office/drawing/2014/main" id="{67C37C7D-61D3-898F-3B8B-1A976439C0AB}"/>
              </a:ext>
            </a:extLst>
          </p:cNvPr>
          <p:cNvSpPr/>
          <p:nvPr/>
        </p:nvSpPr>
        <p:spPr>
          <a:xfrm>
            <a:off x="4940300" y="816324"/>
            <a:ext cx="6371908"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2058"/>
        <p:cNvGrpSpPr/>
        <p:nvPr/>
      </p:nvGrpSpPr>
      <p:grpSpPr>
        <a:xfrm>
          <a:off x="0" y="0"/>
          <a:ext cx="0" cy="0"/>
          <a:chOff x="0" y="0"/>
          <a:chExt cx="0" cy="0"/>
        </a:xfrm>
      </p:grpSpPr>
      <p:sp>
        <p:nvSpPr>
          <p:cNvPr id="2059" name="Google Shape;2059;p164"/>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dirty="0"/>
              <a:t>Tooltips</a:t>
            </a:r>
            <a:endParaRPr dirty="0"/>
          </a:p>
        </p:txBody>
      </p:sp>
      <p:pic>
        <p:nvPicPr>
          <p:cNvPr id="2061" name="Google Shape;2061;p164"/>
          <p:cNvPicPr preferRelativeResize="0"/>
          <p:nvPr/>
        </p:nvPicPr>
        <p:blipFill rotWithShape="1">
          <a:blip r:embed="rId3">
            <a:alphaModFix/>
          </a:blip>
          <a:srcRect/>
          <a:stretch/>
        </p:blipFill>
        <p:spPr>
          <a:xfrm>
            <a:off x="5921275" y="3333300"/>
            <a:ext cx="4413451" cy="4413451"/>
          </a:xfrm>
          <a:prstGeom prst="rect">
            <a:avLst/>
          </a:prstGeom>
          <a:noFill/>
          <a:ln>
            <a:noFill/>
          </a:ln>
        </p:spPr>
      </p:pic>
      <p:sp>
        <p:nvSpPr>
          <p:cNvPr id="2062" name="Google Shape;2062;p164"/>
          <p:cNvSpPr/>
          <p:nvPr/>
        </p:nvSpPr>
        <p:spPr>
          <a:xfrm>
            <a:off x="1789300" y="1933850"/>
            <a:ext cx="12677400" cy="1122000"/>
          </a:xfrm>
          <a:prstGeom prst="roundRect">
            <a:avLst>
              <a:gd name="adj" fmla="val 16667"/>
            </a:avLst>
          </a:prstGeom>
          <a:noFill/>
          <a:ln w="9525" cap="flat" cmpd="sng">
            <a:solidFill>
              <a:srgbClr val="024F9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15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A tooltip is a pop-up to display a message when users hover or click on objects such as an images, buttons, links, or tags.</a:t>
            </a:r>
            <a:endParaRPr sz="2200" b="0" i="0" u="none" strike="noStrike" cap="none">
              <a:solidFill>
                <a:srgbClr val="3F3F3F"/>
              </a:solidFill>
              <a:latin typeface="Open Sans"/>
              <a:ea typeface="Open Sans"/>
              <a:cs typeface="Open Sans"/>
              <a:sym typeface="Open Sans"/>
            </a:endParaRPr>
          </a:p>
        </p:txBody>
      </p:sp>
      <p:sp>
        <p:nvSpPr>
          <p:cNvPr id="5" name="Brandline_LVC">
            <a:extLst>
              <a:ext uri="{FF2B5EF4-FFF2-40B4-BE49-F238E27FC236}">
                <a16:creationId xmlns:a16="http://schemas.microsoft.com/office/drawing/2014/main" id="{DA4E531B-EBB8-F195-B00E-F869961093FE}"/>
              </a:ext>
            </a:extLst>
          </p:cNvPr>
          <p:cNvSpPr/>
          <p:nvPr/>
        </p:nvSpPr>
        <p:spPr>
          <a:xfrm>
            <a:off x="7239000" y="816324"/>
            <a:ext cx="1774110"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pic>
        <p:nvPicPr>
          <p:cNvPr id="342" name="Google Shape;342;p57"/>
          <p:cNvPicPr preferRelativeResize="0"/>
          <p:nvPr/>
        </p:nvPicPr>
        <p:blipFill rotWithShape="1">
          <a:blip r:embed="rId3">
            <a:alphaModFix/>
          </a:blip>
          <a:srcRect l="19028" t="29106" r="19309" b="34607"/>
          <a:stretch/>
        </p:blipFill>
        <p:spPr>
          <a:xfrm>
            <a:off x="8686799" y="4457700"/>
            <a:ext cx="4305301" cy="1447735"/>
          </a:xfrm>
          <a:prstGeom prst="rect">
            <a:avLst/>
          </a:prstGeom>
          <a:noFill/>
          <a:ln>
            <a:noFill/>
          </a:ln>
        </p:spPr>
      </p:pic>
      <p:grpSp>
        <p:nvGrpSpPr>
          <p:cNvPr id="343" name="Google Shape;343;p57"/>
          <p:cNvGrpSpPr/>
          <p:nvPr/>
        </p:nvGrpSpPr>
        <p:grpSpPr>
          <a:xfrm>
            <a:off x="4520998" y="3822758"/>
            <a:ext cx="2946602" cy="2544301"/>
            <a:chOff x="6096099" y="3209407"/>
            <a:chExt cx="3475918" cy="3001348"/>
          </a:xfrm>
        </p:grpSpPr>
        <p:pic>
          <p:nvPicPr>
            <p:cNvPr id="344" name="Google Shape;344;p57" descr="C:\Users\Admin\Downloads\zurb_foundation_logo.png"/>
            <p:cNvPicPr preferRelativeResize="0"/>
            <p:nvPr/>
          </p:nvPicPr>
          <p:blipFill rotWithShape="1">
            <a:blip r:embed="rId4">
              <a:alphaModFix/>
            </a:blip>
            <a:srcRect/>
            <a:stretch/>
          </p:blipFill>
          <p:spPr>
            <a:xfrm>
              <a:off x="6096099" y="3209407"/>
              <a:ext cx="3475918" cy="2380490"/>
            </a:xfrm>
            <a:prstGeom prst="rect">
              <a:avLst/>
            </a:prstGeom>
            <a:noFill/>
            <a:ln>
              <a:noFill/>
            </a:ln>
          </p:spPr>
        </p:pic>
        <p:sp>
          <p:nvSpPr>
            <p:cNvPr id="345" name="Google Shape;345;p57"/>
            <p:cNvSpPr txBox="1"/>
            <p:nvPr/>
          </p:nvSpPr>
          <p:spPr>
            <a:xfrm>
              <a:off x="6493314" y="5666207"/>
              <a:ext cx="2681486" cy="54454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3F3F3F"/>
                  </a:solidFill>
                  <a:latin typeface="Open Sans SemiBold"/>
                  <a:ea typeface="Open Sans SemiBold"/>
                  <a:cs typeface="Open Sans SemiBold"/>
                  <a:sym typeface="Open Sans SemiBold"/>
                </a:rPr>
                <a:t>Foundation</a:t>
              </a:r>
              <a:endParaRPr sz="1400" b="0" i="0" u="none" strike="noStrike" cap="none">
                <a:solidFill>
                  <a:srgbClr val="3F3F3F"/>
                </a:solidFill>
                <a:latin typeface="Arial"/>
                <a:ea typeface="Arial"/>
                <a:cs typeface="Arial"/>
                <a:sym typeface="Arial"/>
              </a:endParaRPr>
            </a:p>
          </p:txBody>
        </p:sp>
      </p:grpSp>
      <p:sp>
        <p:nvSpPr>
          <p:cNvPr id="346" name="Google Shape;346;p57"/>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dirty="0"/>
              <a:t>Competitors</a:t>
            </a:r>
            <a:endParaRPr dirty="0"/>
          </a:p>
        </p:txBody>
      </p:sp>
      <p:sp>
        <p:nvSpPr>
          <p:cNvPr id="348" name="Google Shape;348;p57"/>
          <p:cNvSpPr/>
          <p:nvPr/>
        </p:nvSpPr>
        <p:spPr>
          <a:xfrm>
            <a:off x="1214950" y="1726742"/>
            <a:ext cx="13826100" cy="880800"/>
          </a:xfrm>
          <a:prstGeom prst="roundRect">
            <a:avLst>
              <a:gd name="adj" fmla="val 16667"/>
            </a:avLst>
          </a:prstGeom>
          <a:solidFill>
            <a:schemeClr val="lt1"/>
          </a:solidFill>
          <a:ln w="9525" cap="flat" cmpd="sng">
            <a:solidFill>
              <a:srgbClr val="024F9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5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These are a few front-end web designing alternatives that can be used instead of Bootstrap:</a:t>
            </a:r>
            <a:endParaRPr sz="2200" b="0" i="0" u="none" strike="noStrike" cap="none">
              <a:solidFill>
                <a:srgbClr val="3F3F3F"/>
              </a:solidFill>
              <a:latin typeface="Open Sans"/>
              <a:ea typeface="Open Sans"/>
              <a:cs typeface="Open Sans"/>
              <a:sym typeface="Open Sans"/>
            </a:endParaRPr>
          </a:p>
        </p:txBody>
      </p:sp>
      <p:sp>
        <p:nvSpPr>
          <p:cNvPr id="5" name="Brandline_LVC">
            <a:extLst>
              <a:ext uri="{FF2B5EF4-FFF2-40B4-BE49-F238E27FC236}">
                <a16:creationId xmlns:a16="http://schemas.microsoft.com/office/drawing/2014/main" id="{90B2C536-5982-F988-C638-BF62B86661BE}"/>
              </a:ext>
            </a:extLst>
          </p:cNvPr>
          <p:cNvSpPr/>
          <p:nvPr/>
        </p:nvSpPr>
        <p:spPr>
          <a:xfrm>
            <a:off x="6756400" y="816324"/>
            <a:ext cx="2758360"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2066"/>
        <p:cNvGrpSpPr/>
        <p:nvPr/>
      </p:nvGrpSpPr>
      <p:grpSpPr>
        <a:xfrm>
          <a:off x="0" y="0"/>
          <a:ext cx="0" cy="0"/>
          <a:chOff x="0" y="0"/>
          <a:chExt cx="0" cy="0"/>
        </a:xfrm>
      </p:grpSpPr>
      <p:sp>
        <p:nvSpPr>
          <p:cNvPr id="2067" name="Google Shape;2067;p165"/>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dirty="0"/>
              <a:t>Tooltips</a:t>
            </a:r>
            <a:endParaRPr dirty="0"/>
          </a:p>
        </p:txBody>
      </p:sp>
      <p:sp>
        <p:nvSpPr>
          <p:cNvPr id="2069" name="Google Shape;2069;p165"/>
          <p:cNvSpPr txBox="1"/>
          <p:nvPr/>
        </p:nvSpPr>
        <p:spPr>
          <a:xfrm>
            <a:off x="1024050" y="1299400"/>
            <a:ext cx="14208000" cy="4308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The tooltip can be placed at different locations, such as:</a:t>
            </a:r>
            <a:endParaRPr sz="2200" b="0" i="0" u="none" strike="noStrike" cap="none">
              <a:solidFill>
                <a:srgbClr val="3F3F3F"/>
              </a:solidFill>
              <a:latin typeface="Open Sans"/>
              <a:ea typeface="Open Sans"/>
              <a:cs typeface="Open Sans"/>
              <a:sym typeface="Open Sans"/>
            </a:endParaRPr>
          </a:p>
        </p:txBody>
      </p:sp>
      <p:pic>
        <p:nvPicPr>
          <p:cNvPr id="2070" name="Google Shape;2070;p165"/>
          <p:cNvPicPr preferRelativeResize="0"/>
          <p:nvPr/>
        </p:nvPicPr>
        <p:blipFill rotWithShape="1">
          <a:blip r:embed="rId3">
            <a:alphaModFix/>
          </a:blip>
          <a:srcRect/>
          <a:stretch/>
        </p:blipFill>
        <p:spPr>
          <a:xfrm>
            <a:off x="12398588" y="3581840"/>
            <a:ext cx="962025" cy="809625"/>
          </a:xfrm>
          <a:prstGeom prst="rect">
            <a:avLst/>
          </a:prstGeom>
          <a:noFill/>
          <a:ln>
            <a:noFill/>
          </a:ln>
        </p:spPr>
      </p:pic>
      <p:pic>
        <p:nvPicPr>
          <p:cNvPr id="2071" name="Google Shape;2071;p165"/>
          <p:cNvPicPr preferRelativeResize="0"/>
          <p:nvPr/>
        </p:nvPicPr>
        <p:blipFill rotWithShape="1">
          <a:blip r:embed="rId4">
            <a:alphaModFix/>
          </a:blip>
          <a:srcRect/>
          <a:stretch/>
        </p:blipFill>
        <p:spPr>
          <a:xfrm>
            <a:off x="12470025" y="6651404"/>
            <a:ext cx="819150" cy="695325"/>
          </a:xfrm>
          <a:prstGeom prst="rect">
            <a:avLst/>
          </a:prstGeom>
          <a:noFill/>
          <a:ln>
            <a:noFill/>
          </a:ln>
        </p:spPr>
      </p:pic>
      <p:grpSp>
        <p:nvGrpSpPr>
          <p:cNvPr id="2072" name="Google Shape;2072;p165"/>
          <p:cNvGrpSpPr/>
          <p:nvPr/>
        </p:nvGrpSpPr>
        <p:grpSpPr>
          <a:xfrm>
            <a:off x="1851900" y="2618305"/>
            <a:ext cx="7507052" cy="2619231"/>
            <a:chOff x="5271109" y="2404899"/>
            <a:chExt cx="6127206" cy="2196604"/>
          </a:xfrm>
        </p:grpSpPr>
        <p:sp>
          <p:nvSpPr>
            <p:cNvPr id="2073" name="Google Shape;2073;p165"/>
            <p:cNvSpPr/>
            <p:nvPr/>
          </p:nvSpPr>
          <p:spPr>
            <a:xfrm>
              <a:off x="5271109" y="2874703"/>
              <a:ext cx="6127200" cy="1726800"/>
            </a:xfrm>
            <a:prstGeom prst="rect">
              <a:avLst/>
            </a:prstGeom>
            <a:solidFill>
              <a:srgbClr val="F3F3F3"/>
            </a:solidFill>
            <a:ln w="9525" cap="flat" cmpd="sng">
              <a:solidFill>
                <a:srgbClr val="DBDBDB"/>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72000" marR="0" lvl="0" indent="0" algn="l" rtl="0">
                <a:lnSpc>
                  <a:spcPct val="100000"/>
                </a:lnSpc>
                <a:spcBef>
                  <a:spcPts val="0"/>
                </a:spcBef>
                <a:spcAft>
                  <a:spcPts val="0"/>
                </a:spcAft>
                <a:buClr>
                  <a:schemeClr val="dk1"/>
                </a:buClr>
                <a:buSzPts val="1100"/>
                <a:buFont typeface="Arial"/>
                <a:buNone/>
              </a:pPr>
              <a:r>
                <a:rPr lang="en-US" sz="1600" b="0" i="0" u="none" strike="noStrike" cap="none">
                  <a:solidFill>
                    <a:srgbClr val="3F3F3F"/>
                  </a:solidFill>
                  <a:latin typeface="Courier New"/>
                  <a:ea typeface="Courier New"/>
                  <a:cs typeface="Courier New"/>
                  <a:sym typeface="Courier New"/>
                </a:rPr>
                <a:t>&lt;a href="#" data-toggle="tooltip" data-placement="top" title="Top"&gt;Click&lt;/a&gt;</a:t>
              </a:r>
              <a:endParaRPr sz="1600" b="0" i="0" u="none" strike="noStrike" cap="none">
                <a:solidFill>
                  <a:srgbClr val="3F3F3F"/>
                </a:solidFill>
                <a:latin typeface="Courier New"/>
                <a:ea typeface="Courier New"/>
                <a:cs typeface="Courier New"/>
                <a:sym typeface="Courier New"/>
              </a:endParaRPr>
            </a:p>
          </p:txBody>
        </p:sp>
        <p:sp>
          <p:nvSpPr>
            <p:cNvPr id="2074" name="Google Shape;2074;p165"/>
            <p:cNvSpPr/>
            <p:nvPr/>
          </p:nvSpPr>
          <p:spPr>
            <a:xfrm>
              <a:off x="5271115" y="2404899"/>
              <a:ext cx="6127200" cy="597600"/>
            </a:xfrm>
            <a:prstGeom prst="round2SameRect">
              <a:avLst>
                <a:gd name="adj1" fmla="val 27454"/>
                <a:gd name="adj2" fmla="val 0"/>
              </a:avLst>
            </a:prstGeom>
            <a:solidFill>
              <a:srgbClr val="2E75B5"/>
            </a:solidFill>
            <a:ln w="9525" cap="flat" cmpd="sng">
              <a:solidFill>
                <a:srgbClr val="2E75B5"/>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000" b="1" i="0" u="none" strike="noStrike" cap="none">
                  <a:solidFill>
                    <a:srgbClr val="FFFFFF"/>
                  </a:solidFill>
                  <a:latin typeface="Open Sans"/>
                  <a:ea typeface="Open Sans"/>
                  <a:cs typeface="Open Sans"/>
                  <a:sym typeface="Open Sans"/>
                </a:rPr>
                <a:t>Example:</a:t>
              </a:r>
              <a:endParaRPr sz="2000" b="1" i="0" u="none" strike="noStrike" cap="none">
                <a:solidFill>
                  <a:srgbClr val="FFFFFF"/>
                </a:solidFill>
                <a:latin typeface="Open Sans"/>
                <a:ea typeface="Open Sans"/>
                <a:cs typeface="Open Sans"/>
                <a:sym typeface="Open Sans"/>
              </a:endParaRPr>
            </a:p>
          </p:txBody>
        </p:sp>
        <p:sp>
          <p:nvSpPr>
            <p:cNvPr id="2075" name="Google Shape;2075;p165"/>
            <p:cNvSpPr/>
            <p:nvPr/>
          </p:nvSpPr>
          <p:spPr>
            <a:xfrm>
              <a:off x="5271115" y="4461933"/>
              <a:ext cx="6127200" cy="133500"/>
            </a:xfrm>
            <a:prstGeom prst="rect">
              <a:avLst/>
            </a:prstGeom>
            <a:solidFill>
              <a:srgbClr val="2E75B5"/>
            </a:solidFill>
            <a:ln w="9525" cap="flat" cmpd="sng">
              <a:solidFill>
                <a:srgbClr val="2E75B5"/>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2076" name="Google Shape;2076;p165"/>
          <p:cNvGrpSpPr/>
          <p:nvPr/>
        </p:nvGrpSpPr>
        <p:grpSpPr>
          <a:xfrm>
            <a:off x="1851900" y="5757017"/>
            <a:ext cx="7507052" cy="2619231"/>
            <a:chOff x="5271109" y="2404899"/>
            <a:chExt cx="6127206" cy="2196604"/>
          </a:xfrm>
        </p:grpSpPr>
        <p:sp>
          <p:nvSpPr>
            <p:cNvPr id="2077" name="Google Shape;2077;p165"/>
            <p:cNvSpPr/>
            <p:nvPr/>
          </p:nvSpPr>
          <p:spPr>
            <a:xfrm>
              <a:off x="5271109" y="2874703"/>
              <a:ext cx="6127200" cy="1726800"/>
            </a:xfrm>
            <a:prstGeom prst="rect">
              <a:avLst/>
            </a:prstGeom>
            <a:solidFill>
              <a:srgbClr val="F3F3F3"/>
            </a:solidFill>
            <a:ln w="9525" cap="flat" cmpd="sng">
              <a:solidFill>
                <a:srgbClr val="DBDBDB"/>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72000" marR="0" lvl="0" indent="0" algn="l" rtl="0">
                <a:lnSpc>
                  <a:spcPct val="100000"/>
                </a:lnSpc>
                <a:spcBef>
                  <a:spcPts val="0"/>
                </a:spcBef>
                <a:spcAft>
                  <a:spcPts val="0"/>
                </a:spcAft>
                <a:buClr>
                  <a:schemeClr val="dk1"/>
                </a:buClr>
                <a:buSzPts val="1100"/>
                <a:buFont typeface="Arial"/>
                <a:buNone/>
              </a:pPr>
              <a:r>
                <a:rPr lang="en-US" sz="1600" b="0" i="0" u="none" strike="noStrike" cap="none">
                  <a:solidFill>
                    <a:srgbClr val="3F3F3F"/>
                  </a:solidFill>
                  <a:latin typeface="Courier New"/>
                  <a:ea typeface="Courier New"/>
                  <a:cs typeface="Courier New"/>
                  <a:sym typeface="Courier New"/>
                </a:rPr>
                <a:t>&lt;a href="#" data-toggle="tooltip" data-placement="bottom" title="Bottom"&gt;Click&lt;/a&gt;</a:t>
              </a:r>
              <a:endParaRPr sz="1600" b="0" i="0" u="none" strike="noStrike" cap="none">
                <a:solidFill>
                  <a:srgbClr val="3F3F3F"/>
                </a:solidFill>
                <a:latin typeface="Courier New"/>
                <a:ea typeface="Courier New"/>
                <a:cs typeface="Courier New"/>
                <a:sym typeface="Courier New"/>
              </a:endParaRPr>
            </a:p>
          </p:txBody>
        </p:sp>
        <p:sp>
          <p:nvSpPr>
            <p:cNvPr id="2078" name="Google Shape;2078;p165"/>
            <p:cNvSpPr/>
            <p:nvPr/>
          </p:nvSpPr>
          <p:spPr>
            <a:xfrm>
              <a:off x="5271115" y="2404899"/>
              <a:ext cx="6127200" cy="597600"/>
            </a:xfrm>
            <a:prstGeom prst="round2SameRect">
              <a:avLst>
                <a:gd name="adj1" fmla="val 27454"/>
                <a:gd name="adj2" fmla="val 0"/>
              </a:avLst>
            </a:prstGeom>
            <a:solidFill>
              <a:srgbClr val="2E75B5"/>
            </a:solidFill>
            <a:ln w="9525" cap="flat" cmpd="sng">
              <a:solidFill>
                <a:srgbClr val="2E75B5"/>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000" b="1" i="0" u="none" strike="noStrike" cap="none">
                  <a:solidFill>
                    <a:srgbClr val="FFFFFF"/>
                  </a:solidFill>
                  <a:latin typeface="Open Sans"/>
                  <a:ea typeface="Open Sans"/>
                  <a:cs typeface="Open Sans"/>
                  <a:sym typeface="Open Sans"/>
                </a:rPr>
                <a:t>Example:</a:t>
              </a:r>
              <a:endParaRPr sz="2000" b="1" i="0" u="none" strike="noStrike" cap="none">
                <a:solidFill>
                  <a:srgbClr val="FFFFFF"/>
                </a:solidFill>
                <a:latin typeface="Open Sans"/>
                <a:ea typeface="Open Sans"/>
                <a:cs typeface="Open Sans"/>
                <a:sym typeface="Open Sans"/>
              </a:endParaRPr>
            </a:p>
          </p:txBody>
        </p:sp>
        <p:sp>
          <p:nvSpPr>
            <p:cNvPr id="2079" name="Google Shape;2079;p165"/>
            <p:cNvSpPr/>
            <p:nvPr/>
          </p:nvSpPr>
          <p:spPr>
            <a:xfrm>
              <a:off x="5271115" y="4461933"/>
              <a:ext cx="6127200" cy="133500"/>
            </a:xfrm>
            <a:prstGeom prst="rect">
              <a:avLst/>
            </a:prstGeom>
            <a:solidFill>
              <a:srgbClr val="2E75B5"/>
            </a:solidFill>
            <a:ln w="9525" cap="flat" cmpd="sng">
              <a:solidFill>
                <a:srgbClr val="2E75B5"/>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2080" name="Google Shape;2080;p165"/>
          <p:cNvSpPr txBox="1"/>
          <p:nvPr/>
        </p:nvSpPr>
        <p:spPr>
          <a:xfrm>
            <a:off x="12153000" y="2510351"/>
            <a:ext cx="1453200" cy="430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Output:</a:t>
            </a:r>
            <a:endParaRPr sz="2200" b="0" i="0" u="none" strike="noStrike" cap="none">
              <a:solidFill>
                <a:srgbClr val="3F3F3F"/>
              </a:solidFill>
              <a:latin typeface="Open Sans"/>
              <a:ea typeface="Open Sans"/>
              <a:cs typeface="Open Sans"/>
              <a:sym typeface="Open Sans"/>
            </a:endParaRPr>
          </a:p>
        </p:txBody>
      </p:sp>
      <p:sp>
        <p:nvSpPr>
          <p:cNvPr id="5" name="Brandline_LVC">
            <a:extLst>
              <a:ext uri="{FF2B5EF4-FFF2-40B4-BE49-F238E27FC236}">
                <a16:creationId xmlns:a16="http://schemas.microsoft.com/office/drawing/2014/main" id="{13383AC9-FD18-305E-1FE4-D69D2131CDEA}"/>
              </a:ext>
            </a:extLst>
          </p:cNvPr>
          <p:cNvSpPr/>
          <p:nvPr/>
        </p:nvSpPr>
        <p:spPr>
          <a:xfrm>
            <a:off x="7239000" y="816324"/>
            <a:ext cx="1774110"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2084"/>
        <p:cNvGrpSpPr/>
        <p:nvPr/>
      </p:nvGrpSpPr>
      <p:grpSpPr>
        <a:xfrm>
          <a:off x="0" y="0"/>
          <a:ext cx="0" cy="0"/>
          <a:chOff x="0" y="0"/>
          <a:chExt cx="0" cy="0"/>
        </a:xfrm>
      </p:grpSpPr>
      <p:sp>
        <p:nvSpPr>
          <p:cNvPr id="2085" name="Google Shape;2085;p166"/>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dirty="0"/>
              <a:t>Tooltips</a:t>
            </a:r>
            <a:endParaRPr dirty="0"/>
          </a:p>
        </p:txBody>
      </p:sp>
      <p:sp>
        <p:nvSpPr>
          <p:cNvPr id="2086" name="Google Shape;2086;p166"/>
          <p:cNvSpPr txBox="1"/>
          <p:nvPr/>
        </p:nvSpPr>
        <p:spPr>
          <a:xfrm>
            <a:off x="1024050" y="1280350"/>
            <a:ext cx="14208000" cy="4308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The tooltip can be placed at different locations, such as:</a:t>
            </a:r>
            <a:endParaRPr sz="2200" b="0" i="0" u="none" strike="noStrike" cap="none">
              <a:solidFill>
                <a:srgbClr val="3F3F3F"/>
              </a:solidFill>
              <a:latin typeface="Open Sans"/>
              <a:ea typeface="Open Sans"/>
              <a:cs typeface="Open Sans"/>
              <a:sym typeface="Open Sans"/>
            </a:endParaRPr>
          </a:p>
        </p:txBody>
      </p:sp>
      <p:grpSp>
        <p:nvGrpSpPr>
          <p:cNvPr id="2087" name="Google Shape;2087;p166"/>
          <p:cNvGrpSpPr/>
          <p:nvPr/>
        </p:nvGrpSpPr>
        <p:grpSpPr>
          <a:xfrm>
            <a:off x="1851900" y="2618305"/>
            <a:ext cx="7507052" cy="2619231"/>
            <a:chOff x="5271109" y="2404899"/>
            <a:chExt cx="6127206" cy="2196604"/>
          </a:xfrm>
        </p:grpSpPr>
        <p:sp>
          <p:nvSpPr>
            <p:cNvPr id="2088" name="Google Shape;2088;p166"/>
            <p:cNvSpPr/>
            <p:nvPr/>
          </p:nvSpPr>
          <p:spPr>
            <a:xfrm>
              <a:off x="5271109" y="2874703"/>
              <a:ext cx="6127200" cy="1726800"/>
            </a:xfrm>
            <a:prstGeom prst="rect">
              <a:avLst/>
            </a:prstGeom>
            <a:solidFill>
              <a:srgbClr val="F3F3F3"/>
            </a:solidFill>
            <a:ln w="9525" cap="flat" cmpd="sng">
              <a:solidFill>
                <a:srgbClr val="DBDBDB"/>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72000" marR="0" lvl="0" indent="0" algn="l" rtl="0">
                <a:lnSpc>
                  <a:spcPct val="100000"/>
                </a:lnSpc>
                <a:spcBef>
                  <a:spcPts val="0"/>
                </a:spcBef>
                <a:spcAft>
                  <a:spcPts val="0"/>
                </a:spcAft>
                <a:buClr>
                  <a:schemeClr val="dk1"/>
                </a:buClr>
                <a:buSzPts val="1100"/>
                <a:buFont typeface="Arial"/>
                <a:buNone/>
              </a:pPr>
              <a:r>
                <a:rPr lang="en-US" sz="1600" b="0" i="0" u="none" strike="noStrike" cap="none">
                  <a:solidFill>
                    <a:srgbClr val="3F3F3F"/>
                  </a:solidFill>
                  <a:latin typeface="Courier New"/>
                  <a:ea typeface="Courier New"/>
                  <a:cs typeface="Courier New"/>
                  <a:sym typeface="Courier New"/>
                </a:rPr>
                <a:t>&lt;a href="#" data-toggle="tooltip" data-placement="left" title="Left"&gt;Click&lt;/a&gt;</a:t>
              </a:r>
              <a:endParaRPr sz="1600" b="0" i="0" u="none" strike="noStrike" cap="none">
                <a:solidFill>
                  <a:srgbClr val="3F3F3F"/>
                </a:solidFill>
                <a:latin typeface="Courier New"/>
                <a:ea typeface="Courier New"/>
                <a:cs typeface="Courier New"/>
                <a:sym typeface="Courier New"/>
              </a:endParaRPr>
            </a:p>
          </p:txBody>
        </p:sp>
        <p:sp>
          <p:nvSpPr>
            <p:cNvPr id="2089" name="Google Shape;2089;p166"/>
            <p:cNvSpPr/>
            <p:nvPr/>
          </p:nvSpPr>
          <p:spPr>
            <a:xfrm>
              <a:off x="5271115" y="2404899"/>
              <a:ext cx="6127200" cy="597600"/>
            </a:xfrm>
            <a:prstGeom prst="round2SameRect">
              <a:avLst>
                <a:gd name="adj1" fmla="val 27454"/>
                <a:gd name="adj2" fmla="val 0"/>
              </a:avLst>
            </a:prstGeom>
            <a:solidFill>
              <a:srgbClr val="2E75B5"/>
            </a:solidFill>
            <a:ln w="9525" cap="flat" cmpd="sng">
              <a:solidFill>
                <a:srgbClr val="2E75B5"/>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000" b="1" i="0" u="none" strike="noStrike" cap="none">
                  <a:solidFill>
                    <a:srgbClr val="FFFFFF"/>
                  </a:solidFill>
                  <a:latin typeface="Open Sans"/>
                  <a:ea typeface="Open Sans"/>
                  <a:cs typeface="Open Sans"/>
                  <a:sym typeface="Open Sans"/>
                </a:rPr>
                <a:t>Example:</a:t>
              </a:r>
              <a:endParaRPr sz="2000" b="1" i="0" u="none" strike="noStrike" cap="none">
                <a:solidFill>
                  <a:srgbClr val="FFFFFF"/>
                </a:solidFill>
                <a:latin typeface="Open Sans"/>
                <a:ea typeface="Open Sans"/>
                <a:cs typeface="Open Sans"/>
                <a:sym typeface="Open Sans"/>
              </a:endParaRPr>
            </a:p>
          </p:txBody>
        </p:sp>
        <p:sp>
          <p:nvSpPr>
            <p:cNvPr id="2090" name="Google Shape;2090;p166"/>
            <p:cNvSpPr/>
            <p:nvPr/>
          </p:nvSpPr>
          <p:spPr>
            <a:xfrm>
              <a:off x="5271115" y="4461933"/>
              <a:ext cx="6127200" cy="133500"/>
            </a:xfrm>
            <a:prstGeom prst="rect">
              <a:avLst/>
            </a:prstGeom>
            <a:solidFill>
              <a:srgbClr val="2E75B5"/>
            </a:solidFill>
            <a:ln w="9525" cap="flat" cmpd="sng">
              <a:solidFill>
                <a:srgbClr val="2E75B5"/>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2091" name="Google Shape;2091;p166"/>
          <p:cNvGrpSpPr/>
          <p:nvPr/>
        </p:nvGrpSpPr>
        <p:grpSpPr>
          <a:xfrm>
            <a:off x="1851900" y="5757017"/>
            <a:ext cx="7507052" cy="2619231"/>
            <a:chOff x="5271109" y="2404899"/>
            <a:chExt cx="6127206" cy="2196604"/>
          </a:xfrm>
        </p:grpSpPr>
        <p:sp>
          <p:nvSpPr>
            <p:cNvPr id="2092" name="Google Shape;2092;p166"/>
            <p:cNvSpPr/>
            <p:nvPr/>
          </p:nvSpPr>
          <p:spPr>
            <a:xfrm>
              <a:off x="5271109" y="2874703"/>
              <a:ext cx="6127200" cy="1726800"/>
            </a:xfrm>
            <a:prstGeom prst="rect">
              <a:avLst/>
            </a:prstGeom>
            <a:solidFill>
              <a:srgbClr val="F3F3F3"/>
            </a:solidFill>
            <a:ln w="9525" cap="flat" cmpd="sng">
              <a:solidFill>
                <a:srgbClr val="DBDBDB"/>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72000" marR="0" lvl="0" indent="0" algn="l" rtl="0">
                <a:lnSpc>
                  <a:spcPct val="100000"/>
                </a:lnSpc>
                <a:spcBef>
                  <a:spcPts val="0"/>
                </a:spcBef>
                <a:spcAft>
                  <a:spcPts val="0"/>
                </a:spcAft>
                <a:buClr>
                  <a:schemeClr val="dk1"/>
                </a:buClr>
                <a:buSzPts val="1100"/>
                <a:buFont typeface="Arial"/>
                <a:buNone/>
              </a:pPr>
              <a:r>
                <a:rPr lang="en-US" sz="1600" b="0" i="0" u="none" strike="noStrike" cap="none">
                  <a:solidFill>
                    <a:srgbClr val="3F3F3F"/>
                  </a:solidFill>
                  <a:latin typeface="Courier New"/>
                  <a:ea typeface="Courier New"/>
                  <a:cs typeface="Courier New"/>
                  <a:sym typeface="Courier New"/>
                </a:rPr>
                <a:t>&lt;a href="#" data-toggle="tooltip" data-placement="right" title="Right"&gt;Click&lt;/a&gt;</a:t>
              </a:r>
              <a:endParaRPr sz="1600" b="0" i="0" u="none" strike="noStrike" cap="none">
                <a:solidFill>
                  <a:srgbClr val="3F3F3F"/>
                </a:solidFill>
                <a:latin typeface="Courier New"/>
                <a:ea typeface="Courier New"/>
                <a:cs typeface="Courier New"/>
                <a:sym typeface="Courier New"/>
              </a:endParaRPr>
            </a:p>
          </p:txBody>
        </p:sp>
        <p:sp>
          <p:nvSpPr>
            <p:cNvPr id="2093" name="Google Shape;2093;p166"/>
            <p:cNvSpPr/>
            <p:nvPr/>
          </p:nvSpPr>
          <p:spPr>
            <a:xfrm>
              <a:off x="5271115" y="2404899"/>
              <a:ext cx="6127200" cy="597600"/>
            </a:xfrm>
            <a:prstGeom prst="round2SameRect">
              <a:avLst>
                <a:gd name="adj1" fmla="val 27454"/>
                <a:gd name="adj2" fmla="val 0"/>
              </a:avLst>
            </a:prstGeom>
            <a:solidFill>
              <a:srgbClr val="2E75B5"/>
            </a:solidFill>
            <a:ln w="9525" cap="flat" cmpd="sng">
              <a:solidFill>
                <a:srgbClr val="2E75B5"/>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000" b="1" i="0" u="none" strike="noStrike" cap="none">
                  <a:solidFill>
                    <a:srgbClr val="FFFFFF"/>
                  </a:solidFill>
                  <a:latin typeface="Open Sans"/>
                  <a:ea typeface="Open Sans"/>
                  <a:cs typeface="Open Sans"/>
                  <a:sym typeface="Open Sans"/>
                </a:rPr>
                <a:t>Example:</a:t>
              </a:r>
              <a:endParaRPr sz="2000" b="1" i="0" u="none" strike="noStrike" cap="none">
                <a:solidFill>
                  <a:srgbClr val="FFFFFF"/>
                </a:solidFill>
                <a:latin typeface="Open Sans"/>
                <a:ea typeface="Open Sans"/>
                <a:cs typeface="Open Sans"/>
                <a:sym typeface="Open Sans"/>
              </a:endParaRPr>
            </a:p>
          </p:txBody>
        </p:sp>
        <p:sp>
          <p:nvSpPr>
            <p:cNvPr id="2094" name="Google Shape;2094;p166"/>
            <p:cNvSpPr/>
            <p:nvPr/>
          </p:nvSpPr>
          <p:spPr>
            <a:xfrm>
              <a:off x="5271115" y="4461933"/>
              <a:ext cx="6127200" cy="133500"/>
            </a:xfrm>
            <a:prstGeom prst="rect">
              <a:avLst/>
            </a:prstGeom>
            <a:solidFill>
              <a:srgbClr val="2E75B5"/>
            </a:solidFill>
            <a:ln w="9525" cap="flat" cmpd="sng">
              <a:solidFill>
                <a:srgbClr val="2E75B5"/>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2095" name="Google Shape;2095;p166"/>
          <p:cNvSpPr txBox="1"/>
          <p:nvPr/>
        </p:nvSpPr>
        <p:spPr>
          <a:xfrm>
            <a:off x="12228576" y="2510351"/>
            <a:ext cx="1453200" cy="430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Output:</a:t>
            </a:r>
            <a:endParaRPr sz="2200" b="0" i="0" u="none" strike="noStrike" cap="none">
              <a:solidFill>
                <a:srgbClr val="3F3F3F"/>
              </a:solidFill>
              <a:latin typeface="Open Sans"/>
              <a:ea typeface="Open Sans"/>
              <a:cs typeface="Open Sans"/>
              <a:sym typeface="Open Sans"/>
            </a:endParaRPr>
          </a:p>
        </p:txBody>
      </p:sp>
      <p:pic>
        <p:nvPicPr>
          <p:cNvPr id="2096" name="Google Shape;2096;p166"/>
          <p:cNvPicPr preferRelativeResize="0"/>
          <p:nvPr/>
        </p:nvPicPr>
        <p:blipFill rotWithShape="1">
          <a:blip r:embed="rId3">
            <a:alphaModFix/>
          </a:blip>
          <a:srcRect/>
          <a:stretch/>
        </p:blipFill>
        <p:spPr>
          <a:xfrm>
            <a:off x="12297951" y="3685932"/>
            <a:ext cx="1314450" cy="447675"/>
          </a:xfrm>
          <a:prstGeom prst="rect">
            <a:avLst/>
          </a:prstGeom>
          <a:noFill/>
          <a:ln>
            <a:noFill/>
          </a:ln>
        </p:spPr>
      </p:pic>
      <p:pic>
        <p:nvPicPr>
          <p:cNvPr id="2097" name="Google Shape;2097;p166"/>
          <p:cNvPicPr preferRelativeResize="0"/>
          <p:nvPr/>
        </p:nvPicPr>
        <p:blipFill rotWithShape="1">
          <a:blip r:embed="rId4">
            <a:alphaModFix/>
          </a:blip>
          <a:srcRect/>
          <a:stretch/>
        </p:blipFill>
        <p:spPr>
          <a:xfrm>
            <a:off x="12307476" y="6937154"/>
            <a:ext cx="1295400" cy="409575"/>
          </a:xfrm>
          <a:prstGeom prst="rect">
            <a:avLst/>
          </a:prstGeom>
          <a:noFill/>
          <a:ln>
            <a:noFill/>
          </a:ln>
        </p:spPr>
      </p:pic>
      <p:sp>
        <p:nvSpPr>
          <p:cNvPr id="5" name="Brandline_LVC">
            <a:extLst>
              <a:ext uri="{FF2B5EF4-FFF2-40B4-BE49-F238E27FC236}">
                <a16:creationId xmlns:a16="http://schemas.microsoft.com/office/drawing/2014/main" id="{6645B4D1-35AB-2EF2-ACAF-6E41B64890BF}"/>
              </a:ext>
            </a:extLst>
          </p:cNvPr>
          <p:cNvSpPr/>
          <p:nvPr/>
        </p:nvSpPr>
        <p:spPr>
          <a:xfrm>
            <a:off x="7239000" y="816324"/>
            <a:ext cx="1774110"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2102"/>
        <p:cNvGrpSpPr/>
        <p:nvPr/>
      </p:nvGrpSpPr>
      <p:grpSpPr>
        <a:xfrm>
          <a:off x="0" y="0"/>
          <a:ext cx="0" cy="0"/>
          <a:chOff x="0" y="0"/>
          <a:chExt cx="0" cy="0"/>
        </a:xfrm>
      </p:grpSpPr>
      <p:sp>
        <p:nvSpPr>
          <p:cNvPr id="2103" name="Google Shape;2103;p167"/>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4400"/>
              <a:buNone/>
            </a:pPr>
            <a:r>
              <a:rPr lang="en-US"/>
              <a:t>Implement a Modal to a Static Web Page</a:t>
            </a:r>
          </a:p>
        </p:txBody>
      </p:sp>
      <p:sp>
        <p:nvSpPr>
          <p:cNvPr id="2" name="Text Placeholder 1">
            <a:extLst>
              <a:ext uri="{FF2B5EF4-FFF2-40B4-BE49-F238E27FC236}">
                <a16:creationId xmlns:a16="http://schemas.microsoft.com/office/drawing/2014/main" id="{DD66042B-002C-FDC8-75D6-C04DEA3F74DA}"/>
              </a:ext>
            </a:extLst>
          </p:cNvPr>
          <p:cNvSpPr>
            <a:spLocks noGrp="1"/>
          </p:cNvSpPr>
          <p:nvPr>
            <p:ph type="body" sz="quarter" idx="11"/>
          </p:nvPr>
        </p:nvSpPr>
        <p:spPr/>
        <p:txBody>
          <a:bodyPr/>
          <a:lstStyle/>
          <a:p>
            <a:r>
              <a:rPr lang="en-US" dirty="0"/>
              <a:t>Problem Statement: </a:t>
            </a:r>
          </a:p>
          <a:p>
            <a:endParaRPr lang="en-US" dirty="0"/>
          </a:p>
          <a:p>
            <a:r>
              <a:rPr lang="en-US" dirty="0"/>
              <a:t>You are given a project to implement a modal that can be used to display terms and conditions. Modals can share a large amount of information.</a:t>
            </a:r>
          </a:p>
        </p:txBody>
      </p:sp>
      <p:sp>
        <p:nvSpPr>
          <p:cNvPr id="2105" name="Google Shape;2105;p167"/>
          <p:cNvSpPr txBox="1"/>
          <p:nvPr/>
        </p:nvSpPr>
        <p:spPr>
          <a:xfrm>
            <a:off x="12570282" y="1704397"/>
            <a:ext cx="3484882" cy="35832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rgbClr val="0F547B"/>
              </a:buClr>
              <a:buSzPts val="700"/>
              <a:buFont typeface="Arial"/>
              <a:buNone/>
            </a:pPr>
            <a:r>
              <a:rPr lang="en-US" sz="2200" b="1" i="0" u="none" strike="noStrike" cap="none">
                <a:solidFill>
                  <a:srgbClr val="0F547B"/>
                </a:solidFill>
                <a:latin typeface="Open Sans"/>
                <a:ea typeface="Open Sans"/>
                <a:cs typeface="Open Sans"/>
                <a:sym typeface="Open Sans"/>
              </a:rPr>
              <a:t>Duration: 30 Min.</a:t>
            </a:r>
            <a:endParaRPr lang="en-US" sz="2200" b="1" i="0" u="none" strike="noStrike" cap="none">
              <a:solidFill>
                <a:srgbClr val="000000"/>
              </a:solidFill>
              <a:latin typeface="Open Sans"/>
              <a:ea typeface="Open Sans"/>
              <a:cs typeface="Open Sans"/>
              <a:sym typeface="Open Sans"/>
            </a:endParaRP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2109"/>
        <p:cNvGrpSpPr/>
        <p:nvPr/>
      </p:nvGrpSpPr>
      <p:grpSpPr>
        <a:xfrm>
          <a:off x="0" y="0"/>
          <a:ext cx="0" cy="0"/>
          <a:chOff x="0" y="0"/>
          <a:chExt cx="0" cy="0"/>
        </a:xfrm>
      </p:grpSpPr>
      <p:sp>
        <p:nvSpPr>
          <p:cNvPr id="2111" name="Google Shape;2111;p168"/>
          <p:cNvSpPr txBox="1">
            <a:spLocks noGrp="1"/>
          </p:cNvSpPr>
          <p:nvPr>
            <p:ph type="body" idx="1"/>
          </p:nvPr>
        </p:nvSpPr>
        <p:spPr>
          <a:xfrm>
            <a:off x="1291858" y="2603120"/>
            <a:ext cx="13696998" cy="5527418"/>
          </a:xfrm>
          <a:noFill/>
          <a:ln>
            <a:noFill/>
          </a:ln>
        </p:spPr>
        <p:txBody>
          <a:bodyPr spcFirstLastPara="1" wrap="square" lIns="91425" tIns="0" rIns="91425" bIns="0" anchor="t" anchorCtr="0">
            <a:noAutofit/>
          </a:bodyPr>
          <a:lstStyle/>
          <a:p>
            <a:pPr lvl="0"/>
            <a:r>
              <a:rPr lang="en-US">
                <a:sym typeface="Open Sans"/>
              </a:rPr>
              <a:t>Steps to be followed:</a:t>
            </a:r>
            <a:endParaRPr lang="en-US"/>
          </a:p>
          <a:p>
            <a:pPr lvl="0"/>
            <a:endParaRPr lang="en-US">
              <a:sym typeface="Open Sans"/>
            </a:endParaRPr>
          </a:p>
          <a:p>
            <a:pPr lvl="0"/>
            <a:r>
              <a:rPr lang="en-US">
                <a:sym typeface="Open Sans"/>
              </a:rPr>
              <a:t>Build a modal that is responsive</a:t>
            </a:r>
          </a:p>
          <a:p>
            <a:pPr lvl="0"/>
            <a:r>
              <a:rPr lang="en-US">
                <a:sym typeface="Open Sans"/>
              </a:rPr>
              <a:t>Include all entities or elements that you have learned</a:t>
            </a:r>
          </a:p>
          <a:p>
            <a:pPr lvl="0"/>
            <a:endParaRPr lang="en-US">
              <a:sym typeface="Open Sans"/>
            </a:endParaRPr>
          </a:p>
        </p:txBody>
      </p:sp>
      <p:sp>
        <p:nvSpPr>
          <p:cNvPr id="2110" name="Google Shape;2110;p168"/>
          <p:cNvSpPr txBox="1">
            <a:spLocks noGrp="1"/>
          </p:cNvSpPr>
          <p:nvPr>
            <p:ph type="title"/>
          </p:nvPr>
        </p:nvSpPr>
        <p:spPr>
          <a:xfrm>
            <a:off x="-10160" y="229878"/>
            <a:ext cx="16276320" cy="687244"/>
          </a:xfrm>
          <a:noFill/>
          <a:ln>
            <a:noFill/>
          </a:ln>
        </p:spPr>
        <p:txBody>
          <a:bodyPr spcFirstLastPara="1" wrap="square" lIns="91425" tIns="45700" rIns="91425" bIns="45700" anchor="ctr" anchorCtr="0">
            <a:normAutofit/>
          </a:bodyPr>
          <a:lstStyle/>
          <a:p>
            <a:pPr lvl="0"/>
            <a:r>
              <a:rPr lang="en-US" dirty="0"/>
              <a:t>Assisted Practice: Guidelines</a:t>
            </a:r>
          </a:p>
        </p:txBody>
      </p:sp>
      <p:sp>
        <p:nvSpPr>
          <p:cNvPr id="7" name="Brandline_LVC">
            <a:extLst>
              <a:ext uri="{FF2B5EF4-FFF2-40B4-BE49-F238E27FC236}">
                <a16:creationId xmlns:a16="http://schemas.microsoft.com/office/drawing/2014/main" id="{13922A77-1782-930D-A8CD-05242E67C34A}"/>
              </a:ext>
            </a:extLst>
          </p:cNvPr>
          <p:cNvSpPr/>
          <p:nvPr/>
        </p:nvSpPr>
        <p:spPr>
          <a:xfrm>
            <a:off x="4965700" y="816705"/>
            <a:ext cx="6328251"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2116"/>
        <p:cNvGrpSpPr/>
        <p:nvPr/>
      </p:nvGrpSpPr>
      <p:grpSpPr>
        <a:xfrm>
          <a:off x="0" y="0"/>
          <a:ext cx="0" cy="0"/>
          <a:chOff x="0" y="0"/>
          <a:chExt cx="0" cy="0"/>
        </a:xfrm>
      </p:grpSpPr>
      <p:sp>
        <p:nvSpPr>
          <p:cNvPr id="2117" name="Google Shape;2117;p169"/>
          <p:cNvSpPr txBox="1">
            <a:spLocks noGrp="1"/>
          </p:cNvSpPr>
          <p:nvPr>
            <p:ph type="body" idx="10"/>
          </p:nvPr>
        </p:nvSpPr>
        <p:spPr>
          <a:xfrm>
            <a:off x="0" y="4114800"/>
            <a:ext cx="16256001" cy="914400"/>
          </a:xfrm>
          <a:noFill/>
          <a:ln>
            <a:noFill/>
          </a:ln>
        </p:spPr>
        <p:txBody>
          <a:bodyPr spcFirstLastPara="1" wrap="square" lIns="91425" tIns="91425" rIns="91425" bIns="91425" anchor="t" anchorCtr="0">
            <a:noAutofit/>
          </a:bodyPr>
          <a:lstStyle/>
          <a:p>
            <a:pPr lvl="0"/>
            <a:r>
              <a:rPr lang="en-US"/>
              <a:t>Bootstrap: Nav and Navbar</a:t>
            </a: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2121"/>
        <p:cNvGrpSpPr/>
        <p:nvPr/>
      </p:nvGrpSpPr>
      <p:grpSpPr>
        <a:xfrm>
          <a:off x="0" y="0"/>
          <a:ext cx="0" cy="0"/>
          <a:chOff x="0" y="0"/>
          <a:chExt cx="0" cy="0"/>
        </a:xfrm>
      </p:grpSpPr>
      <p:sp>
        <p:nvSpPr>
          <p:cNvPr id="2122" name="Google Shape;2122;p170"/>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dirty="0"/>
              <a:t>Nav</a:t>
            </a:r>
            <a:endParaRPr dirty="0"/>
          </a:p>
        </p:txBody>
      </p:sp>
      <p:sp>
        <p:nvSpPr>
          <p:cNvPr id="2124" name="Google Shape;2124;p170"/>
          <p:cNvSpPr/>
          <p:nvPr/>
        </p:nvSpPr>
        <p:spPr>
          <a:xfrm>
            <a:off x="1293504" y="1307882"/>
            <a:ext cx="13641600" cy="4308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The </a:t>
            </a:r>
            <a:r>
              <a:rPr lang="en-US" sz="2200" b="1" i="0" u="none" strike="noStrike" cap="none">
                <a:solidFill>
                  <a:srgbClr val="3F3F3F"/>
                </a:solidFill>
                <a:latin typeface="Open Sans"/>
                <a:ea typeface="Open Sans"/>
                <a:cs typeface="Open Sans"/>
                <a:sym typeface="Open Sans"/>
              </a:rPr>
              <a:t>nav</a:t>
            </a:r>
            <a:r>
              <a:rPr lang="en-US" sz="2200" b="0" i="0" u="none" strike="noStrike" cap="none">
                <a:solidFill>
                  <a:srgbClr val="3F3F3F"/>
                </a:solidFill>
                <a:latin typeface="Open Sans"/>
                <a:ea typeface="Open Sans"/>
                <a:cs typeface="Open Sans"/>
                <a:sym typeface="Open Sans"/>
              </a:rPr>
              <a:t> tag is used to define a block of links for navigation, for the current page, or for other pages.</a:t>
            </a:r>
            <a:endParaRPr sz="2200" b="0" i="0" u="none" strike="noStrike" cap="none">
              <a:solidFill>
                <a:srgbClr val="3F3F3F"/>
              </a:solidFill>
              <a:latin typeface="Open Sans"/>
              <a:ea typeface="Open Sans"/>
              <a:cs typeface="Open Sans"/>
              <a:sym typeface="Open Sans"/>
            </a:endParaRPr>
          </a:p>
        </p:txBody>
      </p:sp>
      <p:sp>
        <p:nvSpPr>
          <p:cNvPr id="2125" name="Google Shape;2125;p170"/>
          <p:cNvSpPr txBox="1"/>
          <p:nvPr/>
        </p:nvSpPr>
        <p:spPr>
          <a:xfrm>
            <a:off x="11020105" y="3276955"/>
            <a:ext cx="2042700" cy="430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Output:</a:t>
            </a:r>
            <a:endParaRPr sz="2200" b="0" i="0" u="none" strike="noStrike" cap="none">
              <a:solidFill>
                <a:srgbClr val="3F3F3F"/>
              </a:solidFill>
              <a:latin typeface="Open Sans"/>
              <a:ea typeface="Open Sans"/>
              <a:cs typeface="Open Sans"/>
              <a:sym typeface="Open Sans"/>
            </a:endParaRPr>
          </a:p>
        </p:txBody>
      </p:sp>
      <p:pic>
        <p:nvPicPr>
          <p:cNvPr id="2126" name="Google Shape;2126;p170"/>
          <p:cNvPicPr preferRelativeResize="0"/>
          <p:nvPr/>
        </p:nvPicPr>
        <p:blipFill rotWithShape="1">
          <a:blip r:embed="rId3">
            <a:alphaModFix/>
          </a:blip>
          <a:srcRect/>
          <a:stretch/>
        </p:blipFill>
        <p:spPr>
          <a:xfrm>
            <a:off x="9995756" y="4298759"/>
            <a:ext cx="3286125" cy="409575"/>
          </a:xfrm>
          <a:prstGeom prst="rect">
            <a:avLst/>
          </a:prstGeom>
          <a:noFill/>
          <a:ln>
            <a:noFill/>
          </a:ln>
        </p:spPr>
      </p:pic>
      <p:grpSp>
        <p:nvGrpSpPr>
          <p:cNvPr id="2127" name="Google Shape;2127;p170"/>
          <p:cNvGrpSpPr/>
          <p:nvPr/>
        </p:nvGrpSpPr>
        <p:grpSpPr>
          <a:xfrm>
            <a:off x="1127525" y="3492355"/>
            <a:ext cx="7507052" cy="4059793"/>
            <a:chOff x="5271109" y="1190709"/>
            <a:chExt cx="6127206" cy="3404724"/>
          </a:xfrm>
        </p:grpSpPr>
        <p:sp>
          <p:nvSpPr>
            <p:cNvPr id="2128" name="Google Shape;2128;p170"/>
            <p:cNvSpPr/>
            <p:nvPr/>
          </p:nvSpPr>
          <p:spPr>
            <a:xfrm>
              <a:off x="5271109" y="1788301"/>
              <a:ext cx="6127200" cy="2673600"/>
            </a:xfrm>
            <a:prstGeom prst="rect">
              <a:avLst/>
            </a:prstGeom>
            <a:solidFill>
              <a:srgbClr val="F3F3F3"/>
            </a:solidFill>
            <a:ln w="9525" cap="flat" cmpd="sng">
              <a:solidFill>
                <a:srgbClr val="DBDBDB"/>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72000" marR="0" lvl="0" indent="0" algn="l" rtl="0">
                <a:lnSpc>
                  <a:spcPct val="100000"/>
                </a:lnSpc>
                <a:spcBef>
                  <a:spcPts val="0"/>
                </a:spcBef>
                <a:spcAft>
                  <a:spcPts val="0"/>
                </a:spcAft>
                <a:buClr>
                  <a:schemeClr val="dk1"/>
                </a:buClr>
                <a:buSzPts val="1100"/>
                <a:buFont typeface="Arial"/>
                <a:buNone/>
              </a:pPr>
              <a:r>
                <a:rPr lang="en-US" sz="1600" b="0" i="0" u="none" strike="noStrike" cap="none">
                  <a:solidFill>
                    <a:srgbClr val="3F3F3F"/>
                  </a:solidFill>
                  <a:latin typeface="Courier New"/>
                  <a:ea typeface="Courier New"/>
                  <a:cs typeface="Courier New"/>
                  <a:sym typeface="Courier New"/>
                </a:rPr>
                <a:t>&lt;ul class="nav"&gt;</a:t>
              </a:r>
              <a:endParaRPr sz="1600" b="0" i="0" u="none" strike="noStrike" cap="none">
                <a:solidFill>
                  <a:srgbClr val="3F3F3F"/>
                </a:solidFill>
                <a:latin typeface="Courier New"/>
                <a:ea typeface="Courier New"/>
                <a:cs typeface="Courier New"/>
                <a:sym typeface="Courier New"/>
              </a:endParaRPr>
            </a:p>
            <a:p>
              <a:pPr marL="72000" marR="0" lvl="0" indent="0" algn="l" rtl="0">
                <a:lnSpc>
                  <a:spcPct val="100000"/>
                </a:lnSpc>
                <a:spcBef>
                  <a:spcPts val="0"/>
                </a:spcBef>
                <a:spcAft>
                  <a:spcPts val="0"/>
                </a:spcAft>
                <a:buClr>
                  <a:schemeClr val="dk1"/>
                </a:buClr>
                <a:buSzPts val="1100"/>
                <a:buFont typeface="Arial"/>
                <a:buNone/>
              </a:pPr>
              <a:r>
                <a:rPr lang="en-US" sz="1600" b="0" i="0" u="none" strike="noStrike" cap="none">
                  <a:solidFill>
                    <a:srgbClr val="3F3F3F"/>
                  </a:solidFill>
                  <a:latin typeface="Courier New"/>
                  <a:ea typeface="Courier New"/>
                  <a:cs typeface="Courier New"/>
                  <a:sym typeface="Courier New"/>
                </a:rPr>
                <a:t>  &lt;li class="nav-item"&gt;</a:t>
              </a:r>
              <a:endParaRPr sz="1600" b="0" i="0" u="none" strike="noStrike" cap="none">
                <a:solidFill>
                  <a:srgbClr val="3F3F3F"/>
                </a:solidFill>
                <a:latin typeface="Courier New"/>
                <a:ea typeface="Courier New"/>
                <a:cs typeface="Courier New"/>
                <a:sym typeface="Courier New"/>
              </a:endParaRPr>
            </a:p>
            <a:p>
              <a:pPr marL="72000" marR="0" lvl="0" indent="0" algn="l" rtl="0">
                <a:lnSpc>
                  <a:spcPct val="100000"/>
                </a:lnSpc>
                <a:spcBef>
                  <a:spcPts val="0"/>
                </a:spcBef>
                <a:spcAft>
                  <a:spcPts val="0"/>
                </a:spcAft>
                <a:buClr>
                  <a:schemeClr val="dk1"/>
                </a:buClr>
                <a:buSzPts val="1100"/>
                <a:buFont typeface="Arial"/>
                <a:buNone/>
              </a:pPr>
              <a:r>
                <a:rPr lang="en-US" sz="1600" b="0" i="0" u="none" strike="noStrike" cap="none">
                  <a:solidFill>
                    <a:srgbClr val="3F3F3F"/>
                  </a:solidFill>
                  <a:latin typeface="Courier New"/>
                  <a:ea typeface="Courier New"/>
                  <a:cs typeface="Courier New"/>
                  <a:sym typeface="Courier New"/>
                </a:rPr>
                <a:t>    &lt;a class="nav-link active" href="#"&gt;Active Link1&lt;/a&gt;</a:t>
              </a:r>
              <a:endParaRPr sz="1600" b="0" i="0" u="none" strike="noStrike" cap="none">
                <a:solidFill>
                  <a:srgbClr val="3F3F3F"/>
                </a:solidFill>
                <a:latin typeface="Courier New"/>
                <a:ea typeface="Courier New"/>
                <a:cs typeface="Courier New"/>
                <a:sym typeface="Courier New"/>
              </a:endParaRPr>
            </a:p>
            <a:p>
              <a:pPr marL="72000" marR="0" lvl="0" indent="0" algn="l" rtl="0">
                <a:lnSpc>
                  <a:spcPct val="100000"/>
                </a:lnSpc>
                <a:spcBef>
                  <a:spcPts val="0"/>
                </a:spcBef>
                <a:spcAft>
                  <a:spcPts val="0"/>
                </a:spcAft>
                <a:buClr>
                  <a:schemeClr val="dk1"/>
                </a:buClr>
                <a:buSzPts val="1100"/>
                <a:buFont typeface="Arial"/>
                <a:buNone/>
              </a:pPr>
              <a:r>
                <a:rPr lang="en-US" sz="1600" b="0" i="0" u="none" strike="noStrike" cap="none">
                  <a:solidFill>
                    <a:srgbClr val="3F3F3F"/>
                  </a:solidFill>
                  <a:latin typeface="Courier New"/>
                  <a:ea typeface="Courier New"/>
                  <a:cs typeface="Courier New"/>
                  <a:sym typeface="Courier New"/>
                </a:rPr>
                <a:t>  &lt;/li&gt;</a:t>
              </a:r>
              <a:endParaRPr sz="1600" b="0" i="0" u="none" strike="noStrike" cap="none">
                <a:solidFill>
                  <a:srgbClr val="3F3F3F"/>
                </a:solidFill>
                <a:latin typeface="Courier New"/>
                <a:ea typeface="Courier New"/>
                <a:cs typeface="Courier New"/>
                <a:sym typeface="Courier New"/>
              </a:endParaRPr>
            </a:p>
            <a:p>
              <a:pPr marL="72000" marR="0" lvl="0" indent="0" algn="l" rtl="0">
                <a:lnSpc>
                  <a:spcPct val="100000"/>
                </a:lnSpc>
                <a:spcBef>
                  <a:spcPts val="0"/>
                </a:spcBef>
                <a:spcAft>
                  <a:spcPts val="0"/>
                </a:spcAft>
                <a:buClr>
                  <a:schemeClr val="dk1"/>
                </a:buClr>
                <a:buSzPts val="1100"/>
                <a:buFont typeface="Arial"/>
                <a:buNone/>
              </a:pPr>
              <a:r>
                <a:rPr lang="en-US" sz="1600" b="0" i="0" u="none" strike="noStrike" cap="none">
                  <a:solidFill>
                    <a:srgbClr val="3F3F3F"/>
                  </a:solidFill>
                  <a:latin typeface="Courier New"/>
                  <a:ea typeface="Courier New"/>
                  <a:cs typeface="Courier New"/>
                  <a:sym typeface="Courier New"/>
                </a:rPr>
                <a:t>  &lt;li class="nav-item"&gt;</a:t>
              </a:r>
              <a:endParaRPr sz="1600" b="0" i="0" u="none" strike="noStrike" cap="none">
                <a:solidFill>
                  <a:srgbClr val="3F3F3F"/>
                </a:solidFill>
                <a:latin typeface="Courier New"/>
                <a:ea typeface="Courier New"/>
                <a:cs typeface="Courier New"/>
                <a:sym typeface="Courier New"/>
              </a:endParaRPr>
            </a:p>
            <a:p>
              <a:pPr marL="72000" marR="0" lvl="0" indent="0" algn="l" rtl="0">
                <a:lnSpc>
                  <a:spcPct val="100000"/>
                </a:lnSpc>
                <a:spcBef>
                  <a:spcPts val="0"/>
                </a:spcBef>
                <a:spcAft>
                  <a:spcPts val="0"/>
                </a:spcAft>
                <a:buClr>
                  <a:schemeClr val="dk1"/>
                </a:buClr>
                <a:buSzPts val="1100"/>
                <a:buFont typeface="Arial"/>
                <a:buNone/>
              </a:pPr>
              <a:r>
                <a:rPr lang="en-US" sz="1600" b="0" i="0" u="none" strike="noStrike" cap="none">
                  <a:solidFill>
                    <a:srgbClr val="3F3F3F"/>
                  </a:solidFill>
                  <a:latin typeface="Courier New"/>
                  <a:ea typeface="Courier New"/>
                  <a:cs typeface="Courier New"/>
                  <a:sym typeface="Courier New"/>
                </a:rPr>
                <a:t>    &lt;a class="nav-link" href="#"&gt;Active Link2&lt;/a&gt;</a:t>
              </a:r>
              <a:endParaRPr sz="1600" b="0" i="0" u="none" strike="noStrike" cap="none">
                <a:solidFill>
                  <a:srgbClr val="3F3F3F"/>
                </a:solidFill>
                <a:latin typeface="Courier New"/>
                <a:ea typeface="Courier New"/>
                <a:cs typeface="Courier New"/>
                <a:sym typeface="Courier New"/>
              </a:endParaRPr>
            </a:p>
            <a:p>
              <a:pPr marL="72000" marR="0" lvl="0" indent="0" algn="l" rtl="0">
                <a:lnSpc>
                  <a:spcPct val="100000"/>
                </a:lnSpc>
                <a:spcBef>
                  <a:spcPts val="0"/>
                </a:spcBef>
                <a:spcAft>
                  <a:spcPts val="0"/>
                </a:spcAft>
                <a:buClr>
                  <a:schemeClr val="dk1"/>
                </a:buClr>
                <a:buSzPts val="1100"/>
                <a:buFont typeface="Arial"/>
                <a:buNone/>
              </a:pPr>
              <a:r>
                <a:rPr lang="en-US" sz="1600" b="0" i="0" u="none" strike="noStrike" cap="none">
                  <a:solidFill>
                    <a:srgbClr val="3F3F3F"/>
                  </a:solidFill>
                  <a:latin typeface="Courier New"/>
                  <a:ea typeface="Courier New"/>
                  <a:cs typeface="Courier New"/>
                  <a:sym typeface="Courier New"/>
                </a:rPr>
                <a:t>  &lt;/li&gt;</a:t>
              </a:r>
              <a:endParaRPr sz="1600" b="0" i="0" u="none" strike="noStrike" cap="none">
                <a:solidFill>
                  <a:srgbClr val="3F3F3F"/>
                </a:solidFill>
                <a:latin typeface="Courier New"/>
                <a:ea typeface="Courier New"/>
                <a:cs typeface="Courier New"/>
                <a:sym typeface="Courier New"/>
              </a:endParaRPr>
            </a:p>
            <a:p>
              <a:pPr marL="72000" marR="0" lvl="0" indent="0" algn="l" rtl="0">
                <a:lnSpc>
                  <a:spcPct val="100000"/>
                </a:lnSpc>
                <a:spcBef>
                  <a:spcPts val="0"/>
                </a:spcBef>
                <a:spcAft>
                  <a:spcPts val="0"/>
                </a:spcAft>
                <a:buClr>
                  <a:schemeClr val="dk1"/>
                </a:buClr>
                <a:buSzPts val="1100"/>
                <a:buFont typeface="Arial"/>
                <a:buNone/>
              </a:pPr>
              <a:r>
                <a:rPr lang="en-US" sz="1600" b="0" i="0" u="none" strike="noStrike" cap="none">
                  <a:solidFill>
                    <a:srgbClr val="3F3F3F"/>
                  </a:solidFill>
                  <a:latin typeface="Courier New"/>
                  <a:ea typeface="Courier New"/>
                  <a:cs typeface="Courier New"/>
                  <a:sym typeface="Courier New"/>
                </a:rPr>
                <a:t>   &lt;li class="nav-item"&gt;</a:t>
              </a:r>
              <a:endParaRPr sz="1600" b="0" i="0" u="none" strike="noStrike" cap="none">
                <a:solidFill>
                  <a:srgbClr val="3F3F3F"/>
                </a:solidFill>
                <a:latin typeface="Courier New"/>
                <a:ea typeface="Courier New"/>
                <a:cs typeface="Courier New"/>
                <a:sym typeface="Courier New"/>
              </a:endParaRPr>
            </a:p>
            <a:p>
              <a:pPr marL="72000" marR="0" lvl="0" indent="0" algn="l" rtl="0">
                <a:lnSpc>
                  <a:spcPct val="100000"/>
                </a:lnSpc>
                <a:spcBef>
                  <a:spcPts val="0"/>
                </a:spcBef>
                <a:spcAft>
                  <a:spcPts val="0"/>
                </a:spcAft>
                <a:buClr>
                  <a:schemeClr val="dk1"/>
                </a:buClr>
                <a:buSzPts val="1100"/>
                <a:buFont typeface="Arial"/>
                <a:buNone/>
              </a:pPr>
              <a:r>
                <a:rPr lang="en-US" sz="1600" b="0" i="0" u="none" strike="noStrike" cap="none">
                  <a:solidFill>
                    <a:srgbClr val="3F3F3F"/>
                  </a:solidFill>
                  <a:latin typeface="Courier New"/>
                  <a:ea typeface="Courier New"/>
                  <a:cs typeface="Courier New"/>
                  <a:sym typeface="Courier New"/>
                </a:rPr>
                <a:t>    &lt;a class="nav-link disabled" href="#"&gt;Disabled Link&lt;/a&gt;</a:t>
              </a:r>
              <a:endParaRPr sz="1600" b="0" i="0" u="none" strike="noStrike" cap="none">
                <a:solidFill>
                  <a:srgbClr val="3F3F3F"/>
                </a:solidFill>
                <a:latin typeface="Courier New"/>
                <a:ea typeface="Courier New"/>
                <a:cs typeface="Courier New"/>
                <a:sym typeface="Courier New"/>
              </a:endParaRPr>
            </a:p>
            <a:p>
              <a:pPr marL="72000" marR="0" lvl="0" indent="0" algn="l" rtl="0">
                <a:lnSpc>
                  <a:spcPct val="100000"/>
                </a:lnSpc>
                <a:spcBef>
                  <a:spcPts val="0"/>
                </a:spcBef>
                <a:spcAft>
                  <a:spcPts val="0"/>
                </a:spcAft>
                <a:buClr>
                  <a:schemeClr val="dk1"/>
                </a:buClr>
                <a:buSzPts val="1100"/>
                <a:buFont typeface="Arial"/>
                <a:buNone/>
              </a:pPr>
              <a:r>
                <a:rPr lang="en-US" sz="1600" b="0" i="0" u="none" strike="noStrike" cap="none">
                  <a:solidFill>
                    <a:srgbClr val="3F3F3F"/>
                  </a:solidFill>
                  <a:latin typeface="Courier New"/>
                  <a:ea typeface="Courier New"/>
                  <a:cs typeface="Courier New"/>
                  <a:sym typeface="Courier New"/>
                </a:rPr>
                <a:t>  &lt;/li&gt;</a:t>
              </a:r>
              <a:endParaRPr sz="1600" b="0" i="0" u="none" strike="noStrike" cap="none">
                <a:solidFill>
                  <a:srgbClr val="3F3F3F"/>
                </a:solidFill>
                <a:latin typeface="Courier New"/>
                <a:ea typeface="Courier New"/>
                <a:cs typeface="Courier New"/>
                <a:sym typeface="Courier New"/>
              </a:endParaRPr>
            </a:p>
            <a:p>
              <a:pPr marL="72000" marR="0" lvl="0" indent="0" algn="l" rtl="0">
                <a:lnSpc>
                  <a:spcPct val="100000"/>
                </a:lnSpc>
                <a:spcBef>
                  <a:spcPts val="0"/>
                </a:spcBef>
                <a:spcAft>
                  <a:spcPts val="0"/>
                </a:spcAft>
                <a:buClr>
                  <a:schemeClr val="dk1"/>
                </a:buClr>
                <a:buSzPts val="1100"/>
                <a:buFont typeface="Arial"/>
                <a:buNone/>
              </a:pPr>
              <a:r>
                <a:rPr lang="en-US" sz="1600" b="0" i="0" u="none" strike="noStrike" cap="none">
                  <a:solidFill>
                    <a:srgbClr val="3F3F3F"/>
                  </a:solidFill>
                  <a:latin typeface="Courier New"/>
                  <a:ea typeface="Courier New"/>
                  <a:cs typeface="Courier New"/>
                  <a:sym typeface="Courier New"/>
                </a:rPr>
                <a:t>&lt;/ul&gt;</a:t>
              </a:r>
              <a:endParaRPr sz="1600" b="0" i="0" u="none" strike="noStrike" cap="none">
                <a:solidFill>
                  <a:srgbClr val="3F3F3F"/>
                </a:solidFill>
                <a:latin typeface="Courier New"/>
                <a:ea typeface="Courier New"/>
                <a:cs typeface="Courier New"/>
                <a:sym typeface="Courier New"/>
              </a:endParaRPr>
            </a:p>
          </p:txBody>
        </p:sp>
        <p:sp>
          <p:nvSpPr>
            <p:cNvPr id="2129" name="Google Shape;2129;p170"/>
            <p:cNvSpPr/>
            <p:nvPr/>
          </p:nvSpPr>
          <p:spPr>
            <a:xfrm>
              <a:off x="5271115" y="1190709"/>
              <a:ext cx="6127200" cy="597600"/>
            </a:xfrm>
            <a:prstGeom prst="round2SameRect">
              <a:avLst>
                <a:gd name="adj1" fmla="val 27454"/>
                <a:gd name="adj2" fmla="val 0"/>
              </a:avLst>
            </a:prstGeom>
            <a:solidFill>
              <a:srgbClr val="2E75B5"/>
            </a:solidFill>
            <a:ln w="9525" cap="flat" cmpd="sng">
              <a:solidFill>
                <a:srgbClr val="2E75B5"/>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000" b="1" i="0" u="none" strike="noStrike" cap="none">
                  <a:solidFill>
                    <a:srgbClr val="FFFFFF"/>
                  </a:solidFill>
                  <a:latin typeface="Open Sans"/>
                  <a:ea typeface="Open Sans"/>
                  <a:cs typeface="Open Sans"/>
                  <a:sym typeface="Open Sans"/>
                </a:rPr>
                <a:t>Example:</a:t>
              </a:r>
              <a:endParaRPr sz="2000" b="1" i="0" u="none" strike="noStrike" cap="none">
                <a:solidFill>
                  <a:srgbClr val="FFFFFF"/>
                </a:solidFill>
                <a:latin typeface="Open Sans"/>
                <a:ea typeface="Open Sans"/>
                <a:cs typeface="Open Sans"/>
                <a:sym typeface="Open Sans"/>
              </a:endParaRPr>
            </a:p>
          </p:txBody>
        </p:sp>
        <p:sp>
          <p:nvSpPr>
            <p:cNvPr id="2130" name="Google Shape;2130;p170"/>
            <p:cNvSpPr/>
            <p:nvPr/>
          </p:nvSpPr>
          <p:spPr>
            <a:xfrm>
              <a:off x="5271115" y="4461933"/>
              <a:ext cx="6127200" cy="133500"/>
            </a:xfrm>
            <a:prstGeom prst="rect">
              <a:avLst/>
            </a:prstGeom>
            <a:solidFill>
              <a:srgbClr val="2E75B5"/>
            </a:solidFill>
            <a:ln w="9525" cap="flat" cmpd="sng">
              <a:solidFill>
                <a:srgbClr val="2E75B5"/>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5" name="Brandline_LVC">
            <a:extLst>
              <a:ext uri="{FF2B5EF4-FFF2-40B4-BE49-F238E27FC236}">
                <a16:creationId xmlns:a16="http://schemas.microsoft.com/office/drawing/2014/main" id="{F3664465-6A80-99FA-BC93-9A890AEFC8DE}"/>
              </a:ext>
            </a:extLst>
          </p:cNvPr>
          <p:cNvSpPr/>
          <p:nvPr/>
        </p:nvSpPr>
        <p:spPr>
          <a:xfrm>
            <a:off x="7696201" y="816324"/>
            <a:ext cx="881143"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Shape 2134"/>
        <p:cNvGrpSpPr/>
        <p:nvPr/>
      </p:nvGrpSpPr>
      <p:grpSpPr>
        <a:xfrm>
          <a:off x="0" y="0"/>
          <a:ext cx="0" cy="0"/>
          <a:chOff x="0" y="0"/>
          <a:chExt cx="0" cy="0"/>
        </a:xfrm>
      </p:grpSpPr>
      <p:sp>
        <p:nvSpPr>
          <p:cNvPr id="2135" name="Google Shape;2135;p171"/>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dirty="0"/>
              <a:t>Navigation Bar</a:t>
            </a:r>
            <a:endParaRPr dirty="0"/>
          </a:p>
        </p:txBody>
      </p:sp>
      <p:pic>
        <p:nvPicPr>
          <p:cNvPr id="2137" name="Google Shape;2137;p171"/>
          <p:cNvPicPr preferRelativeResize="0"/>
          <p:nvPr/>
        </p:nvPicPr>
        <p:blipFill rotWithShape="1">
          <a:blip r:embed="rId3">
            <a:alphaModFix/>
          </a:blip>
          <a:srcRect/>
          <a:stretch/>
        </p:blipFill>
        <p:spPr>
          <a:xfrm>
            <a:off x="4056505" y="3794902"/>
            <a:ext cx="8142868" cy="3523672"/>
          </a:xfrm>
          <a:prstGeom prst="rect">
            <a:avLst/>
          </a:prstGeom>
          <a:noFill/>
          <a:ln>
            <a:noFill/>
          </a:ln>
        </p:spPr>
      </p:pic>
      <p:sp>
        <p:nvSpPr>
          <p:cNvPr id="2138" name="Google Shape;2138;p171"/>
          <p:cNvSpPr/>
          <p:nvPr/>
        </p:nvSpPr>
        <p:spPr>
          <a:xfrm>
            <a:off x="1133110" y="1313150"/>
            <a:ext cx="13989660" cy="1370170"/>
          </a:xfrm>
          <a:prstGeom prst="roundRect">
            <a:avLst>
              <a:gd name="adj" fmla="val 16667"/>
            </a:avLst>
          </a:prstGeom>
          <a:noFill/>
          <a:ln w="25400" cap="flat" cmpd="sng">
            <a:solidFill>
              <a:schemeClr val="accent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14000"/>
              </a:lnSpc>
              <a:spcBef>
                <a:spcPts val="0"/>
              </a:spcBef>
              <a:spcAft>
                <a:spcPts val="0"/>
              </a:spcAft>
              <a:buNone/>
            </a:pPr>
            <a:r>
              <a:rPr lang="en-US" sz="2200" b="0" i="0" u="none" strike="noStrike" cap="none">
                <a:solidFill>
                  <a:srgbClr val="3F3F3F"/>
                </a:solidFill>
                <a:latin typeface="Open Sans"/>
                <a:ea typeface="Open Sans"/>
                <a:cs typeface="Open Sans"/>
                <a:sym typeface="Open Sans"/>
              </a:rPr>
              <a:t>A navigation bar is a set of buttons or links used to connect to different sections of the website. Each link can have different features like dropdowns and variation in sizes, colors, and fonts.</a:t>
            </a:r>
            <a:endParaRPr sz="2200" b="0" i="0" u="none" strike="noStrike" cap="none">
              <a:solidFill>
                <a:srgbClr val="3F3F3F"/>
              </a:solidFill>
              <a:latin typeface="Open Sans"/>
              <a:ea typeface="Open Sans"/>
              <a:cs typeface="Open Sans"/>
              <a:sym typeface="Open Sans"/>
            </a:endParaRPr>
          </a:p>
        </p:txBody>
      </p:sp>
      <p:sp>
        <p:nvSpPr>
          <p:cNvPr id="5" name="Brandline_LVC">
            <a:extLst>
              <a:ext uri="{FF2B5EF4-FFF2-40B4-BE49-F238E27FC236}">
                <a16:creationId xmlns:a16="http://schemas.microsoft.com/office/drawing/2014/main" id="{5D6669B3-2BB1-3537-0CA2-592C164279D5}"/>
              </a:ext>
            </a:extLst>
          </p:cNvPr>
          <p:cNvSpPr/>
          <p:nvPr/>
        </p:nvSpPr>
        <p:spPr>
          <a:xfrm>
            <a:off x="6477000" y="816324"/>
            <a:ext cx="3315970"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Shape 2142"/>
        <p:cNvGrpSpPr/>
        <p:nvPr/>
      </p:nvGrpSpPr>
      <p:grpSpPr>
        <a:xfrm>
          <a:off x="0" y="0"/>
          <a:ext cx="0" cy="0"/>
          <a:chOff x="0" y="0"/>
          <a:chExt cx="0" cy="0"/>
        </a:xfrm>
      </p:grpSpPr>
      <p:sp>
        <p:nvSpPr>
          <p:cNvPr id="2143" name="Google Shape;2143;p172"/>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dirty="0"/>
              <a:t>Navigation Bar</a:t>
            </a:r>
            <a:endParaRPr dirty="0"/>
          </a:p>
        </p:txBody>
      </p:sp>
      <p:sp>
        <p:nvSpPr>
          <p:cNvPr id="2145" name="Google Shape;2145;p172"/>
          <p:cNvSpPr txBox="1"/>
          <p:nvPr/>
        </p:nvSpPr>
        <p:spPr>
          <a:xfrm>
            <a:off x="12035674" y="2264757"/>
            <a:ext cx="1861800" cy="430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Output:</a:t>
            </a:r>
            <a:endParaRPr sz="2200" b="0" i="0" u="none" strike="noStrike" cap="none">
              <a:solidFill>
                <a:srgbClr val="3F3F3F"/>
              </a:solidFill>
              <a:latin typeface="Open Sans"/>
              <a:ea typeface="Open Sans"/>
              <a:cs typeface="Open Sans"/>
              <a:sym typeface="Open Sans"/>
            </a:endParaRPr>
          </a:p>
        </p:txBody>
      </p:sp>
      <p:pic>
        <p:nvPicPr>
          <p:cNvPr id="2146" name="Google Shape;2146;p172"/>
          <p:cNvPicPr preferRelativeResize="0"/>
          <p:nvPr/>
        </p:nvPicPr>
        <p:blipFill rotWithShape="1">
          <a:blip r:embed="rId3">
            <a:alphaModFix/>
          </a:blip>
          <a:srcRect/>
          <a:stretch/>
        </p:blipFill>
        <p:spPr>
          <a:xfrm>
            <a:off x="12128374" y="3089692"/>
            <a:ext cx="1676400" cy="1838325"/>
          </a:xfrm>
          <a:prstGeom prst="rect">
            <a:avLst/>
          </a:prstGeom>
          <a:noFill/>
          <a:ln>
            <a:noFill/>
          </a:ln>
        </p:spPr>
      </p:pic>
      <p:grpSp>
        <p:nvGrpSpPr>
          <p:cNvPr id="2147" name="Google Shape;2147;p172"/>
          <p:cNvGrpSpPr/>
          <p:nvPr/>
        </p:nvGrpSpPr>
        <p:grpSpPr>
          <a:xfrm>
            <a:off x="1287552" y="2159013"/>
            <a:ext cx="8978830" cy="6117187"/>
            <a:chOff x="5271099" y="1190714"/>
            <a:chExt cx="6127221" cy="5130146"/>
          </a:xfrm>
        </p:grpSpPr>
        <p:sp>
          <p:nvSpPr>
            <p:cNvPr id="2148" name="Google Shape;2148;p172"/>
            <p:cNvSpPr/>
            <p:nvPr/>
          </p:nvSpPr>
          <p:spPr>
            <a:xfrm>
              <a:off x="5271099" y="1689919"/>
              <a:ext cx="6127200" cy="4497300"/>
            </a:xfrm>
            <a:prstGeom prst="rect">
              <a:avLst/>
            </a:prstGeom>
            <a:solidFill>
              <a:srgbClr val="F3F3F3"/>
            </a:solidFill>
            <a:ln w="9525" cap="flat" cmpd="sng">
              <a:solidFill>
                <a:srgbClr val="DBDBDB"/>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72000" marR="0" lvl="0" indent="0" algn="l" rtl="0">
                <a:lnSpc>
                  <a:spcPct val="100000"/>
                </a:lnSpc>
                <a:spcBef>
                  <a:spcPts val="0"/>
                </a:spcBef>
                <a:spcAft>
                  <a:spcPts val="0"/>
                </a:spcAft>
                <a:buClr>
                  <a:schemeClr val="dk1"/>
                </a:buClr>
                <a:buSzPts val="1100"/>
                <a:buFont typeface="Arial"/>
                <a:buNone/>
              </a:pPr>
              <a:r>
                <a:rPr lang="en-US" sz="1600" b="0" i="0" u="none" strike="noStrike" cap="none">
                  <a:solidFill>
                    <a:srgbClr val="3F3F3F"/>
                  </a:solidFill>
                  <a:latin typeface="Courier New"/>
                  <a:ea typeface="Courier New"/>
                  <a:cs typeface="Courier New"/>
                  <a:sym typeface="Courier New"/>
                </a:rPr>
                <a:t>&lt;nav class="navbar"&gt;</a:t>
              </a:r>
              <a:endParaRPr sz="1600" b="0" i="0" u="none" strike="noStrike" cap="none">
                <a:solidFill>
                  <a:srgbClr val="3F3F3F"/>
                </a:solidFill>
                <a:latin typeface="Courier New"/>
                <a:ea typeface="Courier New"/>
                <a:cs typeface="Courier New"/>
                <a:sym typeface="Courier New"/>
              </a:endParaRPr>
            </a:p>
            <a:p>
              <a:pPr marL="72000" marR="0" lvl="0" indent="0" algn="l" rtl="0">
                <a:lnSpc>
                  <a:spcPct val="100000"/>
                </a:lnSpc>
                <a:spcBef>
                  <a:spcPts val="0"/>
                </a:spcBef>
                <a:spcAft>
                  <a:spcPts val="0"/>
                </a:spcAft>
                <a:buClr>
                  <a:schemeClr val="dk1"/>
                </a:buClr>
                <a:buSzPts val="1100"/>
                <a:buFont typeface="Arial"/>
                <a:buNone/>
              </a:pPr>
              <a:r>
                <a:rPr lang="en-US" sz="1600" b="0" i="0" u="none" strike="noStrike" cap="none">
                  <a:solidFill>
                    <a:srgbClr val="3F3F3F"/>
                  </a:solidFill>
                  <a:latin typeface="Courier New"/>
                  <a:ea typeface="Courier New"/>
                  <a:cs typeface="Courier New"/>
                  <a:sym typeface="Courier New"/>
                </a:rPr>
                <a:t>    &lt;ul class="navbar-nav"&gt;</a:t>
              </a:r>
              <a:endParaRPr sz="1600" b="0" i="0" u="none" strike="noStrike" cap="none">
                <a:solidFill>
                  <a:srgbClr val="3F3F3F"/>
                </a:solidFill>
                <a:latin typeface="Courier New"/>
                <a:ea typeface="Courier New"/>
                <a:cs typeface="Courier New"/>
                <a:sym typeface="Courier New"/>
              </a:endParaRPr>
            </a:p>
            <a:p>
              <a:pPr marL="72000" marR="0" lvl="0" indent="0" algn="l" rtl="0">
                <a:lnSpc>
                  <a:spcPct val="100000"/>
                </a:lnSpc>
                <a:spcBef>
                  <a:spcPts val="0"/>
                </a:spcBef>
                <a:spcAft>
                  <a:spcPts val="0"/>
                </a:spcAft>
                <a:buClr>
                  <a:schemeClr val="dk1"/>
                </a:buClr>
                <a:buSzPts val="1100"/>
                <a:buFont typeface="Arial"/>
                <a:buNone/>
              </a:pPr>
              <a:r>
                <a:rPr lang="en-US" sz="1600" b="0" i="0" u="none" strike="noStrike" cap="none">
                  <a:solidFill>
                    <a:srgbClr val="3F3F3F"/>
                  </a:solidFill>
                  <a:latin typeface="Courier New"/>
                  <a:ea typeface="Courier New"/>
                  <a:cs typeface="Courier New"/>
                  <a:sym typeface="Courier New"/>
                </a:rPr>
                <a:t>      &lt;li class="nav-item active"&gt;</a:t>
              </a:r>
              <a:endParaRPr sz="1600" b="0" i="0" u="none" strike="noStrike" cap="none">
                <a:solidFill>
                  <a:srgbClr val="3F3F3F"/>
                </a:solidFill>
                <a:latin typeface="Courier New"/>
                <a:ea typeface="Courier New"/>
                <a:cs typeface="Courier New"/>
                <a:sym typeface="Courier New"/>
              </a:endParaRPr>
            </a:p>
            <a:p>
              <a:pPr marL="72000" marR="0" lvl="0" indent="0" algn="l" rtl="0">
                <a:lnSpc>
                  <a:spcPct val="100000"/>
                </a:lnSpc>
                <a:spcBef>
                  <a:spcPts val="0"/>
                </a:spcBef>
                <a:spcAft>
                  <a:spcPts val="0"/>
                </a:spcAft>
                <a:buClr>
                  <a:schemeClr val="dk1"/>
                </a:buClr>
                <a:buSzPts val="1100"/>
                <a:buFont typeface="Arial"/>
                <a:buNone/>
              </a:pPr>
              <a:r>
                <a:rPr lang="en-US" sz="1600" b="0" i="0" u="none" strike="noStrike" cap="none">
                  <a:solidFill>
                    <a:srgbClr val="3F3F3F"/>
                  </a:solidFill>
                  <a:latin typeface="Courier New"/>
                  <a:ea typeface="Courier New"/>
                  <a:cs typeface="Courier New"/>
                  <a:sym typeface="Courier New"/>
                </a:rPr>
                <a:t>        &lt;a class="nav-link" href="#"&gt;Active Link&lt;/a&gt;</a:t>
              </a:r>
              <a:endParaRPr sz="1600" b="0" i="0" u="none" strike="noStrike" cap="none">
                <a:solidFill>
                  <a:srgbClr val="3F3F3F"/>
                </a:solidFill>
                <a:latin typeface="Courier New"/>
                <a:ea typeface="Courier New"/>
                <a:cs typeface="Courier New"/>
                <a:sym typeface="Courier New"/>
              </a:endParaRPr>
            </a:p>
            <a:p>
              <a:pPr marL="72000" marR="0" lvl="0" indent="0" algn="l" rtl="0">
                <a:lnSpc>
                  <a:spcPct val="100000"/>
                </a:lnSpc>
                <a:spcBef>
                  <a:spcPts val="0"/>
                </a:spcBef>
                <a:spcAft>
                  <a:spcPts val="0"/>
                </a:spcAft>
                <a:buClr>
                  <a:schemeClr val="dk1"/>
                </a:buClr>
                <a:buSzPts val="1100"/>
                <a:buFont typeface="Arial"/>
                <a:buNone/>
              </a:pPr>
              <a:r>
                <a:rPr lang="en-US" sz="1600" b="0" i="0" u="none" strike="noStrike" cap="none">
                  <a:solidFill>
                    <a:srgbClr val="3F3F3F"/>
                  </a:solidFill>
                  <a:latin typeface="Courier New"/>
                  <a:ea typeface="Courier New"/>
                  <a:cs typeface="Courier New"/>
                  <a:sym typeface="Courier New"/>
                </a:rPr>
                <a:t>      &lt;/li&gt;</a:t>
              </a:r>
              <a:endParaRPr sz="1600" b="0" i="0" u="none" strike="noStrike" cap="none">
                <a:solidFill>
                  <a:srgbClr val="3F3F3F"/>
                </a:solidFill>
                <a:latin typeface="Courier New"/>
                <a:ea typeface="Courier New"/>
                <a:cs typeface="Courier New"/>
                <a:sym typeface="Courier New"/>
              </a:endParaRPr>
            </a:p>
            <a:p>
              <a:pPr marL="72000" marR="0" lvl="0" indent="0" algn="l" rtl="0">
                <a:lnSpc>
                  <a:spcPct val="100000"/>
                </a:lnSpc>
                <a:spcBef>
                  <a:spcPts val="0"/>
                </a:spcBef>
                <a:spcAft>
                  <a:spcPts val="0"/>
                </a:spcAft>
                <a:buClr>
                  <a:schemeClr val="dk1"/>
                </a:buClr>
                <a:buSzPts val="1100"/>
                <a:buFont typeface="Arial"/>
                <a:buNone/>
              </a:pPr>
              <a:endParaRPr sz="1600" b="0" i="0" u="none" strike="noStrike" cap="none">
                <a:solidFill>
                  <a:srgbClr val="3F3F3F"/>
                </a:solidFill>
                <a:latin typeface="Courier New"/>
                <a:ea typeface="Courier New"/>
                <a:cs typeface="Courier New"/>
                <a:sym typeface="Courier New"/>
              </a:endParaRPr>
            </a:p>
            <a:p>
              <a:pPr marL="72000" marR="0" lvl="0" indent="0" algn="l" rtl="0">
                <a:lnSpc>
                  <a:spcPct val="100000"/>
                </a:lnSpc>
                <a:spcBef>
                  <a:spcPts val="0"/>
                </a:spcBef>
                <a:spcAft>
                  <a:spcPts val="0"/>
                </a:spcAft>
                <a:buClr>
                  <a:schemeClr val="dk1"/>
                </a:buClr>
                <a:buSzPts val="1100"/>
                <a:buFont typeface="Arial"/>
                <a:buNone/>
              </a:pPr>
              <a:r>
                <a:rPr lang="en-US" sz="1600" b="0" i="0" u="none" strike="noStrike" cap="none">
                  <a:solidFill>
                    <a:srgbClr val="3F3F3F"/>
                  </a:solidFill>
                  <a:latin typeface="Courier New"/>
                  <a:ea typeface="Courier New"/>
                  <a:cs typeface="Courier New"/>
                  <a:sym typeface="Courier New"/>
                </a:rPr>
                <a:t>      &lt;li class="nav-item dropdown"&gt;</a:t>
              </a:r>
              <a:endParaRPr sz="1600" b="0" i="0" u="none" strike="noStrike" cap="none">
                <a:solidFill>
                  <a:srgbClr val="3F3F3F"/>
                </a:solidFill>
                <a:latin typeface="Courier New"/>
                <a:ea typeface="Courier New"/>
                <a:cs typeface="Courier New"/>
                <a:sym typeface="Courier New"/>
              </a:endParaRPr>
            </a:p>
            <a:p>
              <a:pPr marL="72000" marR="0" lvl="0" indent="0" algn="l" rtl="0">
                <a:lnSpc>
                  <a:spcPct val="100000"/>
                </a:lnSpc>
                <a:spcBef>
                  <a:spcPts val="0"/>
                </a:spcBef>
                <a:spcAft>
                  <a:spcPts val="0"/>
                </a:spcAft>
                <a:buClr>
                  <a:schemeClr val="dk1"/>
                </a:buClr>
                <a:buSzPts val="1100"/>
                <a:buFont typeface="Arial"/>
                <a:buNone/>
              </a:pPr>
              <a:r>
                <a:rPr lang="en-US" sz="1600" b="0" i="0" u="none" strike="noStrike" cap="none">
                  <a:solidFill>
                    <a:srgbClr val="3F3F3F"/>
                  </a:solidFill>
                  <a:latin typeface="Courier New"/>
                  <a:ea typeface="Courier New"/>
                  <a:cs typeface="Courier New"/>
                  <a:sym typeface="Courier New"/>
                </a:rPr>
                <a:t>        &lt;a class="nav-link dropdown-toggle" href="#" data-toggle="dropdown"&gt;</a:t>
              </a:r>
              <a:endParaRPr sz="1600" b="0" i="0" u="none" strike="noStrike" cap="none">
                <a:solidFill>
                  <a:srgbClr val="3F3F3F"/>
                </a:solidFill>
                <a:latin typeface="Courier New"/>
                <a:ea typeface="Courier New"/>
                <a:cs typeface="Courier New"/>
                <a:sym typeface="Courier New"/>
              </a:endParaRPr>
            </a:p>
            <a:p>
              <a:pPr marL="72000" marR="0" lvl="0" indent="0" algn="l" rtl="0">
                <a:lnSpc>
                  <a:spcPct val="100000"/>
                </a:lnSpc>
                <a:spcBef>
                  <a:spcPts val="0"/>
                </a:spcBef>
                <a:spcAft>
                  <a:spcPts val="0"/>
                </a:spcAft>
                <a:buClr>
                  <a:schemeClr val="dk1"/>
                </a:buClr>
                <a:buSzPts val="1100"/>
                <a:buFont typeface="Arial"/>
                <a:buNone/>
              </a:pPr>
              <a:r>
                <a:rPr lang="en-US" sz="1600" b="0" i="0" u="none" strike="noStrike" cap="none">
                  <a:solidFill>
                    <a:srgbClr val="3F3F3F"/>
                  </a:solidFill>
                  <a:latin typeface="Courier New"/>
                  <a:ea typeface="Courier New"/>
                  <a:cs typeface="Courier New"/>
                  <a:sym typeface="Courier New"/>
                </a:rPr>
                <a:t>          Dropdown</a:t>
              </a:r>
              <a:endParaRPr sz="1600" b="0" i="0" u="none" strike="noStrike" cap="none">
                <a:solidFill>
                  <a:srgbClr val="3F3F3F"/>
                </a:solidFill>
                <a:latin typeface="Courier New"/>
                <a:ea typeface="Courier New"/>
                <a:cs typeface="Courier New"/>
                <a:sym typeface="Courier New"/>
              </a:endParaRPr>
            </a:p>
            <a:p>
              <a:pPr marL="72000" marR="0" lvl="0" indent="0" algn="l" rtl="0">
                <a:lnSpc>
                  <a:spcPct val="100000"/>
                </a:lnSpc>
                <a:spcBef>
                  <a:spcPts val="0"/>
                </a:spcBef>
                <a:spcAft>
                  <a:spcPts val="0"/>
                </a:spcAft>
                <a:buClr>
                  <a:schemeClr val="dk1"/>
                </a:buClr>
                <a:buSzPts val="1100"/>
                <a:buFont typeface="Arial"/>
                <a:buNone/>
              </a:pPr>
              <a:r>
                <a:rPr lang="en-US" sz="1600" b="0" i="0" u="none" strike="noStrike" cap="none">
                  <a:solidFill>
                    <a:srgbClr val="3F3F3F"/>
                  </a:solidFill>
                  <a:latin typeface="Courier New"/>
                  <a:ea typeface="Courier New"/>
                  <a:cs typeface="Courier New"/>
                  <a:sym typeface="Courier New"/>
                </a:rPr>
                <a:t>        &lt;/a&gt;</a:t>
              </a:r>
              <a:endParaRPr sz="1600" b="0" i="0" u="none" strike="noStrike" cap="none">
                <a:solidFill>
                  <a:srgbClr val="3F3F3F"/>
                </a:solidFill>
                <a:latin typeface="Courier New"/>
                <a:ea typeface="Courier New"/>
                <a:cs typeface="Courier New"/>
                <a:sym typeface="Courier New"/>
              </a:endParaRPr>
            </a:p>
            <a:p>
              <a:pPr marL="72000" marR="0" lvl="0" indent="0" algn="l" rtl="0">
                <a:lnSpc>
                  <a:spcPct val="100000"/>
                </a:lnSpc>
                <a:spcBef>
                  <a:spcPts val="0"/>
                </a:spcBef>
                <a:spcAft>
                  <a:spcPts val="0"/>
                </a:spcAft>
                <a:buClr>
                  <a:schemeClr val="dk1"/>
                </a:buClr>
                <a:buSzPts val="1100"/>
                <a:buFont typeface="Arial"/>
                <a:buNone/>
              </a:pPr>
              <a:r>
                <a:rPr lang="en-US" sz="1600" b="0" i="0" u="none" strike="noStrike" cap="none">
                  <a:solidFill>
                    <a:srgbClr val="3F3F3F"/>
                  </a:solidFill>
                  <a:latin typeface="Courier New"/>
                  <a:ea typeface="Courier New"/>
                  <a:cs typeface="Courier New"/>
                  <a:sym typeface="Courier New"/>
                </a:rPr>
                <a:t>        &lt;div class="dropdown-menu" aria-labelledby="navbarDropdown"&gt;</a:t>
              </a:r>
              <a:endParaRPr sz="1600" b="0" i="0" u="none" strike="noStrike" cap="none">
                <a:solidFill>
                  <a:srgbClr val="3F3F3F"/>
                </a:solidFill>
                <a:latin typeface="Courier New"/>
                <a:ea typeface="Courier New"/>
                <a:cs typeface="Courier New"/>
                <a:sym typeface="Courier New"/>
              </a:endParaRPr>
            </a:p>
            <a:p>
              <a:pPr marL="72000" marR="0" lvl="0" indent="0" algn="l" rtl="0">
                <a:lnSpc>
                  <a:spcPct val="100000"/>
                </a:lnSpc>
                <a:spcBef>
                  <a:spcPts val="0"/>
                </a:spcBef>
                <a:spcAft>
                  <a:spcPts val="0"/>
                </a:spcAft>
                <a:buClr>
                  <a:schemeClr val="dk1"/>
                </a:buClr>
                <a:buSzPts val="1100"/>
                <a:buFont typeface="Arial"/>
                <a:buNone/>
              </a:pPr>
              <a:r>
                <a:rPr lang="en-US" sz="1600" b="0" i="0" u="none" strike="noStrike" cap="none">
                  <a:solidFill>
                    <a:srgbClr val="3F3F3F"/>
                  </a:solidFill>
                  <a:latin typeface="Courier New"/>
                  <a:ea typeface="Courier New"/>
                  <a:cs typeface="Courier New"/>
                  <a:sym typeface="Courier New"/>
                </a:rPr>
                <a:t>          &lt;a class="dropdown-item" href="#"&gt;Option1&lt;/a&gt;</a:t>
              </a:r>
              <a:endParaRPr sz="1600" b="0" i="0" u="none" strike="noStrike" cap="none">
                <a:solidFill>
                  <a:srgbClr val="3F3F3F"/>
                </a:solidFill>
                <a:latin typeface="Courier New"/>
                <a:ea typeface="Courier New"/>
                <a:cs typeface="Courier New"/>
                <a:sym typeface="Courier New"/>
              </a:endParaRPr>
            </a:p>
            <a:p>
              <a:pPr marL="72000" marR="0" lvl="0" indent="0" algn="l" rtl="0">
                <a:lnSpc>
                  <a:spcPct val="100000"/>
                </a:lnSpc>
                <a:spcBef>
                  <a:spcPts val="0"/>
                </a:spcBef>
                <a:spcAft>
                  <a:spcPts val="0"/>
                </a:spcAft>
                <a:buClr>
                  <a:schemeClr val="dk1"/>
                </a:buClr>
                <a:buSzPts val="1100"/>
                <a:buFont typeface="Arial"/>
                <a:buNone/>
              </a:pPr>
              <a:r>
                <a:rPr lang="en-US" sz="1600" b="0" i="0" u="none" strike="noStrike" cap="none">
                  <a:solidFill>
                    <a:srgbClr val="3F3F3F"/>
                  </a:solidFill>
                  <a:latin typeface="Courier New"/>
                  <a:ea typeface="Courier New"/>
                  <a:cs typeface="Courier New"/>
                  <a:sym typeface="Courier New"/>
                </a:rPr>
                <a:t>          &lt;a class="dropdown-item" href="#"&gt;Option2&lt;/a&gt;</a:t>
              </a:r>
              <a:endParaRPr sz="1600" b="0" i="0" u="none" strike="noStrike" cap="none">
                <a:solidFill>
                  <a:srgbClr val="3F3F3F"/>
                </a:solidFill>
                <a:latin typeface="Courier New"/>
                <a:ea typeface="Courier New"/>
                <a:cs typeface="Courier New"/>
                <a:sym typeface="Courier New"/>
              </a:endParaRPr>
            </a:p>
            <a:p>
              <a:pPr marL="72000" marR="0" lvl="0" indent="0" algn="l" rtl="0">
                <a:lnSpc>
                  <a:spcPct val="100000"/>
                </a:lnSpc>
                <a:spcBef>
                  <a:spcPts val="0"/>
                </a:spcBef>
                <a:spcAft>
                  <a:spcPts val="0"/>
                </a:spcAft>
                <a:buClr>
                  <a:schemeClr val="dk1"/>
                </a:buClr>
                <a:buSzPts val="1100"/>
                <a:buFont typeface="Arial"/>
                <a:buNone/>
              </a:pPr>
              <a:r>
                <a:rPr lang="en-US" sz="1600" b="0" i="0" u="none" strike="noStrike" cap="none">
                  <a:solidFill>
                    <a:srgbClr val="3F3F3F"/>
                  </a:solidFill>
                  <a:latin typeface="Courier New"/>
                  <a:ea typeface="Courier New"/>
                  <a:cs typeface="Courier New"/>
                  <a:sym typeface="Courier New"/>
                </a:rPr>
                <a:t>      &lt;/li&gt;</a:t>
              </a:r>
              <a:endParaRPr sz="1600" b="0" i="0" u="none" strike="noStrike" cap="none">
                <a:solidFill>
                  <a:srgbClr val="3F3F3F"/>
                </a:solidFill>
                <a:latin typeface="Courier New"/>
                <a:ea typeface="Courier New"/>
                <a:cs typeface="Courier New"/>
                <a:sym typeface="Courier New"/>
              </a:endParaRPr>
            </a:p>
            <a:p>
              <a:pPr marL="72000" marR="0" lvl="0" indent="0" algn="l" rtl="0">
                <a:lnSpc>
                  <a:spcPct val="100000"/>
                </a:lnSpc>
                <a:spcBef>
                  <a:spcPts val="0"/>
                </a:spcBef>
                <a:spcAft>
                  <a:spcPts val="0"/>
                </a:spcAft>
                <a:buClr>
                  <a:schemeClr val="dk1"/>
                </a:buClr>
                <a:buSzPts val="1100"/>
                <a:buFont typeface="Arial"/>
                <a:buNone/>
              </a:pPr>
              <a:endParaRPr sz="1600" b="0" i="0" u="none" strike="noStrike" cap="none">
                <a:solidFill>
                  <a:srgbClr val="3F3F3F"/>
                </a:solidFill>
                <a:latin typeface="Courier New"/>
                <a:ea typeface="Courier New"/>
                <a:cs typeface="Courier New"/>
                <a:sym typeface="Courier New"/>
              </a:endParaRPr>
            </a:p>
            <a:p>
              <a:pPr marL="72000" marR="0" lvl="0" indent="0" algn="l" rtl="0">
                <a:lnSpc>
                  <a:spcPct val="100000"/>
                </a:lnSpc>
                <a:spcBef>
                  <a:spcPts val="0"/>
                </a:spcBef>
                <a:spcAft>
                  <a:spcPts val="0"/>
                </a:spcAft>
                <a:buClr>
                  <a:schemeClr val="dk1"/>
                </a:buClr>
                <a:buSzPts val="1100"/>
                <a:buFont typeface="Arial"/>
                <a:buNone/>
              </a:pPr>
              <a:r>
                <a:rPr lang="en-US" sz="1600" b="0" i="0" u="none" strike="noStrike" cap="none">
                  <a:solidFill>
                    <a:srgbClr val="3F3F3F"/>
                  </a:solidFill>
                  <a:latin typeface="Courier New"/>
                  <a:ea typeface="Courier New"/>
                  <a:cs typeface="Courier New"/>
                  <a:sym typeface="Courier New"/>
                </a:rPr>
                <a:t>      &lt;li class="nav-item"&gt;</a:t>
              </a:r>
              <a:endParaRPr sz="1600" b="0" i="0" u="none" strike="noStrike" cap="none">
                <a:solidFill>
                  <a:srgbClr val="3F3F3F"/>
                </a:solidFill>
                <a:latin typeface="Courier New"/>
                <a:ea typeface="Courier New"/>
                <a:cs typeface="Courier New"/>
                <a:sym typeface="Courier New"/>
              </a:endParaRPr>
            </a:p>
            <a:p>
              <a:pPr marL="72000" marR="0" lvl="0" indent="0" algn="l" rtl="0">
                <a:lnSpc>
                  <a:spcPct val="100000"/>
                </a:lnSpc>
                <a:spcBef>
                  <a:spcPts val="0"/>
                </a:spcBef>
                <a:spcAft>
                  <a:spcPts val="0"/>
                </a:spcAft>
                <a:buClr>
                  <a:schemeClr val="dk1"/>
                </a:buClr>
                <a:buSzPts val="1100"/>
                <a:buFont typeface="Arial"/>
                <a:buNone/>
              </a:pPr>
              <a:r>
                <a:rPr lang="en-US" sz="1600" b="0" i="0" u="none" strike="noStrike" cap="none">
                  <a:solidFill>
                    <a:srgbClr val="3F3F3F"/>
                  </a:solidFill>
                  <a:latin typeface="Courier New"/>
                  <a:ea typeface="Courier New"/>
                  <a:cs typeface="Courier New"/>
                  <a:sym typeface="Courier New"/>
                </a:rPr>
                <a:t>        &lt;a class="nav-link disabled" href="#"&gt;Disabled Link&lt;/a&gt;</a:t>
              </a:r>
              <a:endParaRPr sz="1600" b="0" i="0" u="none" strike="noStrike" cap="none">
                <a:solidFill>
                  <a:srgbClr val="3F3F3F"/>
                </a:solidFill>
                <a:latin typeface="Courier New"/>
                <a:ea typeface="Courier New"/>
                <a:cs typeface="Courier New"/>
                <a:sym typeface="Courier New"/>
              </a:endParaRPr>
            </a:p>
            <a:p>
              <a:pPr marL="72000" marR="0" lvl="0" indent="0" algn="l" rtl="0">
                <a:lnSpc>
                  <a:spcPct val="100000"/>
                </a:lnSpc>
                <a:spcBef>
                  <a:spcPts val="0"/>
                </a:spcBef>
                <a:spcAft>
                  <a:spcPts val="0"/>
                </a:spcAft>
                <a:buClr>
                  <a:schemeClr val="dk1"/>
                </a:buClr>
                <a:buSzPts val="1100"/>
                <a:buFont typeface="Arial"/>
                <a:buNone/>
              </a:pPr>
              <a:r>
                <a:rPr lang="en-US" sz="1600" b="0" i="0" u="none" strike="noStrike" cap="none">
                  <a:solidFill>
                    <a:srgbClr val="3F3F3F"/>
                  </a:solidFill>
                  <a:latin typeface="Courier New"/>
                  <a:ea typeface="Courier New"/>
                  <a:cs typeface="Courier New"/>
                  <a:sym typeface="Courier New"/>
                </a:rPr>
                <a:t>      &lt;/li&gt;</a:t>
              </a:r>
              <a:endParaRPr sz="1600" b="0" i="0" u="none" strike="noStrike" cap="none">
                <a:solidFill>
                  <a:srgbClr val="3F3F3F"/>
                </a:solidFill>
                <a:latin typeface="Courier New"/>
                <a:ea typeface="Courier New"/>
                <a:cs typeface="Courier New"/>
                <a:sym typeface="Courier New"/>
              </a:endParaRPr>
            </a:p>
            <a:p>
              <a:pPr marL="72000" marR="0" lvl="0" indent="0" algn="l" rtl="0">
                <a:lnSpc>
                  <a:spcPct val="100000"/>
                </a:lnSpc>
                <a:spcBef>
                  <a:spcPts val="0"/>
                </a:spcBef>
                <a:spcAft>
                  <a:spcPts val="0"/>
                </a:spcAft>
                <a:buClr>
                  <a:schemeClr val="dk1"/>
                </a:buClr>
                <a:buSzPts val="1100"/>
                <a:buFont typeface="Arial"/>
                <a:buNone/>
              </a:pPr>
              <a:r>
                <a:rPr lang="en-US" sz="1600" b="0" i="0" u="none" strike="noStrike" cap="none">
                  <a:solidFill>
                    <a:srgbClr val="3F3F3F"/>
                  </a:solidFill>
                  <a:latin typeface="Courier New"/>
                  <a:ea typeface="Courier New"/>
                  <a:cs typeface="Courier New"/>
                  <a:sym typeface="Courier New"/>
                </a:rPr>
                <a:t>    &lt;/ul&gt;</a:t>
              </a:r>
              <a:endParaRPr sz="1600" b="0" i="0" u="none" strike="noStrike" cap="none">
                <a:solidFill>
                  <a:srgbClr val="3F3F3F"/>
                </a:solidFill>
                <a:latin typeface="Courier New"/>
                <a:ea typeface="Courier New"/>
                <a:cs typeface="Courier New"/>
                <a:sym typeface="Courier New"/>
              </a:endParaRPr>
            </a:p>
            <a:p>
              <a:pPr marL="72000" marR="0" lvl="0" indent="0" algn="l" rtl="0">
                <a:lnSpc>
                  <a:spcPct val="100000"/>
                </a:lnSpc>
                <a:spcBef>
                  <a:spcPts val="0"/>
                </a:spcBef>
                <a:spcAft>
                  <a:spcPts val="0"/>
                </a:spcAft>
                <a:buClr>
                  <a:schemeClr val="dk1"/>
                </a:buClr>
                <a:buSzPts val="1100"/>
                <a:buFont typeface="Arial"/>
                <a:buNone/>
              </a:pPr>
              <a:r>
                <a:rPr lang="en-US" sz="1600" b="0" i="0" u="none" strike="noStrike" cap="none">
                  <a:solidFill>
                    <a:srgbClr val="3F3F3F"/>
                  </a:solidFill>
                  <a:latin typeface="Courier New"/>
                  <a:ea typeface="Courier New"/>
                  <a:cs typeface="Courier New"/>
                  <a:sym typeface="Courier New"/>
                </a:rPr>
                <a:t>&lt;/nav&gt;</a:t>
              </a:r>
              <a:endParaRPr sz="1600" b="0" i="0" u="none" strike="noStrike" cap="none">
                <a:solidFill>
                  <a:srgbClr val="3F3F3F"/>
                </a:solidFill>
                <a:latin typeface="Courier New"/>
                <a:ea typeface="Courier New"/>
                <a:cs typeface="Courier New"/>
                <a:sym typeface="Courier New"/>
              </a:endParaRPr>
            </a:p>
          </p:txBody>
        </p:sp>
        <p:sp>
          <p:nvSpPr>
            <p:cNvPr id="2149" name="Google Shape;2149;p172"/>
            <p:cNvSpPr/>
            <p:nvPr/>
          </p:nvSpPr>
          <p:spPr>
            <a:xfrm>
              <a:off x="5271120" y="1190714"/>
              <a:ext cx="6127200" cy="499200"/>
            </a:xfrm>
            <a:prstGeom prst="round2SameRect">
              <a:avLst>
                <a:gd name="adj1" fmla="val 27454"/>
                <a:gd name="adj2" fmla="val 0"/>
              </a:avLst>
            </a:prstGeom>
            <a:solidFill>
              <a:srgbClr val="2E75B5"/>
            </a:solidFill>
            <a:ln w="9525" cap="flat" cmpd="sng">
              <a:solidFill>
                <a:srgbClr val="2E75B5"/>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endParaRPr sz="2000" b="1" i="0" u="none" strike="noStrike" cap="none">
                <a:solidFill>
                  <a:srgbClr val="FFFFFF"/>
                </a:solidFill>
                <a:latin typeface="Open Sans"/>
                <a:ea typeface="Open Sans"/>
                <a:cs typeface="Open Sans"/>
                <a:sym typeface="Open Sans"/>
              </a:endParaRPr>
            </a:p>
          </p:txBody>
        </p:sp>
        <p:sp>
          <p:nvSpPr>
            <p:cNvPr id="2150" name="Google Shape;2150;p172"/>
            <p:cNvSpPr/>
            <p:nvPr/>
          </p:nvSpPr>
          <p:spPr>
            <a:xfrm>
              <a:off x="5271115" y="6187360"/>
              <a:ext cx="6127200" cy="133500"/>
            </a:xfrm>
            <a:prstGeom prst="rect">
              <a:avLst/>
            </a:prstGeom>
            <a:solidFill>
              <a:srgbClr val="2E75B5"/>
            </a:solidFill>
            <a:ln w="9525" cap="flat" cmpd="sng">
              <a:solidFill>
                <a:srgbClr val="2E75B5"/>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2151" name="Google Shape;2151;p172"/>
          <p:cNvSpPr txBox="1"/>
          <p:nvPr/>
        </p:nvSpPr>
        <p:spPr>
          <a:xfrm>
            <a:off x="3610708" y="1406769"/>
            <a:ext cx="8604738" cy="43088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2200" b="0" i="0" u="none" strike="noStrike" cap="none">
                <a:solidFill>
                  <a:srgbClr val="3F3F3F"/>
                </a:solidFill>
                <a:latin typeface="Open Sans"/>
                <a:ea typeface="Open Sans"/>
                <a:cs typeface="Open Sans"/>
                <a:sym typeface="Open Sans"/>
              </a:rPr>
              <a:t>An example of navigation bar:</a:t>
            </a:r>
            <a:endParaRPr/>
          </a:p>
        </p:txBody>
      </p:sp>
      <p:sp>
        <p:nvSpPr>
          <p:cNvPr id="5" name="Brandline_LVC">
            <a:extLst>
              <a:ext uri="{FF2B5EF4-FFF2-40B4-BE49-F238E27FC236}">
                <a16:creationId xmlns:a16="http://schemas.microsoft.com/office/drawing/2014/main" id="{C8CF91FF-C694-92C3-3CE6-7F7BC9ACD51B}"/>
              </a:ext>
            </a:extLst>
          </p:cNvPr>
          <p:cNvSpPr/>
          <p:nvPr/>
        </p:nvSpPr>
        <p:spPr>
          <a:xfrm>
            <a:off x="6477000" y="816324"/>
            <a:ext cx="3315970"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Shape 2155"/>
        <p:cNvGrpSpPr/>
        <p:nvPr/>
      </p:nvGrpSpPr>
      <p:grpSpPr>
        <a:xfrm>
          <a:off x="0" y="0"/>
          <a:ext cx="0" cy="0"/>
          <a:chOff x="0" y="0"/>
          <a:chExt cx="0" cy="0"/>
        </a:xfrm>
      </p:grpSpPr>
      <p:sp>
        <p:nvSpPr>
          <p:cNvPr id="2156" name="Google Shape;2156;p173"/>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dirty="0"/>
              <a:t>Breadcrumbs</a:t>
            </a:r>
            <a:endParaRPr dirty="0"/>
          </a:p>
        </p:txBody>
      </p:sp>
      <p:sp>
        <p:nvSpPr>
          <p:cNvPr id="2158" name="Google Shape;2158;p173"/>
          <p:cNvSpPr/>
          <p:nvPr/>
        </p:nvSpPr>
        <p:spPr>
          <a:xfrm>
            <a:off x="1307200" y="1320275"/>
            <a:ext cx="13641600" cy="4308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A breadcrumb is a scheme for navigation that shows the full path to the current page on the website.</a:t>
            </a:r>
            <a:endParaRPr sz="2200" b="0" i="0" u="none" strike="noStrike" cap="none">
              <a:solidFill>
                <a:srgbClr val="3F3F3F"/>
              </a:solidFill>
              <a:latin typeface="Open Sans"/>
              <a:ea typeface="Open Sans"/>
              <a:cs typeface="Open Sans"/>
              <a:sym typeface="Open Sans"/>
            </a:endParaRPr>
          </a:p>
        </p:txBody>
      </p:sp>
      <p:pic>
        <p:nvPicPr>
          <p:cNvPr id="2159" name="Google Shape;2159;p173"/>
          <p:cNvPicPr preferRelativeResize="0"/>
          <p:nvPr/>
        </p:nvPicPr>
        <p:blipFill rotWithShape="1">
          <a:blip r:embed="rId3">
            <a:alphaModFix/>
          </a:blip>
          <a:srcRect/>
          <a:stretch/>
        </p:blipFill>
        <p:spPr>
          <a:xfrm>
            <a:off x="8751203" y="4165956"/>
            <a:ext cx="5853772" cy="1060132"/>
          </a:xfrm>
          <a:prstGeom prst="rect">
            <a:avLst/>
          </a:prstGeom>
          <a:noFill/>
          <a:ln>
            <a:noFill/>
          </a:ln>
        </p:spPr>
      </p:pic>
      <p:sp>
        <p:nvSpPr>
          <p:cNvPr id="2160" name="Google Shape;2160;p173"/>
          <p:cNvSpPr txBox="1"/>
          <p:nvPr/>
        </p:nvSpPr>
        <p:spPr>
          <a:xfrm>
            <a:off x="10879105" y="3417844"/>
            <a:ext cx="1998300" cy="430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Output:</a:t>
            </a:r>
            <a:endParaRPr sz="2200" b="0" i="0" u="none" strike="noStrike" cap="none">
              <a:solidFill>
                <a:srgbClr val="3F3F3F"/>
              </a:solidFill>
              <a:latin typeface="Open Sans"/>
              <a:ea typeface="Open Sans"/>
              <a:cs typeface="Open Sans"/>
              <a:sym typeface="Open Sans"/>
            </a:endParaRPr>
          </a:p>
        </p:txBody>
      </p:sp>
      <p:grpSp>
        <p:nvGrpSpPr>
          <p:cNvPr id="2161" name="Google Shape;2161;p173"/>
          <p:cNvGrpSpPr/>
          <p:nvPr/>
        </p:nvGrpSpPr>
        <p:grpSpPr>
          <a:xfrm>
            <a:off x="1127525" y="3492355"/>
            <a:ext cx="7507052" cy="4059793"/>
            <a:chOff x="5271109" y="1190709"/>
            <a:chExt cx="6127206" cy="3404724"/>
          </a:xfrm>
        </p:grpSpPr>
        <p:sp>
          <p:nvSpPr>
            <p:cNvPr id="2162" name="Google Shape;2162;p173"/>
            <p:cNvSpPr/>
            <p:nvPr/>
          </p:nvSpPr>
          <p:spPr>
            <a:xfrm>
              <a:off x="5271109" y="1788301"/>
              <a:ext cx="6127200" cy="2673600"/>
            </a:xfrm>
            <a:prstGeom prst="rect">
              <a:avLst/>
            </a:prstGeom>
            <a:solidFill>
              <a:srgbClr val="F3F3F3"/>
            </a:solidFill>
            <a:ln w="9525" cap="flat" cmpd="sng">
              <a:solidFill>
                <a:srgbClr val="DBDBDB"/>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72000" marR="0" lvl="0" indent="0" algn="l" rtl="0">
                <a:lnSpc>
                  <a:spcPct val="100000"/>
                </a:lnSpc>
                <a:spcBef>
                  <a:spcPts val="0"/>
                </a:spcBef>
                <a:spcAft>
                  <a:spcPts val="0"/>
                </a:spcAft>
                <a:buClr>
                  <a:schemeClr val="dk1"/>
                </a:buClr>
                <a:buSzPts val="1100"/>
                <a:buFont typeface="Arial"/>
                <a:buNone/>
              </a:pPr>
              <a:r>
                <a:rPr lang="en-US" sz="1600" b="0" i="0" u="none" strike="noStrike" cap="none">
                  <a:solidFill>
                    <a:srgbClr val="3F3F3F"/>
                  </a:solidFill>
                  <a:latin typeface="Courier New"/>
                  <a:ea typeface="Courier New"/>
                  <a:cs typeface="Courier New"/>
                  <a:sym typeface="Courier New"/>
                </a:rPr>
                <a:t>&lt;ul class="breadcrumb"&gt;</a:t>
              </a:r>
              <a:endParaRPr sz="1600" b="0" i="0" u="none" strike="noStrike" cap="none">
                <a:solidFill>
                  <a:srgbClr val="3F3F3F"/>
                </a:solidFill>
                <a:latin typeface="Courier New"/>
                <a:ea typeface="Courier New"/>
                <a:cs typeface="Courier New"/>
                <a:sym typeface="Courier New"/>
              </a:endParaRPr>
            </a:p>
            <a:p>
              <a:pPr marL="72000" marR="0" lvl="0" indent="0" algn="l" rtl="0">
                <a:lnSpc>
                  <a:spcPct val="100000"/>
                </a:lnSpc>
                <a:spcBef>
                  <a:spcPts val="0"/>
                </a:spcBef>
                <a:spcAft>
                  <a:spcPts val="0"/>
                </a:spcAft>
                <a:buClr>
                  <a:schemeClr val="dk1"/>
                </a:buClr>
                <a:buSzPts val="1100"/>
                <a:buFont typeface="Arial"/>
                <a:buNone/>
              </a:pPr>
              <a:r>
                <a:rPr lang="en-US" sz="1600" b="0" i="0" u="none" strike="noStrike" cap="none">
                  <a:solidFill>
                    <a:srgbClr val="3F3F3F"/>
                  </a:solidFill>
                  <a:latin typeface="Courier New"/>
                  <a:ea typeface="Courier New"/>
                  <a:cs typeface="Courier New"/>
                  <a:sym typeface="Courier New"/>
                </a:rPr>
                <a:t>    &lt;li class="breadcrumb-item"&gt;&lt;a href="#"&gt;Home&lt;/a&gt;&lt;/li&gt;</a:t>
              </a:r>
              <a:endParaRPr sz="1600" b="0" i="0" u="none" strike="noStrike" cap="none">
                <a:solidFill>
                  <a:srgbClr val="3F3F3F"/>
                </a:solidFill>
                <a:latin typeface="Courier New"/>
                <a:ea typeface="Courier New"/>
                <a:cs typeface="Courier New"/>
                <a:sym typeface="Courier New"/>
              </a:endParaRPr>
            </a:p>
            <a:p>
              <a:pPr marL="72000" marR="0" lvl="0" indent="0" algn="l" rtl="0">
                <a:lnSpc>
                  <a:spcPct val="100000"/>
                </a:lnSpc>
                <a:spcBef>
                  <a:spcPts val="0"/>
                </a:spcBef>
                <a:spcAft>
                  <a:spcPts val="0"/>
                </a:spcAft>
                <a:buClr>
                  <a:schemeClr val="dk1"/>
                </a:buClr>
                <a:buSzPts val="1100"/>
                <a:buFont typeface="Arial"/>
                <a:buNone/>
              </a:pPr>
              <a:r>
                <a:rPr lang="en-US" sz="1600" b="0" i="0" u="none" strike="noStrike" cap="none">
                  <a:solidFill>
                    <a:srgbClr val="3F3F3F"/>
                  </a:solidFill>
                  <a:latin typeface="Courier New"/>
                  <a:ea typeface="Courier New"/>
                  <a:cs typeface="Courier New"/>
                  <a:sym typeface="Courier New"/>
                </a:rPr>
                <a:t>    &lt;li class="breadcrumb-item"&gt;&lt;a href="#"&gt;Page1&lt;/a&gt;&lt;/li&gt;</a:t>
              </a:r>
              <a:endParaRPr sz="1600" b="0" i="0" u="none" strike="noStrike" cap="none">
                <a:solidFill>
                  <a:srgbClr val="3F3F3F"/>
                </a:solidFill>
                <a:latin typeface="Courier New"/>
                <a:ea typeface="Courier New"/>
                <a:cs typeface="Courier New"/>
                <a:sym typeface="Courier New"/>
              </a:endParaRPr>
            </a:p>
            <a:p>
              <a:pPr marL="72000" marR="0" lvl="0" indent="0" algn="l" rtl="0">
                <a:lnSpc>
                  <a:spcPct val="100000"/>
                </a:lnSpc>
                <a:spcBef>
                  <a:spcPts val="0"/>
                </a:spcBef>
                <a:spcAft>
                  <a:spcPts val="0"/>
                </a:spcAft>
                <a:buClr>
                  <a:schemeClr val="dk1"/>
                </a:buClr>
                <a:buSzPts val="1100"/>
                <a:buFont typeface="Arial"/>
                <a:buNone/>
              </a:pPr>
              <a:r>
                <a:rPr lang="en-US" sz="1600" b="0" i="0" u="none" strike="noStrike" cap="none">
                  <a:solidFill>
                    <a:srgbClr val="3F3F3F"/>
                  </a:solidFill>
                  <a:latin typeface="Courier New"/>
                  <a:ea typeface="Courier New"/>
                  <a:cs typeface="Courier New"/>
                  <a:sym typeface="Courier New"/>
                </a:rPr>
                <a:t>    &lt;li class="breadcrumb-item"&gt;&lt;a href="#"&gt;Page2&lt;/a&gt;&lt;/li&gt;</a:t>
              </a:r>
              <a:endParaRPr sz="1600" b="0" i="0" u="none" strike="noStrike" cap="none">
                <a:solidFill>
                  <a:srgbClr val="3F3F3F"/>
                </a:solidFill>
                <a:latin typeface="Courier New"/>
                <a:ea typeface="Courier New"/>
                <a:cs typeface="Courier New"/>
                <a:sym typeface="Courier New"/>
              </a:endParaRPr>
            </a:p>
            <a:p>
              <a:pPr marL="72000" marR="0" lvl="0" indent="0" algn="l" rtl="0">
                <a:lnSpc>
                  <a:spcPct val="100000"/>
                </a:lnSpc>
                <a:spcBef>
                  <a:spcPts val="0"/>
                </a:spcBef>
                <a:spcAft>
                  <a:spcPts val="0"/>
                </a:spcAft>
                <a:buClr>
                  <a:schemeClr val="dk1"/>
                </a:buClr>
                <a:buSzPts val="1100"/>
                <a:buFont typeface="Arial"/>
                <a:buNone/>
              </a:pPr>
              <a:r>
                <a:rPr lang="en-US" sz="1600" b="0" i="0" u="none" strike="noStrike" cap="none">
                  <a:solidFill>
                    <a:srgbClr val="3F3F3F"/>
                  </a:solidFill>
                  <a:latin typeface="Courier New"/>
                  <a:ea typeface="Courier New"/>
                  <a:cs typeface="Courier New"/>
                  <a:sym typeface="Courier New"/>
                </a:rPr>
                <a:t>    &lt;li class="breadcrumb-item"&gt;&lt;a href="#"&gt;Page3&lt;/a&gt;&lt;/li&gt;</a:t>
              </a:r>
              <a:endParaRPr sz="1600" b="0" i="0" u="none" strike="noStrike" cap="none">
                <a:solidFill>
                  <a:srgbClr val="3F3F3F"/>
                </a:solidFill>
                <a:latin typeface="Courier New"/>
                <a:ea typeface="Courier New"/>
                <a:cs typeface="Courier New"/>
                <a:sym typeface="Courier New"/>
              </a:endParaRPr>
            </a:p>
            <a:p>
              <a:pPr marL="72000" marR="0" lvl="0" indent="0" algn="l" rtl="0">
                <a:lnSpc>
                  <a:spcPct val="100000"/>
                </a:lnSpc>
                <a:spcBef>
                  <a:spcPts val="0"/>
                </a:spcBef>
                <a:spcAft>
                  <a:spcPts val="0"/>
                </a:spcAft>
                <a:buClr>
                  <a:schemeClr val="dk1"/>
                </a:buClr>
                <a:buSzPts val="1100"/>
                <a:buFont typeface="Arial"/>
                <a:buNone/>
              </a:pPr>
              <a:r>
                <a:rPr lang="en-US" sz="1600" b="0" i="0" u="none" strike="noStrike" cap="none">
                  <a:solidFill>
                    <a:srgbClr val="3F3F3F"/>
                  </a:solidFill>
                  <a:latin typeface="Courier New"/>
                  <a:ea typeface="Courier New"/>
                  <a:cs typeface="Courier New"/>
                  <a:sym typeface="Courier New"/>
                </a:rPr>
                <a:t>    &lt;li class="breadcrumb-item active" aria-current="page"&gt;Current Page&lt;/li&gt;</a:t>
              </a:r>
              <a:endParaRPr sz="1600" b="0" i="0" u="none" strike="noStrike" cap="none">
                <a:solidFill>
                  <a:srgbClr val="3F3F3F"/>
                </a:solidFill>
                <a:latin typeface="Courier New"/>
                <a:ea typeface="Courier New"/>
                <a:cs typeface="Courier New"/>
                <a:sym typeface="Courier New"/>
              </a:endParaRPr>
            </a:p>
            <a:p>
              <a:pPr marL="72000" marR="0" lvl="0" indent="0" algn="l" rtl="0">
                <a:lnSpc>
                  <a:spcPct val="100000"/>
                </a:lnSpc>
                <a:spcBef>
                  <a:spcPts val="0"/>
                </a:spcBef>
                <a:spcAft>
                  <a:spcPts val="0"/>
                </a:spcAft>
                <a:buClr>
                  <a:schemeClr val="dk1"/>
                </a:buClr>
                <a:buSzPts val="1100"/>
                <a:buFont typeface="Arial"/>
                <a:buNone/>
              </a:pPr>
              <a:r>
                <a:rPr lang="en-US" sz="1600" b="0" i="0" u="none" strike="noStrike" cap="none">
                  <a:solidFill>
                    <a:srgbClr val="3F3F3F"/>
                  </a:solidFill>
                  <a:latin typeface="Courier New"/>
                  <a:ea typeface="Courier New"/>
                  <a:cs typeface="Courier New"/>
                  <a:sym typeface="Courier New"/>
                </a:rPr>
                <a:t>&lt;/ul&gt;</a:t>
              </a:r>
              <a:endParaRPr sz="1600" b="0" i="0" u="none" strike="noStrike" cap="none">
                <a:solidFill>
                  <a:srgbClr val="3F3F3F"/>
                </a:solidFill>
                <a:latin typeface="Courier New"/>
                <a:ea typeface="Courier New"/>
                <a:cs typeface="Courier New"/>
                <a:sym typeface="Courier New"/>
              </a:endParaRPr>
            </a:p>
          </p:txBody>
        </p:sp>
        <p:sp>
          <p:nvSpPr>
            <p:cNvPr id="2163" name="Google Shape;2163;p173"/>
            <p:cNvSpPr/>
            <p:nvPr/>
          </p:nvSpPr>
          <p:spPr>
            <a:xfrm>
              <a:off x="5271115" y="1190709"/>
              <a:ext cx="6127200" cy="597600"/>
            </a:xfrm>
            <a:prstGeom prst="round2SameRect">
              <a:avLst>
                <a:gd name="adj1" fmla="val 27454"/>
                <a:gd name="adj2" fmla="val 0"/>
              </a:avLst>
            </a:prstGeom>
            <a:solidFill>
              <a:srgbClr val="2E75B5"/>
            </a:solidFill>
            <a:ln w="9525" cap="flat" cmpd="sng">
              <a:solidFill>
                <a:srgbClr val="2E75B5"/>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000" b="1" i="0" u="none" strike="noStrike" cap="none">
                  <a:solidFill>
                    <a:srgbClr val="FFFFFF"/>
                  </a:solidFill>
                  <a:latin typeface="Open Sans"/>
                  <a:ea typeface="Open Sans"/>
                  <a:cs typeface="Open Sans"/>
                  <a:sym typeface="Open Sans"/>
                </a:rPr>
                <a:t>Example:</a:t>
              </a:r>
              <a:endParaRPr sz="2000" b="1" i="0" u="none" strike="noStrike" cap="none">
                <a:solidFill>
                  <a:srgbClr val="FFFFFF"/>
                </a:solidFill>
                <a:latin typeface="Open Sans"/>
                <a:ea typeface="Open Sans"/>
                <a:cs typeface="Open Sans"/>
                <a:sym typeface="Open Sans"/>
              </a:endParaRPr>
            </a:p>
          </p:txBody>
        </p:sp>
        <p:sp>
          <p:nvSpPr>
            <p:cNvPr id="2164" name="Google Shape;2164;p173"/>
            <p:cNvSpPr/>
            <p:nvPr/>
          </p:nvSpPr>
          <p:spPr>
            <a:xfrm>
              <a:off x="5271115" y="4461933"/>
              <a:ext cx="6127200" cy="133500"/>
            </a:xfrm>
            <a:prstGeom prst="rect">
              <a:avLst/>
            </a:prstGeom>
            <a:solidFill>
              <a:srgbClr val="2E75B5"/>
            </a:solidFill>
            <a:ln w="9525" cap="flat" cmpd="sng">
              <a:solidFill>
                <a:srgbClr val="2E75B5"/>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5" name="Brandline_LVC">
            <a:extLst>
              <a:ext uri="{FF2B5EF4-FFF2-40B4-BE49-F238E27FC236}">
                <a16:creationId xmlns:a16="http://schemas.microsoft.com/office/drawing/2014/main" id="{DE09677D-23B9-DE8A-E699-52A1AA5EDA09}"/>
              </a:ext>
            </a:extLst>
          </p:cNvPr>
          <p:cNvSpPr/>
          <p:nvPr/>
        </p:nvSpPr>
        <p:spPr>
          <a:xfrm>
            <a:off x="6642100" y="816324"/>
            <a:ext cx="2974658"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Shape 2168"/>
        <p:cNvGrpSpPr/>
        <p:nvPr/>
      </p:nvGrpSpPr>
      <p:grpSpPr>
        <a:xfrm>
          <a:off x="0" y="0"/>
          <a:ext cx="0" cy="0"/>
          <a:chOff x="0" y="0"/>
          <a:chExt cx="0" cy="0"/>
        </a:xfrm>
      </p:grpSpPr>
      <p:sp>
        <p:nvSpPr>
          <p:cNvPr id="2169" name="Google Shape;2169;p174"/>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dirty="0">
                <a:solidFill>
                  <a:srgbClr val="3F3F3F"/>
                </a:solidFill>
              </a:rPr>
              <a:t>Pills</a:t>
            </a:r>
            <a:endParaRPr dirty="0">
              <a:solidFill>
                <a:srgbClr val="3F3F3F"/>
              </a:solidFill>
            </a:endParaRPr>
          </a:p>
        </p:txBody>
      </p:sp>
      <p:sp>
        <p:nvSpPr>
          <p:cNvPr id="2171" name="Google Shape;2171;p174"/>
          <p:cNvSpPr/>
          <p:nvPr/>
        </p:nvSpPr>
        <p:spPr>
          <a:xfrm>
            <a:off x="988704" y="1307882"/>
            <a:ext cx="14312400" cy="4308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Pills are like tabs, where the links are placed to navigate to different sections of the website.</a:t>
            </a:r>
            <a:endParaRPr sz="2200" b="0" i="0" u="none" strike="noStrike" cap="none">
              <a:solidFill>
                <a:srgbClr val="3F3F3F"/>
              </a:solidFill>
              <a:latin typeface="Open Sans"/>
              <a:ea typeface="Open Sans"/>
              <a:cs typeface="Open Sans"/>
              <a:sym typeface="Open Sans"/>
            </a:endParaRPr>
          </a:p>
        </p:txBody>
      </p:sp>
      <p:pic>
        <p:nvPicPr>
          <p:cNvPr id="2172" name="Google Shape;2172;p174"/>
          <p:cNvPicPr preferRelativeResize="0"/>
          <p:nvPr/>
        </p:nvPicPr>
        <p:blipFill rotWithShape="1">
          <a:blip r:embed="rId3">
            <a:alphaModFix/>
          </a:blip>
          <a:srcRect/>
          <a:stretch/>
        </p:blipFill>
        <p:spPr>
          <a:xfrm>
            <a:off x="10189813" y="4151707"/>
            <a:ext cx="4262023" cy="712578"/>
          </a:xfrm>
          <a:prstGeom prst="rect">
            <a:avLst/>
          </a:prstGeom>
          <a:noFill/>
          <a:ln>
            <a:noFill/>
          </a:ln>
        </p:spPr>
      </p:pic>
      <p:sp>
        <p:nvSpPr>
          <p:cNvPr id="2173" name="Google Shape;2173;p174"/>
          <p:cNvSpPr txBox="1"/>
          <p:nvPr/>
        </p:nvSpPr>
        <p:spPr>
          <a:xfrm>
            <a:off x="11733971" y="3142068"/>
            <a:ext cx="1737300" cy="430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Output:</a:t>
            </a:r>
            <a:endParaRPr sz="2200" b="0" i="0" u="none" strike="noStrike" cap="none">
              <a:solidFill>
                <a:srgbClr val="3F3F3F"/>
              </a:solidFill>
              <a:latin typeface="Open Sans"/>
              <a:ea typeface="Open Sans"/>
              <a:cs typeface="Open Sans"/>
              <a:sym typeface="Open Sans"/>
            </a:endParaRPr>
          </a:p>
        </p:txBody>
      </p:sp>
      <p:grpSp>
        <p:nvGrpSpPr>
          <p:cNvPr id="2174" name="Google Shape;2174;p174"/>
          <p:cNvGrpSpPr/>
          <p:nvPr/>
        </p:nvGrpSpPr>
        <p:grpSpPr>
          <a:xfrm>
            <a:off x="1127525" y="3492355"/>
            <a:ext cx="7507052" cy="3373993"/>
            <a:chOff x="5271109" y="1190709"/>
            <a:chExt cx="6127206" cy="2829581"/>
          </a:xfrm>
        </p:grpSpPr>
        <p:sp>
          <p:nvSpPr>
            <p:cNvPr id="2175" name="Google Shape;2175;p174"/>
            <p:cNvSpPr/>
            <p:nvPr/>
          </p:nvSpPr>
          <p:spPr>
            <a:xfrm>
              <a:off x="5271109" y="1788302"/>
              <a:ext cx="6127200" cy="2160000"/>
            </a:xfrm>
            <a:prstGeom prst="rect">
              <a:avLst/>
            </a:prstGeom>
            <a:solidFill>
              <a:srgbClr val="F3F3F3"/>
            </a:solidFill>
            <a:ln w="9525" cap="flat" cmpd="sng">
              <a:solidFill>
                <a:srgbClr val="DBDBDB"/>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72000" marR="0" lvl="0" indent="0" algn="l" rtl="0">
                <a:lnSpc>
                  <a:spcPct val="100000"/>
                </a:lnSpc>
                <a:spcBef>
                  <a:spcPts val="0"/>
                </a:spcBef>
                <a:spcAft>
                  <a:spcPts val="0"/>
                </a:spcAft>
                <a:buClr>
                  <a:schemeClr val="dk1"/>
                </a:buClr>
                <a:buSzPts val="1100"/>
                <a:buFont typeface="Arial"/>
                <a:buNone/>
              </a:pPr>
              <a:r>
                <a:rPr lang="en-US" sz="1600" b="0" i="0" u="none" strike="noStrike" cap="none">
                  <a:solidFill>
                    <a:srgbClr val="3F3F3F"/>
                  </a:solidFill>
                  <a:latin typeface="Courier New"/>
                  <a:ea typeface="Courier New"/>
                  <a:cs typeface="Courier New"/>
                  <a:sym typeface="Courier New"/>
                </a:rPr>
                <a:t>&lt;ul class="nav nav-pills"&gt;  </a:t>
              </a:r>
              <a:endParaRPr sz="1600" b="0" i="0" u="none" strike="noStrike" cap="none">
                <a:solidFill>
                  <a:srgbClr val="3F3F3F"/>
                </a:solidFill>
                <a:latin typeface="Courier New"/>
                <a:ea typeface="Courier New"/>
                <a:cs typeface="Courier New"/>
                <a:sym typeface="Courier New"/>
              </a:endParaRPr>
            </a:p>
            <a:p>
              <a:pPr marL="72000" marR="0" lvl="0" indent="0" algn="l" rtl="0">
                <a:lnSpc>
                  <a:spcPct val="100000"/>
                </a:lnSpc>
                <a:spcBef>
                  <a:spcPts val="0"/>
                </a:spcBef>
                <a:spcAft>
                  <a:spcPts val="0"/>
                </a:spcAft>
                <a:buClr>
                  <a:schemeClr val="dk1"/>
                </a:buClr>
                <a:buSzPts val="1100"/>
                <a:buFont typeface="Arial"/>
                <a:buNone/>
              </a:pPr>
              <a:r>
                <a:rPr lang="en-US" sz="1600" b="0" i="0" u="none" strike="noStrike" cap="none">
                  <a:solidFill>
                    <a:srgbClr val="3F3F3F"/>
                  </a:solidFill>
                  <a:latin typeface="Courier New"/>
                  <a:ea typeface="Courier New"/>
                  <a:cs typeface="Courier New"/>
                  <a:sym typeface="Courier New"/>
                </a:rPr>
                <a:t>    &lt;li class="active"&gt;&lt;a href="#"&gt;Home&lt;/a&gt;&lt;/li&gt;  </a:t>
              </a:r>
              <a:endParaRPr sz="1600" b="0" i="0" u="none" strike="noStrike" cap="none">
                <a:solidFill>
                  <a:srgbClr val="3F3F3F"/>
                </a:solidFill>
                <a:latin typeface="Courier New"/>
                <a:ea typeface="Courier New"/>
                <a:cs typeface="Courier New"/>
                <a:sym typeface="Courier New"/>
              </a:endParaRPr>
            </a:p>
            <a:p>
              <a:pPr marL="72000" marR="0" lvl="0" indent="0" algn="l" rtl="0">
                <a:lnSpc>
                  <a:spcPct val="100000"/>
                </a:lnSpc>
                <a:spcBef>
                  <a:spcPts val="0"/>
                </a:spcBef>
                <a:spcAft>
                  <a:spcPts val="0"/>
                </a:spcAft>
                <a:buClr>
                  <a:schemeClr val="dk1"/>
                </a:buClr>
                <a:buSzPts val="1100"/>
                <a:buFont typeface="Arial"/>
                <a:buNone/>
              </a:pPr>
              <a:r>
                <a:rPr lang="en-US" sz="1600" b="0" i="0" u="none" strike="noStrike" cap="none">
                  <a:solidFill>
                    <a:srgbClr val="3F3F3F"/>
                  </a:solidFill>
                  <a:latin typeface="Courier New"/>
                  <a:ea typeface="Courier New"/>
                  <a:cs typeface="Courier New"/>
                  <a:sym typeface="Courier New"/>
                </a:rPr>
                <a:t>    &lt;li&gt;&lt;a href="#"&gt;Option1&lt;/a&gt;&lt;/li&gt;  </a:t>
              </a:r>
              <a:endParaRPr sz="1600" b="0" i="0" u="none" strike="noStrike" cap="none">
                <a:solidFill>
                  <a:srgbClr val="3F3F3F"/>
                </a:solidFill>
                <a:latin typeface="Courier New"/>
                <a:ea typeface="Courier New"/>
                <a:cs typeface="Courier New"/>
                <a:sym typeface="Courier New"/>
              </a:endParaRPr>
            </a:p>
            <a:p>
              <a:pPr marL="72000" marR="0" lvl="0" indent="0" algn="l" rtl="0">
                <a:lnSpc>
                  <a:spcPct val="100000"/>
                </a:lnSpc>
                <a:spcBef>
                  <a:spcPts val="0"/>
                </a:spcBef>
                <a:spcAft>
                  <a:spcPts val="0"/>
                </a:spcAft>
                <a:buClr>
                  <a:schemeClr val="dk1"/>
                </a:buClr>
                <a:buSzPts val="1100"/>
                <a:buFont typeface="Arial"/>
                <a:buNone/>
              </a:pPr>
              <a:r>
                <a:rPr lang="en-US" sz="1600" b="0" i="0" u="none" strike="noStrike" cap="none">
                  <a:solidFill>
                    <a:srgbClr val="3F3F3F"/>
                  </a:solidFill>
                  <a:latin typeface="Courier New"/>
                  <a:ea typeface="Courier New"/>
                  <a:cs typeface="Courier New"/>
                  <a:sym typeface="Courier New"/>
                </a:rPr>
                <a:t>    &lt;li&gt;&lt;a href="#"&gt;Option2&lt;/a&gt;&lt;/li&gt;  </a:t>
              </a:r>
              <a:endParaRPr sz="1600" b="0" i="0" u="none" strike="noStrike" cap="none">
                <a:solidFill>
                  <a:srgbClr val="3F3F3F"/>
                </a:solidFill>
                <a:latin typeface="Courier New"/>
                <a:ea typeface="Courier New"/>
                <a:cs typeface="Courier New"/>
                <a:sym typeface="Courier New"/>
              </a:endParaRPr>
            </a:p>
            <a:p>
              <a:pPr marL="72000" marR="0" lvl="0" indent="0" algn="l" rtl="0">
                <a:lnSpc>
                  <a:spcPct val="100000"/>
                </a:lnSpc>
                <a:spcBef>
                  <a:spcPts val="0"/>
                </a:spcBef>
                <a:spcAft>
                  <a:spcPts val="0"/>
                </a:spcAft>
                <a:buClr>
                  <a:schemeClr val="dk1"/>
                </a:buClr>
                <a:buSzPts val="1100"/>
                <a:buFont typeface="Arial"/>
                <a:buNone/>
              </a:pPr>
              <a:r>
                <a:rPr lang="en-US" sz="1600" b="0" i="0" u="none" strike="noStrike" cap="none">
                  <a:solidFill>
                    <a:srgbClr val="3F3F3F"/>
                  </a:solidFill>
                  <a:latin typeface="Courier New"/>
                  <a:ea typeface="Courier New"/>
                  <a:cs typeface="Courier New"/>
                  <a:sym typeface="Courier New"/>
                </a:rPr>
                <a:t>    &lt;li&gt;&lt;a href="#"&gt;Option3&lt;/a&gt;&lt;/li&gt;  </a:t>
              </a:r>
              <a:endParaRPr sz="1600" b="0" i="0" u="none" strike="noStrike" cap="none">
                <a:solidFill>
                  <a:srgbClr val="3F3F3F"/>
                </a:solidFill>
                <a:latin typeface="Courier New"/>
                <a:ea typeface="Courier New"/>
                <a:cs typeface="Courier New"/>
                <a:sym typeface="Courier New"/>
              </a:endParaRPr>
            </a:p>
            <a:p>
              <a:pPr marL="72000" marR="0" lvl="0" indent="0" algn="l" rtl="0">
                <a:lnSpc>
                  <a:spcPct val="100000"/>
                </a:lnSpc>
                <a:spcBef>
                  <a:spcPts val="0"/>
                </a:spcBef>
                <a:spcAft>
                  <a:spcPts val="0"/>
                </a:spcAft>
                <a:buClr>
                  <a:schemeClr val="dk1"/>
                </a:buClr>
                <a:buSzPts val="1100"/>
                <a:buFont typeface="Arial"/>
                <a:buNone/>
              </a:pPr>
              <a:r>
                <a:rPr lang="en-US" sz="1600" b="0" i="0" u="none" strike="noStrike" cap="none">
                  <a:solidFill>
                    <a:srgbClr val="3F3F3F"/>
                  </a:solidFill>
                  <a:latin typeface="Courier New"/>
                  <a:ea typeface="Courier New"/>
                  <a:cs typeface="Courier New"/>
                  <a:sym typeface="Courier New"/>
                </a:rPr>
                <a:t>  &lt;/ul&gt; </a:t>
              </a:r>
              <a:endParaRPr sz="1600" b="0" i="0" u="none" strike="noStrike" cap="none">
                <a:solidFill>
                  <a:srgbClr val="3F3F3F"/>
                </a:solidFill>
                <a:latin typeface="Courier New"/>
                <a:ea typeface="Courier New"/>
                <a:cs typeface="Courier New"/>
                <a:sym typeface="Courier New"/>
              </a:endParaRPr>
            </a:p>
          </p:txBody>
        </p:sp>
        <p:sp>
          <p:nvSpPr>
            <p:cNvPr id="2176" name="Google Shape;2176;p174"/>
            <p:cNvSpPr/>
            <p:nvPr/>
          </p:nvSpPr>
          <p:spPr>
            <a:xfrm>
              <a:off x="5271115" y="1190709"/>
              <a:ext cx="6127200" cy="597600"/>
            </a:xfrm>
            <a:prstGeom prst="round2SameRect">
              <a:avLst>
                <a:gd name="adj1" fmla="val 27454"/>
                <a:gd name="adj2" fmla="val 0"/>
              </a:avLst>
            </a:prstGeom>
            <a:solidFill>
              <a:srgbClr val="2E75B5"/>
            </a:solidFill>
            <a:ln w="9525" cap="flat" cmpd="sng">
              <a:solidFill>
                <a:srgbClr val="2E75B5"/>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000" b="1" i="0" u="none" strike="noStrike" cap="none">
                  <a:solidFill>
                    <a:srgbClr val="FFFFFF"/>
                  </a:solidFill>
                  <a:latin typeface="Open Sans"/>
                  <a:ea typeface="Open Sans"/>
                  <a:cs typeface="Open Sans"/>
                  <a:sym typeface="Open Sans"/>
                </a:rPr>
                <a:t>Example:</a:t>
              </a:r>
              <a:endParaRPr sz="2000" b="1" i="0" u="none" strike="noStrike" cap="none">
                <a:solidFill>
                  <a:srgbClr val="FFFFFF"/>
                </a:solidFill>
                <a:latin typeface="Open Sans"/>
                <a:ea typeface="Open Sans"/>
                <a:cs typeface="Open Sans"/>
                <a:sym typeface="Open Sans"/>
              </a:endParaRPr>
            </a:p>
          </p:txBody>
        </p:sp>
        <p:sp>
          <p:nvSpPr>
            <p:cNvPr id="2177" name="Google Shape;2177;p174"/>
            <p:cNvSpPr/>
            <p:nvPr/>
          </p:nvSpPr>
          <p:spPr>
            <a:xfrm>
              <a:off x="5271115" y="3886790"/>
              <a:ext cx="6127200" cy="133500"/>
            </a:xfrm>
            <a:prstGeom prst="rect">
              <a:avLst/>
            </a:prstGeom>
            <a:solidFill>
              <a:srgbClr val="2E75B5"/>
            </a:solidFill>
            <a:ln w="9525" cap="flat" cmpd="sng">
              <a:solidFill>
                <a:srgbClr val="2E75B5"/>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5" name="Brandline_LVC">
            <a:extLst>
              <a:ext uri="{FF2B5EF4-FFF2-40B4-BE49-F238E27FC236}">
                <a16:creationId xmlns:a16="http://schemas.microsoft.com/office/drawing/2014/main" id="{801EC3E7-6AA6-C4F9-1F24-6264EEF9A82A}"/>
              </a:ext>
            </a:extLst>
          </p:cNvPr>
          <p:cNvSpPr/>
          <p:nvPr/>
        </p:nvSpPr>
        <p:spPr>
          <a:xfrm>
            <a:off x="7683501" y="816324"/>
            <a:ext cx="904955"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grpSp>
        <p:nvGrpSpPr>
          <p:cNvPr id="354" name="Google Shape;354;p58"/>
          <p:cNvGrpSpPr/>
          <p:nvPr/>
        </p:nvGrpSpPr>
        <p:grpSpPr>
          <a:xfrm>
            <a:off x="6320408" y="3357667"/>
            <a:ext cx="3615184" cy="3229650"/>
            <a:chOff x="742772" y="2563412"/>
            <a:chExt cx="5659736" cy="5056167"/>
          </a:xfrm>
        </p:grpSpPr>
        <p:grpSp>
          <p:nvGrpSpPr>
            <p:cNvPr id="355" name="Google Shape;355;p58"/>
            <p:cNvGrpSpPr/>
            <p:nvPr/>
          </p:nvGrpSpPr>
          <p:grpSpPr>
            <a:xfrm>
              <a:off x="1738816" y="2563412"/>
              <a:ext cx="3597833" cy="3204661"/>
              <a:chOff x="1738816" y="2563412"/>
              <a:chExt cx="3597833" cy="3204661"/>
            </a:xfrm>
          </p:grpSpPr>
          <p:sp>
            <p:nvSpPr>
              <p:cNvPr id="356" name="Google Shape;356;p58"/>
              <p:cNvSpPr/>
              <p:nvPr/>
            </p:nvSpPr>
            <p:spPr>
              <a:xfrm>
                <a:off x="1738816" y="2563412"/>
                <a:ext cx="3597833" cy="2552496"/>
              </a:xfrm>
              <a:custGeom>
                <a:avLst/>
                <a:gdLst/>
                <a:ahLst/>
                <a:cxnLst/>
                <a:rect l="l" t="t" r="r" b="b"/>
                <a:pathLst>
                  <a:path w="1142" h="809" extrusionOk="0">
                    <a:moveTo>
                      <a:pt x="1142" y="778"/>
                    </a:moveTo>
                    <a:cubicBezTo>
                      <a:pt x="1142" y="795"/>
                      <a:pt x="1128" y="809"/>
                      <a:pt x="1111" y="809"/>
                    </a:cubicBezTo>
                    <a:cubicBezTo>
                      <a:pt x="31" y="809"/>
                      <a:pt x="31" y="809"/>
                      <a:pt x="31" y="809"/>
                    </a:cubicBezTo>
                    <a:cubicBezTo>
                      <a:pt x="14" y="809"/>
                      <a:pt x="0" y="795"/>
                      <a:pt x="0" y="778"/>
                    </a:cubicBezTo>
                    <a:cubicBezTo>
                      <a:pt x="0" y="30"/>
                      <a:pt x="0" y="30"/>
                      <a:pt x="0" y="30"/>
                    </a:cubicBezTo>
                    <a:cubicBezTo>
                      <a:pt x="0" y="13"/>
                      <a:pt x="14" y="0"/>
                      <a:pt x="31" y="0"/>
                    </a:cubicBezTo>
                    <a:cubicBezTo>
                      <a:pt x="1111" y="0"/>
                      <a:pt x="1111" y="0"/>
                      <a:pt x="1111" y="0"/>
                    </a:cubicBezTo>
                    <a:cubicBezTo>
                      <a:pt x="1128" y="0"/>
                      <a:pt x="1142" y="13"/>
                      <a:pt x="1142" y="30"/>
                    </a:cubicBezTo>
                    <a:cubicBezTo>
                      <a:pt x="1142" y="778"/>
                      <a:pt x="1142" y="778"/>
                      <a:pt x="1142" y="778"/>
                    </a:cubicBezTo>
                  </a:path>
                </a:pathLst>
              </a:custGeom>
              <a:solidFill>
                <a:srgbClr val="25517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57" name="Google Shape;357;p58"/>
              <p:cNvSpPr/>
              <p:nvPr/>
            </p:nvSpPr>
            <p:spPr>
              <a:xfrm>
                <a:off x="1738818" y="4675930"/>
                <a:ext cx="3597831" cy="455581"/>
              </a:xfrm>
              <a:custGeom>
                <a:avLst/>
                <a:gdLst/>
                <a:ahLst/>
                <a:cxnLst/>
                <a:rect l="l" t="t" r="r" b="b"/>
                <a:pathLst>
                  <a:path w="1142" h="144" extrusionOk="0">
                    <a:moveTo>
                      <a:pt x="0" y="0"/>
                    </a:moveTo>
                    <a:cubicBezTo>
                      <a:pt x="0" y="114"/>
                      <a:pt x="0" y="114"/>
                      <a:pt x="0" y="114"/>
                    </a:cubicBezTo>
                    <a:cubicBezTo>
                      <a:pt x="0" y="131"/>
                      <a:pt x="13" y="144"/>
                      <a:pt x="30" y="144"/>
                    </a:cubicBezTo>
                    <a:cubicBezTo>
                      <a:pt x="1112" y="144"/>
                      <a:pt x="1112" y="144"/>
                      <a:pt x="1112" y="144"/>
                    </a:cubicBezTo>
                    <a:cubicBezTo>
                      <a:pt x="1129" y="144"/>
                      <a:pt x="1142" y="131"/>
                      <a:pt x="1142" y="114"/>
                    </a:cubicBezTo>
                    <a:cubicBezTo>
                      <a:pt x="1142" y="0"/>
                      <a:pt x="1142" y="0"/>
                      <a:pt x="1142" y="0"/>
                    </a:cubicBezTo>
                    <a:cubicBezTo>
                      <a:pt x="0" y="0"/>
                      <a:pt x="0" y="0"/>
                      <a:pt x="0" y="0"/>
                    </a:cubicBezTo>
                  </a:path>
                </a:pathLst>
              </a:custGeom>
              <a:solidFill>
                <a:srgbClr val="EBEDE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58" name="Google Shape;358;p58"/>
              <p:cNvSpPr/>
              <p:nvPr/>
            </p:nvSpPr>
            <p:spPr>
              <a:xfrm>
                <a:off x="3043148" y="5131509"/>
                <a:ext cx="989170" cy="449340"/>
              </a:xfrm>
              <a:prstGeom prst="rect">
                <a:avLst/>
              </a:prstGeom>
              <a:solidFill>
                <a:srgbClr val="E0E0E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59" name="Google Shape;359;p58"/>
              <p:cNvSpPr/>
              <p:nvPr/>
            </p:nvSpPr>
            <p:spPr>
              <a:xfrm>
                <a:off x="3043148" y="5131509"/>
                <a:ext cx="989170" cy="4493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60" name="Google Shape;360;p58"/>
              <p:cNvSpPr/>
              <p:nvPr/>
            </p:nvSpPr>
            <p:spPr>
              <a:xfrm>
                <a:off x="2971377" y="5580847"/>
                <a:ext cx="1135830" cy="187226"/>
              </a:xfrm>
              <a:custGeom>
                <a:avLst/>
                <a:gdLst/>
                <a:ahLst/>
                <a:cxnLst/>
                <a:rect l="l" t="t" r="r" b="b"/>
                <a:pathLst>
                  <a:path w="360" h="59" extrusionOk="0">
                    <a:moveTo>
                      <a:pt x="360" y="34"/>
                    </a:moveTo>
                    <a:cubicBezTo>
                      <a:pt x="360" y="47"/>
                      <a:pt x="348" y="59"/>
                      <a:pt x="335" y="59"/>
                    </a:cubicBezTo>
                    <a:cubicBezTo>
                      <a:pt x="25" y="59"/>
                      <a:pt x="25" y="59"/>
                      <a:pt x="25" y="59"/>
                    </a:cubicBezTo>
                    <a:cubicBezTo>
                      <a:pt x="11" y="59"/>
                      <a:pt x="0" y="47"/>
                      <a:pt x="0" y="34"/>
                    </a:cubicBezTo>
                    <a:cubicBezTo>
                      <a:pt x="0" y="25"/>
                      <a:pt x="0" y="25"/>
                      <a:pt x="0" y="25"/>
                    </a:cubicBezTo>
                    <a:cubicBezTo>
                      <a:pt x="0" y="11"/>
                      <a:pt x="11" y="0"/>
                      <a:pt x="25" y="0"/>
                    </a:cubicBezTo>
                    <a:cubicBezTo>
                      <a:pt x="335" y="0"/>
                      <a:pt x="335" y="0"/>
                      <a:pt x="335" y="0"/>
                    </a:cubicBezTo>
                    <a:cubicBezTo>
                      <a:pt x="348" y="0"/>
                      <a:pt x="360" y="11"/>
                      <a:pt x="360" y="25"/>
                    </a:cubicBezTo>
                    <a:cubicBezTo>
                      <a:pt x="360" y="34"/>
                      <a:pt x="360" y="34"/>
                      <a:pt x="360" y="34"/>
                    </a:cubicBezTo>
                  </a:path>
                </a:pathLst>
              </a:custGeom>
              <a:solidFill>
                <a:srgbClr val="CCCECE"/>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61" name="Google Shape;361;p58"/>
              <p:cNvSpPr/>
              <p:nvPr/>
            </p:nvSpPr>
            <p:spPr>
              <a:xfrm>
                <a:off x="3043148" y="5131511"/>
                <a:ext cx="496146" cy="449340"/>
              </a:xfrm>
              <a:custGeom>
                <a:avLst/>
                <a:gdLst/>
                <a:ahLst/>
                <a:cxnLst/>
                <a:rect l="l" t="t" r="r" b="b"/>
                <a:pathLst>
                  <a:path w="159" h="144" extrusionOk="0">
                    <a:moveTo>
                      <a:pt x="159" y="0"/>
                    </a:moveTo>
                    <a:lnTo>
                      <a:pt x="0" y="0"/>
                    </a:lnTo>
                    <a:lnTo>
                      <a:pt x="0" y="144"/>
                    </a:lnTo>
                    <a:lnTo>
                      <a:pt x="2" y="144"/>
                    </a:lnTo>
                    <a:lnTo>
                      <a:pt x="2" y="144"/>
                    </a:lnTo>
                    <a:lnTo>
                      <a:pt x="2" y="144"/>
                    </a:lnTo>
                    <a:lnTo>
                      <a:pt x="159" y="144"/>
                    </a:lnTo>
                    <a:lnTo>
                      <a:pt x="159"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nvGrpSpPr>
              <p:cNvPr id="362" name="Google Shape;362;p58"/>
              <p:cNvGrpSpPr/>
              <p:nvPr/>
            </p:nvGrpSpPr>
            <p:grpSpPr>
              <a:xfrm>
                <a:off x="1888595" y="2713193"/>
                <a:ext cx="3301391" cy="1794236"/>
                <a:chOff x="1888595" y="2713193"/>
                <a:chExt cx="3301391" cy="1794236"/>
              </a:xfrm>
            </p:grpSpPr>
            <p:sp>
              <p:nvSpPr>
                <p:cNvPr id="363" name="Google Shape;363;p58"/>
                <p:cNvSpPr/>
                <p:nvPr/>
              </p:nvSpPr>
              <p:spPr>
                <a:xfrm>
                  <a:off x="1888595" y="2713193"/>
                  <a:ext cx="3301391" cy="1794236"/>
                </a:xfrm>
                <a:custGeom>
                  <a:avLst/>
                  <a:gdLst/>
                  <a:ahLst/>
                  <a:cxnLst/>
                  <a:rect l="l" t="t" r="r" b="b"/>
                  <a:pathLst>
                    <a:path w="1048" h="569" extrusionOk="0">
                      <a:moveTo>
                        <a:pt x="1048" y="548"/>
                      </a:moveTo>
                      <a:cubicBezTo>
                        <a:pt x="1048" y="560"/>
                        <a:pt x="1035" y="569"/>
                        <a:pt x="1020" y="569"/>
                      </a:cubicBezTo>
                      <a:cubicBezTo>
                        <a:pt x="28" y="569"/>
                        <a:pt x="28" y="569"/>
                        <a:pt x="28" y="569"/>
                      </a:cubicBezTo>
                      <a:cubicBezTo>
                        <a:pt x="13" y="569"/>
                        <a:pt x="0" y="560"/>
                        <a:pt x="0" y="548"/>
                      </a:cubicBezTo>
                      <a:cubicBezTo>
                        <a:pt x="0" y="21"/>
                        <a:pt x="0" y="21"/>
                        <a:pt x="0" y="21"/>
                      </a:cubicBezTo>
                      <a:cubicBezTo>
                        <a:pt x="0" y="9"/>
                        <a:pt x="13" y="0"/>
                        <a:pt x="28" y="0"/>
                      </a:cubicBezTo>
                      <a:cubicBezTo>
                        <a:pt x="1020" y="0"/>
                        <a:pt x="1020" y="0"/>
                        <a:pt x="1020" y="0"/>
                      </a:cubicBezTo>
                      <a:cubicBezTo>
                        <a:pt x="1035" y="0"/>
                        <a:pt x="1048" y="9"/>
                        <a:pt x="1048" y="21"/>
                      </a:cubicBezTo>
                      <a:cubicBezTo>
                        <a:pt x="1048" y="548"/>
                        <a:pt x="1048" y="548"/>
                        <a:pt x="1048" y="548"/>
                      </a:cubicBezTo>
                    </a:path>
                  </a:pathLst>
                </a:custGeom>
                <a:solidFill>
                  <a:srgbClr val="B5F7E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64" name="Google Shape;364;p58"/>
                <p:cNvSpPr/>
                <p:nvPr/>
              </p:nvSpPr>
              <p:spPr>
                <a:xfrm>
                  <a:off x="2047737" y="2881694"/>
                  <a:ext cx="1023493" cy="78012"/>
                </a:xfrm>
                <a:prstGeom prst="rect">
                  <a:avLst/>
                </a:prstGeom>
                <a:solidFill>
                  <a:srgbClr val="72E8D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65" name="Google Shape;365;p58"/>
                <p:cNvSpPr/>
                <p:nvPr/>
              </p:nvSpPr>
              <p:spPr>
                <a:xfrm>
                  <a:off x="2047737" y="2881694"/>
                  <a:ext cx="1023493" cy="7801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66" name="Google Shape;366;p58"/>
                <p:cNvSpPr/>
                <p:nvPr/>
              </p:nvSpPr>
              <p:spPr>
                <a:xfrm>
                  <a:off x="2047737" y="3143808"/>
                  <a:ext cx="1981461" cy="74890"/>
                </a:xfrm>
                <a:prstGeom prst="rect">
                  <a:avLst/>
                </a:prstGeom>
                <a:solidFill>
                  <a:srgbClr val="72E8D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67" name="Google Shape;367;p58"/>
                <p:cNvSpPr/>
                <p:nvPr/>
              </p:nvSpPr>
              <p:spPr>
                <a:xfrm>
                  <a:off x="2047737" y="3143808"/>
                  <a:ext cx="1981461" cy="7489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68" name="Google Shape;368;p58"/>
                <p:cNvSpPr/>
                <p:nvPr/>
              </p:nvSpPr>
              <p:spPr>
                <a:xfrm>
                  <a:off x="4169613" y="3143808"/>
                  <a:ext cx="858113" cy="74890"/>
                </a:xfrm>
                <a:prstGeom prst="rect">
                  <a:avLst/>
                </a:prstGeom>
                <a:solidFill>
                  <a:srgbClr val="72E8D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69" name="Google Shape;369;p58"/>
                <p:cNvSpPr/>
                <p:nvPr/>
              </p:nvSpPr>
              <p:spPr>
                <a:xfrm>
                  <a:off x="2047737" y="3368477"/>
                  <a:ext cx="789464" cy="74890"/>
                </a:xfrm>
                <a:prstGeom prst="rect">
                  <a:avLst/>
                </a:prstGeom>
                <a:solidFill>
                  <a:srgbClr val="72E8D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70" name="Google Shape;370;p58"/>
                <p:cNvSpPr/>
                <p:nvPr/>
              </p:nvSpPr>
              <p:spPr>
                <a:xfrm>
                  <a:off x="2047737" y="3368477"/>
                  <a:ext cx="789464" cy="7489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71" name="Google Shape;371;p58"/>
                <p:cNvSpPr/>
                <p:nvPr/>
              </p:nvSpPr>
              <p:spPr>
                <a:xfrm>
                  <a:off x="3008822" y="3368477"/>
                  <a:ext cx="1591407" cy="74890"/>
                </a:xfrm>
                <a:prstGeom prst="rect">
                  <a:avLst/>
                </a:prstGeom>
                <a:solidFill>
                  <a:srgbClr val="72E8D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72" name="Google Shape;372;p58"/>
                <p:cNvSpPr/>
                <p:nvPr/>
              </p:nvSpPr>
              <p:spPr>
                <a:xfrm>
                  <a:off x="3008822" y="3368477"/>
                  <a:ext cx="1591407" cy="7489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73" name="Google Shape;373;p58"/>
                <p:cNvSpPr/>
                <p:nvPr/>
              </p:nvSpPr>
              <p:spPr>
                <a:xfrm>
                  <a:off x="4765614" y="3368477"/>
                  <a:ext cx="252754" cy="74890"/>
                </a:xfrm>
                <a:prstGeom prst="rect">
                  <a:avLst/>
                </a:prstGeom>
                <a:solidFill>
                  <a:srgbClr val="72E8D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74" name="Google Shape;374;p58"/>
                <p:cNvSpPr/>
                <p:nvPr/>
              </p:nvSpPr>
              <p:spPr>
                <a:xfrm>
                  <a:off x="2047737" y="3593146"/>
                  <a:ext cx="1981461" cy="74890"/>
                </a:xfrm>
                <a:prstGeom prst="rect">
                  <a:avLst/>
                </a:prstGeom>
                <a:solidFill>
                  <a:srgbClr val="72E8D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75" name="Google Shape;375;p58"/>
                <p:cNvSpPr/>
                <p:nvPr/>
              </p:nvSpPr>
              <p:spPr>
                <a:xfrm>
                  <a:off x="2047737" y="3593146"/>
                  <a:ext cx="1981461" cy="7489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76" name="Google Shape;376;p58"/>
                <p:cNvSpPr/>
                <p:nvPr/>
              </p:nvSpPr>
              <p:spPr>
                <a:xfrm>
                  <a:off x="4169613" y="3593146"/>
                  <a:ext cx="858113" cy="74890"/>
                </a:xfrm>
                <a:prstGeom prst="rect">
                  <a:avLst/>
                </a:prstGeom>
                <a:solidFill>
                  <a:srgbClr val="72E8D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77" name="Google Shape;377;p58"/>
                <p:cNvSpPr/>
                <p:nvPr/>
              </p:nvSpPr>
              <p:spPr>
                <a:xfrm>
                  <a:off x="2047737" y="3817815"/>
                  <a:ext cx="789464" cy="74890"/>
                </a:xfrm>
                <a:prstGeom prst="rect">
                  <a:avLst/>
                </a:prstGeom>
                <a:solidFill>
                  <a:srgbClr val="72E8D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78" name="Google Shape;378;p58"/>
                <p:cNvSpPr/>
                <p:nvPr/>
              </p:nvSpPr>
              <p:spPr>
                <a:xfrm>
                  <a:off x="2047737" y="3817815"/>
                  <a:ext cx="789464" cy="7489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79" name="Google Shape;379;p58"/>
                <p:cNvSpPr/>
                <p:nvPr/>
              </p:nvSpPr>
              <p:spPr>
                <a:xfrm>
                  <a:off x="3008822" y="3817815"/>
                  <a:ext cx="1591407" cy="74890"/>
                </a:xfrm>
                <a:prstGeom prst="rect">
                  <a:avLst/>
                </a:prstGeom>
                <a:solidFill>
                  <a:srgbClr val="72E8D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80" name="Google Shape;380;p58"/>
                <p:cNvSpPr/>
                <p:nvPr/>
              </p:nvSpPr>
              <p:spPr>
                <a:xfrm>
                  <a:off x="3008822" y="3817815"/>
                  <a:ext cx="1591407" cy="7489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81" name="Google Shape;381;p58"/>
                <p:cNvSpPr/>
                <p:nvPr/>
              </p:nvSpPr>
              <p:spPr>
                <a:xfrm>
                  <a:off x="4765614" y="3817815"/>
                  <a:ext cx="252754" cy="74890"/>
                </a:xfrm>
                <a:prstGeom prst="rect">
                  <a:avLst/>
                </a:prstGeom>
                <a:solidFill>
                  <a:srgbClr val="72E8D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82" name="Google Shape;382;p58"/>
                <p:cNvSpPr/>
                <p:nvPr/>
              </p:nvSpPr>
              <p:spPr>
                <a:xfrm>
                  <a:off x="2047737" y="4042486"/>
                  <a:ext cx="1981461" cy="74890"/>
                </a:xfrm>
                <a:prstGeom prst="rect">
                  <a:avLst/>
                </a:prstGeom>
                <a:solidFill>
                  <a:srgbClr val="72E8D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83" name="Google Shape;383;p58"/>
                <p:cNvSpPr/>
                <p:nvPr/>
              </p:nvSpPr>
              <p:spPr>
                <a:xfrm>
                  <a:off x="2047737" y="4042486"/>
                  <a:ext cx="1981461" cy="7489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84" name="Google Shape;384;p58"/>
                <p:cNvSpPr/>
                <p:nvPr/>
              </p:nvSpPr>
              <p:spPr>
                <a:xfrm>
                  <a:off x="4169613" y="4042486"/>
                  <a:ext cx="858113" cy="74890"/>
                </a:xfrm>
                <a:prstGeom prst="rect">
                  <a:avLst/>
                </a:prstGeom>
                <a:solidFill>
                  <a:srgbClr val="72E8D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85" name="Google Shape;385;p58"/>
                <p:cNvSpPr/>
                <p:nvPr/>
              </p:nvSpPr>
              <p:spPr>
                <a:xfrm>
                  <a:off x="2047737" y="4267155"/>
                  <a:ext cx="789464" cy="74890"/>
                </a:xfrm>
                <a:prstGeom prst="rect">
                  <a:avLst/>
                </a:prstGeom>
                <a:solidFill>
                  <a:srgbClr val="72E8D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86" name="Google Shape;386;p58"/>
                <p:cNvSpPr/>
                <p:nvPr/>
              </p:nvSpPr>
              <p:spPr>
                <a:xfrm>
                  <a:off x="2047737" y="4267155"/>
                  <a:ext cx="789464" cy="7489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87" name="Google Shape;387;p58"/>
                <p:cNvSpPr/>
                <p:nvPr/>
              </p:nvSpPr>
              <p:spPr>
                <a:xfrm>
                  <a:off x="3008822" y="4267155"/>
                  <a:ext cx="1591407" cy="74890"/>
                </a:xfrm>
                <a:prstGeom prst="rect">
                  <a:avLst/>
                </a:prstGeom>
                <a:solidFill>
                  <a:srgbClr val="72E8D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88" name="Google Shape;388;p58"/>
                <p:cNvSpPr/>
                <p:nvPr/>
              </p:nvSpPr>
              <p:spPr>
                <a:xfrm>
                  <a:off x="3008822" y="4267155"/>
                  <a:ext cx="1591407" cy="7489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89" name="Google Shape;389;p58"/>
                <p:cNvSpPr/>
                <p:nvPr/>
              </p:nvSpPr>
              <p:spPr>
                <a:xfrm>
                  <a:off x="4765612" y="4267155"/>
                  <a:ext cx="252754" cy="74890"/>
                </a:xfrm>
                <a:prstGeom prst="rect">
                  <a:avLst/>
                </a:prstGeom>
                <a:solidFill>
                  <a:srgbClr val="72E8D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90" name="Google Shape;390;p58"/>
                <p:cNvSpPr/>
                <p:nvPr/>
              </p:nvSpPr>
              <p:spPr>
                <a:xfrm>
                  <a:off x="2047735" y="2881694"/>
                  <a:ext cx="1023493" cy="7801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91" name="Google Shape;391;p58"/>
                <p:cNvSpPr/>
                <p:nvPr/>
              </p:nvSpPr>
              <p:spPr>
                <a:xfrm>
                  <a:off x="2047735" y="3143808"/>
                  <a:ext cx="1491554" cy="7489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92" name="Google Shape;392;p58"/>
                <p:cNvSpPr/>
                <p:nvPr/>
              </p:nvSpPr>
              <p:spPr>
                <a:xfrm>
                  <a:off x="2047735" y="3368477"/>
                  <a:ext cx="789464" cy="7489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93" name="Google Shape;393;p58"/>
                <p:cNvSpPr/>
                <p:nvPr/>
              </p:nvSpPr>
              <p:spPr>
                <a:xfrm>
                  <a:off x="3008820" y="3368479"/>
                  <a:ext cx="530469" cy="7489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94" name="Google Shape;394;p58"/>
                <p:cNvSpPr/>
                <p:nvPr/>
              </p:nvSpPr>
              <p:spPr>
                <a:xfrm>
                  <a:off x="2047735" y="3593148"/>
                  <a:ext cx="1491554" cy="7489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95" name="Google Shape;395;p58"/>
                <p:cNvSpPr/>
                <p:nvPr/>
              </p:nvSpPr>
              <p:spPr>
                <a:xfrm>
                  <a:off x="2047735" y="3817817"/>
                  <a:ext cx="789464" cy="7489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96" name="Google Shape;396;p58"/>
                <p:cNvSpPr/>
                <p:nvPr/>
              </p:nvSpPr>
              <p:spPr>
                <a:xfrm>
                  <a:off x="3008820" y="3817815"/>
                  <a:ext cx="530469" cy="7489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97" name="Google Shape;397;p58"/>
                <p:cNvSpPr/>
                <p:nvPr/>
              </p:nvSpPr>
              <p:spPr>
                <a:xfrm>
                  <a:off x="2047735" y="4042474"/>
                  <a:ext cx="1491554" cy="7489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98" name="Google Shape;398;p58"/>
                <p:cNvSpPr/>
                <p:nvPr/>
              </p:nvSpPr>
              <p:spPr>
                <a:xfrm>
                  <a:off x="2047735" y="4267196"/>
                  <a:ext cx="789464" cy="7489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99" name="Google Shape;399;p58"/>
                <p:cNvSpPr/>
                <p:nvPr/>
              </p:nvSpPr>
              <p:spPr>
                <a:xfrm>
                  <a:off x="3008826" y="4267220"/>
                  <a:ext cx="530469" cy="7489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grpSp>
          <p:nvGrpSpPr>
            <p:cNvPr id="400" name="Google Shape;400;p58"/>
            <p:cNvGrpSpPr/>
            <p:nvPr/>
          </p:nvGrpSpPr>
          <p:grpSpPr>
            <a:xfrm>
              <a:off x="742772" y="5100820"/>
              <a:ext cx="3285200" cy="2225459"/>
              <a:chOff x="-193420" y="5038538"/>
              <a:chExt cx="3285200" cy="2225459"/>
            </a:xfrm>
          </p:grpSpPr>
          <p:sp>
            <p:nvSpPr>
              <p:cNvPr id="401" name="Google Shape;401;p58"/>
              <p:cNvSpPr/>
              <p:nvPr/>
            </p:nvSpPr>
            <p:spPr>
              <a:xfrm rot="10800000">
                <a:off x="341701" y="5159377"/>
                <a:ext cx="2228695" cy="1243281"/>
              </a:xfrm>
              <a:custGeom>
                <a:avLst/>
                <a:gdLst/>
                <a:ahLst/>
                <a:cxnLst/>
                <a:rect l="l" t="t" r="r" b="b"/>
                <a:pathLst>
                  <a:path w="5241677" h="2924076" extrusionOk="0">
                    <a:moveTo>
                      <a:pt x="5241677" y="2685629"/>
                    </a:moveTo>
                    <a:lnTo>
                      <a:pt x="5241677" y="2924076"/>
                    </a:lnTo>
                    <a:lnTo>
                      <a:pt x="5216676" y="2924076"/>
                    </a:lnTo>
                    <a:close/>
                    <a:moveTo>
                      <a:pt x="0" y="0"/>
                    </a:moveTo>
                    <a:lnTo>
                      <a:pt x="5241677" y="0"/>
                    </a:lnTo>
                    <a:lnTo>
                      <a:pt x="5241677" y="2676665"/>
                    </a:lnTo>
                    <a:lnTo>
                      <a:pt x="5213710" y="2409937"/>
                    </a:lnTo>
                    <a:cubicBezTo>
                      <a:pt x="4950456" y="1161534"/>
                      <a:pt x="2889641" y="169054"/>
                      <a:pt x="297420" y="42272"/>
                    </a:cubicBezTo>
                    <a:lnTo>
                      <a:pt x="0" y="35039"/>
                    </a:lnTo>
                    <a:close/>
                  </a:path>
                </a:pathLst>
              </a:custGeom>
              <a:solidFill>
                <a:schemeClr val="lt1">
                  <a:alpha val="43137"/>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02" name="Google Shape;402;p58"/>
              <p:cNvSpPr/>
              <p:nvPr/>
            </p:nvSpPr>
            <p:spPr>
              <a:xfrm>
                <a:off x="-193420" y="5122202"/>
                <a:ext cx="3267670" cy="2141795"/>
              </a:xfrm>
              <a:custGeom>
                <a:avLst/>
                <a:gdLst/>
                <a:ahLst/>
                <a:cxnLst/>
                <a:rect l="l" t="t" r="r" b="b"/>
                <a:pathLst>
                  <a:path w="4101" h="2688" extrusionOk="0">
                    <a:moveTo>
                      <a:pt x="4052" y="2529"/>
                    </a:moveTo>
                    <a:lnTo>
                      <a:pt x="4097" y="2602"/>
                    </a:lnTo>
                    <a:lnTo>
                      <a:pt x="1908" y="2607"/>
                    </a:lnTo>
                    <a:lnTo>
                      <a:pt x="4101" y="2607"/>
                    </a:lnTo>
                    <a:lnTo>
                      <a:pt x="4095" y="2632"/>
                    </a:lnTo>
                    <a:lnTo>
                      <a:pt x="4081" y="2654"/>
                    </a:lnTo>
                    <a:lnTo>
                      <a:pt x="4059" y="2672"/>
                    </a:lnTo>
                    <a:lnTo>
                      <a:pt x="4031" y="2682"/>
                    </a:lnTo>
                    <a:lnTo>
                      <a:pt x="3998" y="2688"/>
                    </a:lnTo>
                    <a:lnTo>
                      <a:pt x="109" y="2688"/>
                    </a:lnTo>
                    <a:lnTo>
                      <a:pt x="77" y="2682"/>
                    </a:lnTo>
                    <a:lnTo>
                      <a:pt x="49" y="2672"/>
                    </a:lnTo>
                    <a:lnTo>
                      <a:pt x="27" y="2656"/>
                    </a:lnTo>
                    <a:lnTo>
                      <a:pt x="13" y="2633"/>
                    </a:lnTo>
                    <a:lnTo>
                      <a:pt x="6" y="2609"/>
                    </a:lnTo>
                    <a:lnTo>
                      <a:pt x="0" y="2609"/>
                    </a:lnTo>
                    <a:lnTo>
                      <a:pt x="46" y="2536"/>
                    </a:lnTo>
                    <a:lnTo>
                      <a:pt x="4052" y="2529"/>
                    </a:lnTo>
                    <a:close/>
                    <a:moveTo>
                      <a:pt x="510" y="0"/>
                    </a:moveTo>
                    <a:lnTo>
                      <a:pt x="508" y="15"/>
                    </a:lnTo>
                    <a:lnTo>
                      <a:pt x="508" y="1733"/>
                    </a:lnTo>
                    <a:lnTo>
                      <a:pt x="508" y="1743"/>
                    </a:lnTo>
                    <a:lnTo>
                      <a:pt x="510" y="1754"/>
                    </a:lnTo>
                    <a:lnTo>
                      <a:pt x="507" y="1754"/>
                    </a:lnTo>
                    <a:lnTo>
                      <a:pt x="493" y="1778"/>
                    </a:lnTo>
                    <a:lnTo>
                      <a:pt x="493" y="62"/>
                    </a:lnTo>
                    <a:lnTo>
                      <a:pt x="496" y="29"/>
                    </a:lnTo>
                    <a:lnTo>
                      <a:pt x="510" y="0"/>
                    </a:lnTo>
                    <a:close/>
                  </a:path>
                </a:pathLst>
              </a:custGeom>
              <a:solidFill>
                <a:srgbClr val="D7D2CE">
                  <a:alpha val="53333"/>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3" name="Google Shape;403;p58"/>
              <p:cNvSpPr/>
              <p:nvPr/>
            </p:nvSpPr>
            <p:spPr>
              <a:xfrm>
                <a:off x="211354" y="5038538"/>
                <a:ext cx="2501151" cy="1560132"/>
              </a:xfrm>
              <a:custGeom>
                <a:avLst/>
                <a:gdLst/>
                <a:ahLst/>
                <a:cxnLst/>
                <a:rect l="l" t="t" r="r" b="b"/>
                <a:pathLst>
                  <a:path w="4983163" h="3108325" extrusionOk="0">
                    <a:moveTo>
                      <a:pt x="277813" y="249238"/>
                    </a:moveTo>
                    <a:lnTo>
                      <a:pt x="277813" y="2714626"/>
                    </a:lnTo>
                    <a:lnTo>
                      <a:pt x="4705351" y="2714626"/>
                    </a:lnTo>
                    <a:lnTo>
                      <a:pt x="4705351" y="249238"/>
                    </a:lnTo>
                    <a:close/>
                    <a:moveTo>
                      <a:pt x="192088" y="0"/>
                    </a:moveTo>
                    <a:lnTo>
                      <a:pt x="4791076" y="0"/>
                    </a:lnTo>
                    <a:lnTo>
                      <a:pt x="4841876" y="7938"/>
                    </a:lnTo>
                    <a:lnTo>
                      <a:pt x="4886326" y="26988"/>
                    </a:lnTo>
                    <a:lnTo>
                      <a:pt x="4924426" y="55563"/>
                    </a:lnTo>
                    <a:lnTo>
                      <a:pt x="4954588" y="93663"/>
                    </a:lnTo>
                    <a:lnTo>
                      <a:pt x="4975226" y="141288"/>
                    </a:lnTo>
                    <a:lnTo>
                      <a:pt x="4983163" y="190500"/>
                    </a:lnTo>
                    <a:lnTo>
                      <a:pt x="4983163" y="2917825"/>
                    </a:lnTo>
                    <a:lnTo>
                      <a:pt x="4975226" y="2970213"/>
                    </a:lnTo>
                    <a:lnTo>
                      <a:pt x="4954588" y="3014663"/>
                    </a:lnTo>
                    <a:lnTo>
                      <a:pt x="4924426" y="3052763"/>
                    </a:lnTo>
                    <a:lnTo>
                      <a:pt x="4886326" y="3082925"/>
                    </a:lnTo>
                    <a:lnTo>
                      <a:pt x="4841876" y="3103563"/>
                    </a:lnTo>
                    <a:lnTo>
                      <a:pt x="4791076" y="3108325"/>
                    </a:lnTo>
                    <a:lnTo>
                      <a:pt x="192088" y="3108325"/>
                    </a:lnTo>
                    <a:lnTo>
                      <a:pt x="141288" y="3103563"/>
                    </a:lnTo>
                    <a:lnTo>
                      <a:pt x="95250" y="3082925"/>
                    </a:lnTo>
                    <a:lnTo>
                      <a:pt x="55563" y="3052763"/>
                    </a:lnTo>
                    <a:lnTo>
                      <a:pt x="28575" y="3014663"/>
                    </a:lnTo>
                    <a:lnTo>
                      <a:pt x="9525" y="2970213"/>
                    </a:lnTo>
                    <a:lnTo>
                      <a:pt x="0" y="2917825"/>
                    </a:lnTo>
                    <a:lnTo>
                      <a:pt x="0" y="190500"/>
                    </a:lnTo>
                    <a:lnTo>
                      <a:pt x="9525" y="141288"/>
                    </a:lnTo>
                    <a:lnTo>
                      <a:pt x="28575" y="93663"/>
                    </a:lnTo>
                    <a:lnTo>
                      <a:pt x="55563" y="55563"/>
                    </a:lnTo>
                    <a:lnTo>
                      <a:pt x="95250" y="26988"/>
                    </a:lnTo>
                    <a:lnTo>
                      <a:pt x="141288" y="7938"/>
                    </a:lnTo>
                    <a:close/>
                  </a:path>
                </a:pathLst>
              </a:custGeom>
              <a:solidFill>
                <a:srgbClr val="25517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4" name="Google Shape;404;p58"/>
              <p:cNvSpPr/>
              <p:nvPr/>
            </p:nvSpPr>
            <p:spPr>
              <a:xfrm>
                <a:off x="-180671" y="6515006"/>
                <a:ext cx="3270061" cy="627877"/>
              </a:xfrm>
              <a:custGeom>
                <a:avLst/>
                <a:gdLst/>
                <a:ahLst/>
                <a:cxnLst/>
                <a:rect l="l" t="t" r="r" b="b"/>
                <a:pathLst>
                  <a:path w="4104" h="788" extrusionOk="0">
                    <a:moveTo>
                      <a:pt x="3631" y="0"/>
                    </a:moveTo>
                    <a:lnTo>
                      <a:pt x="4104" y="781"/>
                    </a:lnTo>
                    <a:lnTo>
                      <a:pt x="0" y="788"/>
                    </a:lnTo>
                    <a:lnTo>
                      <a:pt x="491" y="6"/>
                    </a:lnTo>
                    <a:lnTo>
                      <a:pt x="3631" y="0"/>
                    </a:lnTo>
                    <a:close/>
                  </a:path>
                </a:pathLst>
              </a:custGeom>
              <a:solidFill>
                <a:srgbClr val="EBEDE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5" name="Google Shape;405;p58"/>
              <p:cNvSpPr/>
              <p:nvPr/>
            </p:nvSpPr>
            <p:spPr>
              <a:xfrm>
                <a:off x="-176687" y="7139696"/>
                <a:ext cx="3268467" cy="62947"/>
              </a:xfrm>
              <a:custGeom>
                <a:avLst/>
                <a:gdLst/>
                <a:ahLst/>
                <a:cxnLst/>
                <a:rect l="l" t="t" r="r" b="b"/>
                <a:pathLst>
                  <a:path w="4102" h="79" extrusionOk="0">
                    <a:moveTo>
                      <a:pt x="0" y="0"/>
                    </a:moveTo>
                    <a:lnTo>
                      <a:pt x="4102" y="0"/>
                    </a:lnTo>
                    <a:lnTo>
                      <a:pt x="4097" y="25"/>
                    </a:lnTo>
                    <a:lnTo>
                      <a:pt x="4083" y="47"/>
                    </a:lnTo>
                    <a:lnTo>
                      <a:pt x="4060" y="65"/>
                    </a:lnTo>
                    <a:lnTo>
                      <a:pt x="4032" y="75"/>
                    </a:lnTo>
                    <a:lnTo>
                      <a:pt x="3999" y="79"/>
                    </a:lnTo>
                    <a:lnTo>
                      <a:pt x="105" y="79"/>
                    </a:lnTo>
                    <a:lnTo>
                      <a:pt x="72" y="75"/>
                    </a:lnTo>
                    <a:lnTo>
                      <a:pt x="42" y="65"/>
                    </a:lnTo>
                    <a:lnTo>
                      <a:pt x="20" y="47"/>
                    </a:lnTo>
                    <a:lnTo>
                      <a:pt x="6" y="25"/>
                    </a:lnTo>
                    <a:lnTo>
                      <a:pt x="0" y="0"/>
                    </a:lnTo>
                    <a:close/>
                  </a:path>
                </a:pathLst>
              </a:custGeom>
              <a:solidFill>
                <a:srgbClr val="25517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06" name="Google Shape;406;p58"/>
              <p:cNvGrpSpPr/>
              <p:nvPr/>
            </p:nvGrpSpPr>
            <p:grpSpPr>
              <a:xfrm>
                <a:off x="161952" y="6618590"/>
                <a:ext cx="2572862" cy="388041"/>
                <a:chOff x="-1489814" y="6594168"/>
                <a:chExt cx="5126038" cy="773112"/>
              </a:xfrm>
            </p:grpSpPr>
            <p:sp>
              <p:nvSpPr>
                <p:cNvPr id="407" name="Google Shape;407;p58"/>
                <p:cNvSpPr/>
                <p:nvPr/>
              </p:nvSpPr>
              <p:spPr>
                <a:xfrm>
                  <a:off x="-1218351" y="6605280"/>
                  <a:ext cx="215900" cy="153988"/>
                </a:xfrm>
                <a:custGeom>
                  <a:avLst/>
                  <a:gdLst/>
                  <a:ahLst/>
                  <a:cxnLst/>
                  <a:rect l="l" t="t" r="r" b="b"/>
                  <a:pathLst>
                    <a:path w="136" h="97" extrusionOk="0">
                      <a:moveTo>
                        <a:pt x="43" y="0"/>
                      </a:moveTo>
                      <a:lnTo>
                        <a:pt x="136" y="0"/>
                      </a:lnTo>
                      <a:lnTo>
                        <a:pt x="96" y="97"/>
                      </a:lnTo>
                      <a:lnTo>
                        <a:pt x="0" y="97"/>
                      </a:lnTo>
                      <a:lnTo>
                        <a:pt x="43" y="0"/>
                      </a:lnTo>
                      <a:close/>
                    </a:path>
                  </a:pathLst>
                </a:custGeom>
                <a:solidFill>
                  <a:srgbClr val="666665"/>
                </a:solidFill>
                <a:ln w="9525" cap="flat" cmpd="sng">
                  <a:solidFill>
                    <a:srgbClr val="666665"/>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8" name="Google Shape;408;p58"/>
                <p:cNvSpPr/>
                <p:nvPr/>
              </p:nvSpPr>
              <p:spPr>
                <a:xfrm>
                  <a:off x="-1304076" y="6802130"/>
                  <a:ext cx="412750" cy="152400"/>
                </a:xfrm>
                <a:custGeom>
                  <a:avLst/>
                  <a:gdLst/>
                  <a:ahLst/>
                  <a:cxnLst/>
                  <a:rect l="l" t="t" r="r" b="b"/>
                  <a:pathLst>
                    <a:path w="260" h="96" extrusionOk="0">
                      <a:moveTo>
                        <a:pt x="43" y="0"/>
                      </a:moveTo>
                      <a:lnTo>
                        <a:pt x="260" y="0"/>
                      </a:lnTo>
                      <a:lnTo>
                        <a:pt x="223" y="96"/>
                      </a:lnTo>
                      <a:lnTo>
                        <a:pt x="0" y="96"/>
                      </a:lnTo>
                      <a:lnTo>
                        <a:pt x="43" y="0"/>
                      </a:lnTo>
                      <a:close/>
                    </a:path>
                  </a:pathLst>
                </a:custGeom>
                <a:solidFill>
                  <a:srgbClr val="666665"/>
                </a:solidFill>
                <a:ln w="9525" cap="flat" cmpd="sng">
                  <a:solidFill>
                    <a:srgbClr val="666665"/>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9" name="Google Shape;409;p58"/>
                <p:cNvSpPr/>
                <p:nvPr/>
              </p:nvSpPr>
              <p:spPr>
                <a:xfrm>
                  <a:off x="-1392976" y="7014855"/>
                  <a:ext cx="428625" cy="155575"/>
                </a:xfrm>
                <a:custGeom>
                  <a:avLst/>
                  <a:gdLst/>
                  <a:ahLst/>
                  <a:cxnLst/>
                  <a:rect l="l" t="t" r="r" b="b"/>
                  <a:pathLst>
                    <a:path w="270" h="98" extrusionOk="0">
                      <a:moveTo>
                        <a:pt x="43" y="0"/>
                      </a:moveTo>
                      <a:lnTo>
                        <a:pt x="270" y="0"/>
                      </a:lnTo>
                      <a:lnTo>
                        <a:pt x="235" y="98"/>
                      </a:lnTo>
                      <a:lnTo>
                        <a:pt x="0" y="98"/>
                      </a:lnTo>
                      <a:lnTo>
                        <a:pt x="43" y="0"/>
                      </a:lnTo>
                      <a:close/>
                    </a:path>
                  </a:pathLst>
                </a:custGeom>
                <a:solidFill>
                  <a:srgbClr val="666665"/>
                </a:solidFill>
                <a:ln w="9525" cap="flat" cmpd="sng">
                  <a:solidFill>
                    <a:srgbClr val="666665"/>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0" name="Google Shape;410;p58"/>
                <p:cNvSpPr/>
                <p:nvPr/>
              </p:nvSpPr>
              <p:spPr>
                <a:xfrm>
                  <a:off x="-1035789" y="6605280"/>
                  <a:ext cx="209550" cy="153988"/>
                </a:xfrm>
                <a:custGeom>
                  <a:avLst/>
                  <a:gdLst/>
                  <a:ahLst/>
                  <a:cxnLst/>
                  <a:rect l="l" t="t" r="r" b="b"/>
                  <a:pathLst>
                    <a:path w="132" h="97" extrusionOk="0">
                      <a:moveTo>
                        <a:pt x="40" y="0"/>
                      </a:moveTo>
                      <a:lnTo>
                        <a:pt x="132" y="0"/>
                      </a:lnTo>
                      <a:lnTo>
                        <a:pt x="96" y="97"/>
                      </a:lnTo>
                      <a:lnTo>
                        <a:pt x="0" y="97"/>
                      </a:lnTo>
                      <a:lnTo>
                        <a:pt x="40" y="0"/>
                      </a:lnTo>
                      <a:close/>
                    </a:path>
                  </a:pathLst>
                </a:custGeom>
                <a:solidFill>
                  <a:srgbClr val="666665"/>
                </a:solidFill>
                <a:ln w="9525" cap="flat" cmpd="sng">
                  <a:solidFill>
                    <a:srgbClr val="666665"/>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1" name="Google Shape;411;p58"/>
                <p:cNvSpPr/>
                <p:nvPr/>
              </p:nvSpPr>
              <p:spPr>
                <a:xfrm>
                  <a:off x="-853226" y="6605280"/>
                  <a:ext cx="204788" cy="153988"/>
                </a:xfrm>
                <a:custGeom>
                  <a:avLst/>
                  <a:gdLst/>
                  <a:ahLst/>
                  <a:cxnLst/>
                  <a:rect l="l" t="t" r="r" b="b"/>
                  <a:pathLst>
                    <a:path w="129" h="97" extrusionOk="0">
                      <a:moveTo>
                        <a:pt x="37" y="0"/>
                      </a:moveTo>
                      <a:lnTo>
                        <a:pt x="129" y="0"/>
                      </a:lnTo>
                      <a:lnTo>
                        <a:pt x="96" y="97"/>
                      </a:lnTo>
                      <a:lnTo>
                        <a:pt x="0" y="97"/>
                      </a:lnTo>
                      <a:lnTo>
                        <a:pt x="37" y="0"/>
                      </a:lnTo>
                      <a:close/>
                    </a:path>
                  </a:pathLst>
                </a:custGeom>
                <a:solidFill>
                  <a:srgbClr val="666665"/>
                </a:solidFill>
                <a:ln w="9525" cap="flat" cmpd="sng">
                  <a:solidFill>
                    <a:srgbClr val="666665"/>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2" name="Google Shape;412;p58"/>
                <p:cNvSpPr/>
                <p:nvPr/>
              </p:nvSpPr>
              <p:spPr>
                <a:xfrm>
                  <a:off x="-670664" y="6605280"/>
                  <a:ext cx="200025" cy="153988"/>
                </a:xfrm>
                <a:custGeom>
                  <a:avLst/>
                  <a:gdLst/>
                  <a:ahLst/>
                  <a:cxnLst/>
                  <a:rect l="l" t="t" r="r" b="b"/>
                  <a:pathLst>
                    <a:path w="126" h="97" extrusionOk="0">
                      <a:moveTo>
                        <a:pt x="32" y="0"/>
                      </a:moveTo>
                      <a:lnTo>
                        <a:pt x="126" y="0"/>
                      </a:lnTo>
                      <a:lnTo>
                        <a:pt x="96" y="97"/>
                      </a:lnTo>
                      <a:lnTo>
                        <a:pt x="0" y="97"/>
                      </a:lnTo>
                      <a:lnTo>
                        <a:pt x="32" y="0"/>
                      </a:lnTo>
                      <a:close/>
                    </a:path>
                  </a:pathLst>
                </a:custGeom>
                <a:solidFill>
                  <a:srgbClr val="666665"/>
                </a:solidFill>
                <a:ln w="9525" cap="flat" cmpd="sng">
                  <a:solidFill>
                    <a:srgbClr val="666665"/>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3" name="Google Shape;413;p58"/>
                <p:cNvSpPr/>
                <p:nvPr/>
              </p:nvSpPr>
              <p:spPr>
                <a:xfrm>
                  <a:off x="-488101" y="6605280"/>
                  <a:ext cx="192088" cy="153988"/>
                </a:xfrm>
                <a:custGeom>
                  <a:avLst/>
                  <a:gdLst/>
                  <a:ahLst/>
                  <a:cxnLst/>
                  <a:rect l="l" t="t" r="r" b="b"/>
                  <a:pathLst>
                    <a:path w="121" h="97" extrusionOk="0">
                      <a:moveTo>
                        <a:pt x="28" y="0"/>
                      </a:moveTo>
                      <a:lnTo>
                        <a:pt x="121" y="0"/>
                      </a:lnTo>
                      <a:lnTo>
                        <a:pt x="96" y="97"/>
                      </a:lnTo>
                      <a:lnTo>
                        <a:pt x="0" y="97"/>
                      </a:lnTo>
                      <a:lnTo>
                        <a:pt x="28" y="0"/>
                      </a:lnTo>
                      <a:close/>
                    </a:path>
                  </a:pathLst>
                </a:custGeom>
                <a:solidFill>
                  <a:srgbClr val="666665"/>
                </a:solidFill>
                <a:ln w="9525" cap="flat" cmpd="sng">
                  <a:solidFill>
                    <a:srgbClr val="666665"/>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4" name="Google Shape;414;p58"/>
                <p:cNvSpPr/>
                <p:nvPr/>
              </p:nvSpPr>
              <p:spPr>
                <a:xfrm>
                  <a:off x="-303951" y="6605280"/>
                  <a:ext cx="185738" cy="153988"/>
                </a:xfrm>
                <a:custGeom>
                  <a:avLst/>
                  <a:gdLst/>
                  <a:ahLst/>
                  <a:cxnLst/>
                  <a:rect l="l" t="t" r="r" b="b"/>
                  <a:pathLst>
                    <a:path w="117" h="97" extrusionOk="0">
                      <a:moveTo>
                        <a:pt x="24" y="0"/>
                      </a:moveTo>
                      <a:lnTo>
                        <a:pt x="117" y="0"/>
                      </a:lnTo>
                      <a:lnTo>
                        <a:pt x="96" y="97"/>
                      </a:lnTo>
                      <a:lnTo>
                        <a:pt x="0" y="97"/>
                      </a:lnTo>
                      <a:lnTo>
                        <a:pt x="24" y="0"/>
                      </a:lnTo>
                      <a:close/>
                    </a:path>
                  </a:pathLst>
                </a:custGeom>
                <a:solidFill>
                  <a:srgbClr val="666665"/>
                </a:solidFill>
                <a:ln w="9525" cap="flat" cmpd="sng">
                  <a:solidFill>
                    <a:srgbClr val="666665"/>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5" name="Google Shape;415;p58"/>
                <p:cNvSpPr/>
                <p:nvPr/>
              </p:nvSpPr>
              <p:spPr>
                <a:xfrm>
                  <a:off x="-121389" y="6605280"/>
                  <a:ext cx="179388" cy="153988"/>
                </a:xfrm>
                <a:custGeom>
                  <a:avLst/>
                  <a:gdLst/>
                  <a:ahLst/>
                  <a:cxnLst/>
                  <a:rect l="l" t="t" r="r" b="b"/>
                  <a:pathLst>
                    <a:path w="113" h="97" extrusionOk="0">
                      <a:moveTo>
                        <a:pt x="21" y="0"/>
                      </a:moveTo>
                      <a:lnTo>
                        <a:pt x="113" y="0"/>
                      </a:lnTo>
                      <a:lnTo>
                        <a:pt x="96" y="97"/>
                      </a:lnTo>
                      <a:lnTo>
                        <a:pt x="0" y="97"/>
                      </a:lnTo>
                      <a:lnTo>
                        <a:pt x="21" y="0"/>
                      </a:lnTo>
                      <a:close/>
                    </a:path>
                  </a:pathLst>
                </a:custGeom>
                <a:solidFill>
                  <a:srgbClr val="666665"/>
                </a:solidFill>
                <a:ln w="9525" cap="flat" cmpd="sng">
                  <a:solidFill>
                    <a:srgbClr val="666665"/>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6" name="Google Shape;416;p58"/>
                <p:cNvSpPr/>
                <p:nvPr/>
              </p:nvSpPr>
              <p:spPr>
                <a:xfrm>
                  <a:off x="61174" y="6605280"/>
                  <a:ext cx="174625" cy="153988"/>
                </a:xfrm>
                <a:custGeom>
                  <a:avLst/>
                  <a:gdLst/>
                  <a:ahLst/>
                  <a:cxnLst/>
                  <a:rect l="l" t="t" r="r" b="b"/>
                  <a:pathLst>
                    <a:path w="110" h="97" extrusionOk="0">
                      <a:moveTo>
                        <a:pt x="17" y="0"/>
                      </a:moveTo>
                      <a:lnTo>
                        <a:pt x="110" y="0"/>
                      </a:lnTo>
                      <a:lnTo>
                        <a:pt x="96" y="97"/>
                      </a:lnTo>
                      <a:lnTo>
                        <a:pt x="0" y="97"/>
                      </a:lnTo>
                      <a:lnTo>
                        <a:pt x="17" y="0"/>
                      </a:lnTo>
                      <a:close/>
                    </a:path>
                  </a:pathLst>
                </a:custGeom>
                <a:solidFill>
                  <a:srgbClr val="666665"/>
                </a:solidFill>
                <a:ln w="9525" cap="flat" cmpd="sng">
                  <a:solidFill>
                    <a:srgbClr val="666665"/>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7" name="Google Shape;417;p58"/>
                <p:cNvSpPr/>
                <p:nvPr/>
              </p:nvSpPr>
              <p:spPr>
                <a:xfrm>
                  <a:off x="243736" y="6605280"/>
                  <a:ext cx="169863" cy="153988"/>
                </a:xfrm>
                <a:custGeom>
                  <a:avLst/>
                  <a:gdLst/>
                  <a:ahLst/>
                  <a:cxnLst/>
                  <a:rect l="l" t="t" r="r" b="b"/>
                  <a:pathLst>
                    <a:path w="107" h="97" extrusionOk="0">
                      <a:moveTo>
                        <a:pt x="12" y="0"/>
                      </a:moveTo>
                      <a:lnTo>
                        <a:pt x="107" y="0"/>
                      </a:lnTo>
                      <a:lnTo>
                        <a:pt x="96" y="97"/>
                      </a:lnTo>
                      <a:lnTo>
                        <a:pt x="0" y="97"/>
                      </a:lnTo>
                      <a:lnTo>
                        <a:pt x="12" y="0"/>
                      </a:lnTo>
                      <a:close/>
                    </a:path>
                  </a:pathLst>
                </a:custGeom>
                <a:solidFill>
                  <a:srgbClr val="666665"/>
                </a:solidFill>
                <a:ln w="9525" cap="flat" cmpd="sng">
                  <a:solidFill>
                    <a:srgbClr val="666665"/>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8" name="Google Shape;418;p58"/>
                <p:cNvSpPr/>
                <p:nvPr/>
              </p:nvSpPr>
              <p:spPr>
                <a:xfrm>
                  <a:off x="426299" y="6605280"/>
                  <a:ext cx="161925" cy="153988"/>
                </a:xfrm>
                <a:custGeom>
                  <a:avLst/>
                  <a:gdLst/>
                  <a:ahLst/>
                  <a:cxnLst/>
                  <a:rect l="l" t="t" r="r" b="b"/>
                  <a:pathLst>
                    <a:path w="102" h="97" extrusionOk="0">
                      <a:moveTo>
                        <a:pt x="9" y="0"/>
                      </a:moveTo>
                      <a:lnTo>
                        <a:pt x="102" y="0"/>
                      </a:lnTo>
                      <a:lnTo>
                        <a:pt x="96" y="97"/>
                      </a:lnTo>
                      <a:lnTo>
                        <a:pt x="0" y="97"/>
                      </a:lnTo>
                      <a:lnTo>
                        <a:pt x="9" y="0"/>
                      </a:lnTo>
                      <a:close/>
                    </a:path>
                  </a:pathLst>
                </a:custGeom>
                <a:solidFill>
                  <a:srgbClr val="666665"/>
                </a:solidFill>
                <a:ln w="9525" cap="flat" cmpd="sng">
                  <a:solidFill>
                    <a:srgbClr val="666665"/>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9" name="Google Shape;419;p58"/>
                <p:cNvSpPr/>
                <p:nvPr/>
              </p:nvSpPr>
              <p:spPr>
                <a:xfrm>
                  <a:off x="610449" y="6605280"/>
                  <a:ext cx="153988" cy="153988"/>
                </a:xfrm>
                <a:custGeom>
                  <a:avLst/>
                  <a:gdLst/>
                  <a:ahLst/>
                  <a:cxnLst/>
                  <a:rect l="l" t="t" r="r" b="b"/>
                  <a:pathLst>
                    <a:path w="97" h="97" extrusionOk="0">
                      <a:moveTo>
                        <a:pt x="5" y="0"/>
                      </a:moveTo>
                      <a:lnTo>
                        <a:pt x="97" y="0"/>
                      </a:lnTo>
                      <a:lnTo>
                        <a:pt x="96" y="97"/>
                      </a:lnTo>
                      <a:lnTo>
                        <a:pt x="0" y="97"/>
                      </a:lnTo>
                      <a:lnTo>
                        <a:pt x="5" y="0"/>
                      </a:lnTo>
                      <a:close/>
                    </a:path>
                  </a:pathLst>
                </a:custGeom>
                <a:solidFill>
                  <a:srgbClr val="666665"/>
                </a:solidFill>
                <a:ln w="9525" cap="flat" cmpd="sng">
                  <a:solidFill>
                    <a:srgbClr val="666665"/>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0" name="Google Shape;420;p58"/>
                <p:cNvSpPr/>
                <p:nvPr/>
              </p:nvSpPr>
              <p:spPr>
                <a:xfrm>
                  <a:off x="793011" y="6605280"/>
                  <a:ext cx="152400" cy="153988"/>
                </a:xfrm>
                <a:custGeom>
                  <a:avLst/>
                  <a:gdLst/>
                  <a:ahLst/>
                  <a:cxnLst/>
                  <a:rect l="l" t="t" r="r" b="b"/>
                  <a:pathLst>
                    <a:path w="96" h="97" extrusionOk="0">
                      <a:moveTo>
                        <a:pt x="2" y="0"/>
                      </a:moveTo>
                      <a:lnTo>
                        <a:pt x="94" y="0"/>
                      </a:lnTo>
                      <a:lnTo>
                        <a:pt x="96" y="97"/>
                      </a:lnTo>
                      <a:lnTo>
                        <a:pt x="0" y="97"/>
                      </a:lnTo>
                      <a:lnTo>
                        <a:pt x="2" y="0"/>
                      </a:lnTo>
                      <a:close/>
                    </a:path>
                  </a:pathLst>
                </a:custGeom>
                <a:solidFill>
                  <a:srgbClr val="666665"/>
                </a:solidFill>
                <a:ln w="9525" cap="flat" cmpd="sng">
                  <a:solidFill>
                    <a:srgbClr val="666665"/>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1" name="Google Shape;421;p58"/>
                <p:cNvSpPr/>
                <p:nvPr/>
              </p:nvSpPr>
              <p:spPr>
                <a:xfrm>
                  <a:off x="972399" y="6605280"/>
                  <a:ext cx="155575" cy="153988"/>
                </a:xfrm>
                <a:custGeom>
                  <a:avLst/>
                  <a:gdLst/>
                  <a:ahLst/>
                  <a:cxnLst/>
                  <a:rect l="l" t="t" r="r" b="b"/>
                  <a:pathLst>
                    <a:path w="98" h="97" extrusionOk="0">
                      <a:moveTo>
                        <a:pt x="0" y="0"/>
                      </a:moveTo>
                      <a:lnTo>
                        <a:pt x="93" y="0"/>
                      </a:lnTo>
                      <a:lnTo>
                        <a:pt x="98" y="97"/>
                      </a:lnTo>
                      <a:lnTo>
                        <a:pt x="2" y="97"/>
                      </a:lnTo>
                      <a:lnTo>
                        <a:pt x="0" y="0"/>
                      </a:lnTo>
                      <a:close/>
                    </a:path>
                  </a:pathLst>
                </a:custGeom>
                <a:solidFill>
                  <a:srgbClr val="666665"/>
                </a:solidFill>
                <a:ln w="9525" cap="flat" cmpd="sng">
                  <a:solidFill>
                    <a:srgbClr val="666665"/>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2" name="Google Shape;422;p58"/>
                <p:cNvSpPr/>
                <p:nvPr/>
              </p:nvSpPr>
              <p:spPr>
                <a:xfrm>
                  <a:off x="1150199" y="6605280"/>
                  <a:ext cx="160338" cy="153988"/>
                </a:xfrm>
                <a:custGeom>
                  <a:avLst/>
                  <a:gdLst/>
                  <a:ahLst/>
                  <a:cxnLst/>
                  <a:rect l="l" t="t" r="r" b="b"/>
                  <a:pathLst>
                    <a:path w="101" h="97" extrusionOk="0">
                      <a:moveTo>
                        <a:pt x="0" y="0"/>
                      </a:moveTo>
                      <a:lnTo>
                        <a:pt x="93" y="0"/>
                      </a:lnTo>
                      <a:lnTo>
                        <a:pt x="101" y="97"/>
                      </a:lnTo>
                      <a:lnTo>
                        <a:pt x="5" y="97"/>
                      </a:lnTo>
                      <a:lnTo>
                        <a:pt x="0" y="0"/>
                      </a:lnTo>
                      <a:close/>
                    </a:path>
                  </a:pathLst>
                </a:custGeom>
                <a:solidFill>
                  <a:srgbClr val="666665"/>
                </a:solidFill>
                <a:ln w="9525" cap="flat" cmpd="sng">
                  <a:solidFill>
                    <a:srgbClr val="666665"/>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3" name="Google Shape;423;p58"/>
                <p:cNvSpPr/>
                <p:nvPr/>
              </p:nvSpPr>
              <p:spPr>
                <a:xfrm>
                  <a:off x="1324824" y="6605280"/>
                  <a:ext cx="168275" cy="153988"/>
                </a:xfrm>
                <a:custGeom>
                  <a:avLst/>
                  <a:gdLst/>
                  <a:ahLst/>
                  <a:cxnLst/>
                  <a:rect l="l" t="t" r="r" b="b"/>
                  <a:pathLst>
                    <a:path w="106" h="97" extrusionOk="0">
                      <a:moveTo>
                        <a:pt x="0" y="0"/>
                      </a:moveTo>
                      <a:lnTo>
                        <a:pt x="94" y="0"/>
                      </a:lnTo>
                      <a:lnTo>
                        <a:pt x="106" y="97"/>
                      </a:lnTo>
                      <a:lnTo>
                        <a:pt x="10" y="97"/>
                      </a:lnTo>
                      <a:lnTo>
                        <a:pt x="0" y="0"/>
                      </a:lnTo>
                      <a:close/>
                    </a:path>
                  </a:pathLst>
                </a:custGeom>
                <a:solidFill>
                  <a:srgbClr val="666665"/>
                </a:solidFill>
                <a:ln w="9525" cap="flat" cmpd="sng">
                  <a:solidFill>
                    <a:srgbClr val="666665"/>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4" name="Google Shape;424;p58"/>
                <p:cNvSpPr/>
                <p:nvPr/>
              </p:nvSpPr>
              <p:spPr>
                <a:xfrm>
                  <a:off x="1502624" y="6605280"/>
                  <a:ext cx="174625" cy="153988"/>
                </a:xfrm>
                <a:custGeom>
                  <a:avLst/>
                  <a:gdLst/>
                  <a:ahLst/>
                  <a:cxnLst/>
                  <a:rect l="l" t="t" r="r" b="b"/>
                  <a:pathLst>
                    <a:path w="110" h="97" extrusionOk="0">
                      <a:moveTo>
                        <a:pt x="0" y="0"/>
                      </a:moveTo>
                      <a:lnTo>
                        <a:pt x="92" y="0"/>
                      </a:lnTo>
                      <a:lnTo>
                        <a:pt x="110" y="97"/>
                      </a:lnTo>
                      <a:lnTo>
                        <a:pt x="14" y="97"/>
                      </a:lnTo>
                      <a:lnTo>
                        <a:pt x="0" y="0"/>
                      </a:lnTo>
                      <a:close/>
                    </a:path>
                  </a:pathLst>
                </a:custGeom>
                <a:solidFill>
                  <a:srgbClr val="666665"/>
                </a:solidFill>
                <a:ln w="9525" cap="flat" cmpd="sng">
                  <a:solidFill>
                    <a:srgbClr val="666665"/>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5" name="Google Shape;425;p58"/>
                <p:cNvSpPr/>
                <p:nvPr/>
              </p:nvSpPr>
              <p:spPr>
                <a:xfrm>
                  <a:off x="1678836" y="6605280"/>
                  <a:ext cx="180975" cy="153988"/>
                </a:xfrm>
                <a:custGeom>
                  <a:avLst/>
                  <a:gdLst/>
                  <a:ahLst/>
                  <a:cxnLst/>
                  <a:rect l="l" t="t" r="r" b="b"/>
                  <a:pathLst>
                    <a:path w="114" h="97" extrusionOk="0">
                      <a:moveTo>
                        <a:pt x="0" y="0"/>
                      </a:moveTo>
                      <a:lnTo>
                        <a:pt x="93" y="0"/>
                      </a:lnTo>
                      <a:lnTo>
                        <a:pt x="114" y="97"/>
                      </a:lnTo>
                      <a:lnTo>
                        <a:pt x="18" y="97"/>
                      </a:lnTo>
                      <a:lnTo>
                        <a:pt x="0" y="0"/>
                      </a:lnTo>
                      <a:close/>
                    </a:path>
                  </a:pathLst>
                </a:custGeom>
                <a:solidFill>
                  <a:srgbClr val="666665"/>
                </a:solidFill>
                <a:ln w="9525" cap="flat" cmpd="sng">
                  <a:solidFill>
                    <a:srgbClr val="666665"/>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6" name="Google Shape;426;p58"/>
                <p:cNvSpPr/>
                <p:nvPr/>
              </p:nvSpPr>
              <p:spPr>
                <a:xfrm>
                  <a:off x="1856636" y="6605280"/>
                  <a:ext cx="185738" cy="153988"/>
                </a:xfrm>
                <a:custGeom>
                  <a:avLst/>
                  <a:gdLst/>
                  <a:ahLst/>
                  <a:cxnLst/>
                  <a:rect l="l" t="t" r="r" b="b"/>
                  <a:pathLst>
                    <a:path w="117" h="97" extrusionOk="0">
                      <a:moveTo>
                        <a:pt x="0" y="0"/>
                      </a:moveTo>
                      <a:lnTo>
                        <a:pt x="93" y="0"/>
                      </a:lnTo>
                      <a:lnTo>
                        <a:pt x="117" y="97"/>
                      </a:lnTo>
                      <a:lnTo>
                        <a:pt x="21" y="97"/>
                      </a:lnTo>
                      <a:lnTo>
                        <a:pt x="0" y="0"/>
                      </a:lnTo>
                      <a:close/>
                    </a:path>
                  </a:pathLst>
                </a:custGeom>
                <a:solidFill>
                  <a:srgbClr val="666665"/>
                </a:solidFill>
                <a:ln w="9525" cap="flat" cmpd="sng">
                  <a:solidFill>
                    <a:srgbClr val="666665"/>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7" name="Google Shape;427;p58"/>
                <p:cNvSpPr/>
                <p:nvPr/>
              </p:nvSpPr>
              <p:spPr>
                <a:xfrm>
                  <a:off x="2034436" y="6605280"/>
                  <a:ext cx="190500" cy="153988"/>
                </a:xfrm>
                <a:custGeom>
                  <a:avLst/>
                  <a:gdLst/>
                  <a:ahLst/>
                  <a:cxnLst/>
                  <a:rect l="l" t="t" r="r" b="b"/>
                  <a:pathLst>
                    <a:path w="120" h="97" extrusionOk="0">
                      <a:moveTo>
                        <a:pt x="0" y="0"/>
                      </a:moveTo>
                      <a:lnTo>
                        <a:pt x="92" y="0"/>
                      </a:lnTo>
                      <a:lnTo>
                        <a:pt x="120" y="97"/>
                      </a:lnTo>
                      <a:lnTo>
                        <a:pt x="24" y="97"/>
                      </a:lnTo>
                      <a:lnTo>
                        <a:pt x="0" y="0"/>
                      </a:lnTo>
                      <a:close/>
                    </a:path>
                  </a:pathLst>
                </a:custGeom>
                <a:solidFill>
                  <a:srgbClr val="666665"/>
                </a:solidFill>
                <a:ln w="9525" cap="flat" cmpd="sng">
                  <a:solidFill>
                    <a:srgbClr val="666665"/>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8" name="Google Shape;428;p58"/>
                <p:cNvSpPr/>
                <p:nvPr/>
              </p:nvSpPr>
              <p:spPr>
                <a:xfrm>
                  <a:off x="2212236" y="6605280"/>
                  <a:ext cx="195263" cy="153988"/>
                </a:xfrm>
                <a:custGeom>
                  <a:avLst/>
                  <a:gdLst/>
                  <a:ahLst/>
                  <a:cxnLst/>
                  <a:rect l="l" t="t" r="r" b="b"/>
                  <a:pathLst>
                    <a:path w="123" h="97" extrusionOk="0">
                      <a:moveTo>
                        <a:pt x="0" y="0"/>
                      </a:moveTo>
                      <a:lnTo>
                        <a:pt x="92" y="0"/>
                      </a:lnTo>
                      <a:lnTo>
                        <a:pt x="123" y="97"/>
                      </a:lnTo>
                      <a:lnTo>
                        <a:pt x="27" y="97"/>
                      </a:lnTo>
                      <a:lnTo>
                        <a:pt x="0" y="0"/>
                      </a:lnTo>
                      <a:close/>
                    </a:path>
                  </a:pathLst>
                </a:custGeom>
                <a:solidFill>
                  <a:srgbClr val="666665"/>
                </a:solidFill>
                <a:ln w="9525" cap="flat" cmpd="sng">
                  <a:solidFill>
                    <a:srgbClr val="666665"/>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9" name="Google Shape;429;p58"/>
                <p:cNvSpPr/>
                <p:nvPr/>
              </p:nvSpPr>
              <p:spPr>
                <a:xfrm>
                  <a:off x="2385274" y="6605280"/>
                  <a:ext cx="206375" cy="153988"/>
                </a:xfrm>
                <a:custGeom>
                  <a:avLst/>
                  <a:gdLst/>
                  <a:ahLst/>
                  <a:cxnLst/>
                  <a:rect l="l" t="t" r="r" b="b"/>
                  <a:pathLst>
                    <a:path w="130" h="97" extrusionOk="0">
                      <a:moveTo>
                        <a:pt x="0" y="0"/>
                      </a:moveTo>
                      <a:lnTo>
                        <a:pt x="95" y="0"/>
                      </a:lnTo>
                      <a:lnTo>
                        <a:pt x="130" y="97"/>
                      </a:lnTo>
                      <a:lnTo>
                        <a:pt x="34" y="97"/>
                      </a:lnTo>
                      <a:lnTo>
                        <a:pt x="0" y="0"/>
                      </a:lnTo>
                      <a:close/>
                    </a:path>
                  </a:pathLst>
                </a:custGeom>
                <a:solidFill>
                  <a:srgbClr val="666665"/>
                </a:solidFill>
                <a:ln w="9525" cap="flat" cmpd="sng">
                  <a:solidFill>
                    <a:srgbClr val="666665"/>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0" name="Google Shape;430;p58"/>
                <p:cNvSpPr/>
                <p:nvPr/>
              </p:nvSpPr>
              <p:spPr>
                <a:xfrm>
                  <a:off x="2563074" y="6605280"/>
                  <a:ext cx="211138" cy="153988"/>
                </a:xfrm>
                <a:custGeom>
                  <a:avLst/>
                  <a:gdLst/>
                  <a:ahLst/>
                  <a:cxnLst/>
                  <a:rect l="l" t="t" r="r" b="b"/>
                  <a:pathLst>
                    <a:path w="133" h="97" extrusionOk="0">
                      <a:moveTo>
                        <a:pt x="0" y="0"/>
                      </a:moveTo>
                      <a:lnTo>
                        <a:pt x="93" y="0"/>
                      </a:lnTo>
                      <a:lnTo>
                        <a:pt x="133" y="97"/>
                      </a:lnTo>
                      <a:lnTo>
                        <a:pt x="37" y="97"/>
                      </a:lnTo>
                      <a:lnTo>
                        <a:pt x="0" y="0"/>
                      </a:lnTo>
                      <a:close/>
                    </a:path>
                  </a:pathLst>
                </a:custGeom>
                <a:solidFill>
                  <a:srgbClr val="666665"/>
                </a:solidFill>
                <a:ln w="9525" cap="flat" cmpd="sng">
                  <a:solidFill>
                    <a:srgbClr val="666665"/>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1" name="Google Shape;431;p58"/>
                <p:cNvSpPr/>
                <p:nvPr/>
              </p:nvSpPr>
              <p:spPr>
                <a:xfrm>
                  <a:off x="2740874" y="6605280"/>
                  <a:ext cx="215900" cy="153988"/>
                </a:xfrm>
                <a:custGeom>
                  <a:avLst/>
                  <a:gdLst/>
                  <a:ahLst/>
                  <a:cxnLst/>
                  <a:rect l="l" t="t" r="r" b="b"/>
                  <a:pathLst>
                    <a:path w="136" h="97" extrusionOk="0">
                      <a:moveTo>
                        <a:pt x="0" y="0"/>
                      </a:moveTo>
                      <a:lnTo>
                        <a:pt x="92" y="0"/>
                      </a:lnTo>
                      <a:lnTo>
                        <a:pt x="136" y="97"/>
                      </a:lnTo>
                      <a:lnTo>
                        <a:pt x="40" y="97"/>
                      </a:lnTo>
                      <a:lnTo>
                        <a:pt x="0" y="0"/>
                      </a:lnTo>
                      <a:close/>
                    </a:path>
                  </a:pathLst>
                </a:custGeom>
                <a:solidFill>
                  <a:srgbClr val="666665"/>
                </a:solidFill>
                <a:ln w="9525" cap="flat" cmpd="sng">
                  <a:solidFill>
                    <a:srgbClr val="666665"/>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2" name="Google Shape;432;p58"/>
                <p:cNvSpPr/>
                <p:nvPr/>
              </p:nvSpPr>
              <p:spPr>
                <a:xfrm>
                  <a:off x="2918674" y="6605280"/>
                  <a:ext cx="220663" cy="153988"/>
                </a:xfrm>
                <a:custGeom>
                  <a:avLst/>
                  <a:gdLst/>
                  <a:ahLst/>
                  <a:cxnLst/>
                  <a:rect l="l" t="t" r="r" b="b"/>
                  <a:pathLst>
                    <a:path w="139" h="97" extrusionOk="0">
                      <a:moveTo>
                        <a:pt x="0" y="0"/>
                      </a:moveTo>
                      <a:lnTo>
                        <a:pt x="92" y="0"/>
                      </a:lnTo>
                      <a:lnTo>
                        <a:pt x="139" y="97"/>
                      </a:lnTo>
                      <a:lnTo>
                        <a:pt x="43" y="97"/>
                      </a:lnTo>
                      <a:lnTo>
                        <a:pt x="0" y="0"/>
                      </a:lnTo>
                      <a:close/>
                    </a:path>
                  </a:pathLst>
                </a:custGeom>
                <a:solidFill>
                  <a:srgbClr val="666665"/>
                </a:solidFill>
                <a:ln w="9525" cap="flat" cmpd="sng">
                  <a:solidFill>
                    <a:srgbClr val="666665"/>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3" name="Google Shape;433;p58"/>
                <p:cNvSpPr/>
                <p:nvPr/>
              </p:nvSpPr>
              <p:spPr>
                <a:xfrm>
                  <a:off x="3094886" y="6605280"/>
                  <a:ext cx="227013" cy="153988"/>
                </a:xfrm>
                <a:custGeom>
                  <a:avLst/>
                  <a:gdLst/>
                  <a:ahLst/>
                  <a:cxnLst/>
                  <a:rect l="l" t="t" r="r" b="b"/>
                  <a:pathLst>
                    <a:path w="143" h="97" extrusionOk="0">
                      <a:moveTo>
                        <a:pt x="0" y="0"/>
                      </a:moveTo>
                      <a:lnTo>
                        <a:pt x="93" y="0"/>
                      </a:lnTo>
                      <a:lnTo>
                        <a:pt x="143" y="97"/>
                      </a:lnTo>
                      <a:lnTo>
                        <a:pt x="47" y="97"/>
                      </a:lnTo>
                      <a:lnTo>
                        <a:pt x="0" y="0"/>
                      </a:lnTo>
                      <a:close/>
                    </a:path>
                  </a:pathLst>
                </a:custGeom>
                <a:solidFill>
                  <a:srgbClr val="666665"/>
                </a:solidFill>
                <a:ln w="9525" cap="flat" cmpd="sng">
                  <a:solidFill>
                    <a:srgbClr val="666665"/>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4" name="Google Shape;434;p58"/>
                <p:cNvSpPr/>
                <p:nvPr/>
              </p:nvSpPr>
              <p:spPr>
                <a:xfrm>
                  <a:off x="-1489814" y="7211705"/>
                  <a:ext cx="234950" cy="155575"/>
                </a:xfrm>
                <a:custGeom>
                  <a:avLst/>
                  <a:gdLst/>
                  <a:ahLst/>
                  <a:cxnLst/>
                  <a:rect l="l" t="t" r="r" b="b"/>
                  <a:pathLst>
                    <a:path w="148" h="98" extrusionOk="0">
                      <a:moveTo>
                        <a:pt x="43" y="0"/>
                      </a:moveTo>
                      <a:lnTo>
                        <a:pt x="148" y="0"/>
                      </a:lnTo>
                      <a:lnTo>
                        <a:pt x="108" y="98"/>
                      </a:lnTo>
                      <a:lnTo>
                        <a:pt x="0" y="98"/>
                      </a:lnTo>
                      <a:lnTo>
                        <a:pt x="43" y="0"/>
                      </a:lnTo>
                      <a:close/>
                    </a:path>
                  </a:pathLst>
                </a:custGeom>
                <a:solidFill>
                  <a:srgbClr val="666665"/>
                </a:solidFill>
                <a:ln w="9525" cap="flat" cmpd="sng">
                  <a:solidFill>
                    <a:srgbClr val="666665"/>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5" name="Google Shape;435;p58"/>
                <p:cNvSpPr/>
                <p:nvPr/>
              </p:nvSpPr>
              <p:spPr>
                <a:xfrm>
                  <a:off x="-1283439" y="7211705"/>
                  <a:ext cx="230188" cy="155575"/>
                </a:xfrm>
                <a:custGeom>
                  <a:avLst/>
                  <a:gdLst/>
                  <a:ahLst/>
                  <a:cxnLst/>
                  <a:rect l="l" t="t" r="r" b="b"/>
                  <a:pathLst>
                    <a:path w="145" h="98" extrusionOk="0">
                      <a:moveTo>
                        <a:pt x="39" y="0"/>
                      </a:moveTo>
                      <a:lnTo>
                        <a:pt x="145" y="0"/>
                      </a:lnTo>
                      <a:lnTo>
                        <a:pt x="109" y="98"/>
                      </a:lnTo>
                      <a:lnTo>
                        <a:pt x="0" y="98"/>
                      </a:lnTo>
                      <a:lnTo>
                        <a:pt x="39" y="0"/>
                      </a:lnTo>
                      <a:close/>
                    </a:path>
                  </a:pathLst>
                </a:custGeom>
                <a:solidFill>
                  <a:srgbClr val="666665"/>
                </a:solidFill>
                <a:ln w="9525" cap="flat" cmpd="sng">
                  <a:solidFill>
                    <a:srgbClr val="666665"/>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6" name="Google Shape;436;p58"/>
                <p:cNvSpPr/>
                <p:nvPr/>
              </p:nvSpPr>
              <p:spPr>
                <a:xfrm>
                  <a:off x="-1077064" y="7211705"/>
                  <a:ext cx="223838" cy="155575"/>
                </a:xfrm>
                <a:custGeom>
                  <a:avLst/>
                  <a:gdLst/>
                  <a:ahLst/>
                  <a:cxnLst/>
                  <a:rect l="l" t="t" r="r" b="b"/>
                  <a:pathLst>
                    <a:path w="141" h="98" extrusionOk="0">
                      <a:moveTo>
                        <a:pt x="36" y="0"/>
                      </a:moveTo>
                      <a:lnTo>
                        <a:pt x="141" y="0"/>
                      </a:lnTo>
                      <a:lnTo>
                        <a:pt x="108" y="98"/>
                      </a:lnTo>
                      <a:lnTo>
                        <a:pt x="0" y="98"/>
                      </a:lnTo>
                      <a:lnTo>
                        <a:pt x="36" y="0"/>
                      </a:lnTo>
                      <a:close/>
                    </a:path>
                  </a:pathLst>
                </a:custGeom>
                <a:solidFill>
                  <a:srgbClr val="666665"/>
                </a:solidFill>
                <a:ln w="9525" cap="flat" cmpd="sng">
                  <a:solidFill>
                    <a:srgbClr val="666665"/>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7" name="Google Shape;437;p58"/>
                <p:cNvSpPr/>
                <p:nvPr/>
              </p:nvSpPr>
              <p:spPr>
                <a:xfrm>
                  <a:off x="-869101" y="7211705"/>
                  <a:ext cx="215900" cy="155575"/>
                </a:xfrm>
                <a:custGeom>
                  <a:avLst/>
                  <a:gdLst/>
                  <a:ahLst/>
                  <a:cxnLst/>
                  <a:rect l="l" t="t" r="r" b="b"/>
                  <a:pathLst>
                    <a:path w="136" h="98" extrusionOk="0">
                      <a:moveTo>
                        <a:pt x="31" y="0"/>
                      </a:moveTo>
                      <a:lnTo>
                        <a:pt x="136" y="0"/>
                      </a:lnTo>
                      <a:lnTo>
                        <a:pt x="108" y="98"/>
                      </a:lnTo>
                      <a:lnTo>
                        <a:pt x="0" y="98"/>
                      </a:lnTo>
                      <a:lnTo>
                        <a:pt x="31" y="0"/>
                      </a:lnTo>
                      <a:close/>
                    </a:path>
                  </a:pathLst>
                </a:custGeom>
                <a:solidFill>
                  <a:srgbClr val="666665"/>
                </a:solidFill>
                <a:ln w="9525" cap="flat" cmpd="sng">
                  <a:solidFill>
                    <a:srgbClr val="666665"/>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8" name="Google Shape;438;p58"/>
                <p:cNvSpPr/>
                <p:nvPr/>
              </p:nvSpPr>
              <p:spPr>
                <a:xfrm>
                  <a:off x="-664314" y="7211705"/>
                  <a:ext cx="212725" cy="155575"/>
                </a:xfrm>
                <a:custGeom>
                  <a:avLst/>
                  <a:gdLst/>
                  <a:ahLst/>
                  <a:cxnLst/>
                  <a:rect l="l" t="t" r="r" b="b"/>
                  <a:pathLst>
                    <a:path w="134" h="98" extrusionOk="0">
                      <a:moveTo>
                        <a:pt x="28" y="0"/>
                      </a:moveTo>
                      <a:lnTo>
                        <a:pt x="134" y="0"/>
                      </a:lnTo>
                      <a:lnTo>
                        <a:pt x="108" y="98"/>
                      </a:lnTo>
                      <a:lnTo>
                        <a:pt x="0" y="98"/>
                      </a:lnTo>
                      <a:lnTo>
                        <a:pt x="28" y="0"/>
                      </a:lnTo>
                      <a:close/>
                    </a:path>
                  </a:pathLst>
                </a:custGeom>
                <a:solidFill>
                  <a:srgbClr val="666665"/>
                </a:solidFill>
                <a:ln w="9525" cap="flat" cmpd="sng">
                  <a:solidFill>
                    <a:srgbClr val="666665"/>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9" name="Google Shape;439;p58"/>
                <p:cNvSpPr/>
                <p:nvPr/>
              </p:nvSpPr>
              <p:spPr>
                <a:xfrm>
                  <a:off x="-456351" y="7211705"/>
                  <a:ext cx="204788" cy="155575"/>
                </a:xfrm>
                <a:custGeom>
                  <a:avLst/>
                  <a:gdLst/>
                  <a:ahLst/>
                  <a:cxnLst/>
                  <a:rect l="l" t="t" r="r" b="b"/>
                  <a:pathLst>
                    <a:path w="129" h="98" extrusionOk="0">
                      <a:moveTo>
                        <a:pt x="24" y="0"/>
                      </a:moveTo>
                      <a:lnTo>
                        <a:pt x="129" y="0"/>
                      </a:lnTo>
                      <a:lnTo>
                        <a:pt x="108" y="98"/>
                      </a:lnTo>
                      <a:lnTo>
                        <a:pt x="0" y="98"/>
                      </a:lnTo>
                      <a:lnTo>
                        <a:pt x="24" y="0"/>
                      </a:lnTo>
                      <a:close/>
                    </a:path>
                  </a:pathLst>
                </a:custGeom>
                <a:solidFill>
                  <a:srgbClr val="666665"/>
                </a:solidFill>
                <a:ln w="9525" cap="flat" cmpd="sng">
                  <a:solidFill>
                    <a:srgbClr val="666665"/>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0" name="Google Shape;440;p58"/>
                <p:cNvSpPr/>
                <p:nvPr/>
              </p:nvSpPr>
              <p:spPr>
                <a:xfrm>
                  <a:off x="-243626" y="7211705"/>
                  <a:ext cx="2632075" cy="155575"/>
                </a:xfrm>
                <a:custGeom>
                  <a:avLst/>
                  <a:gdLst/>
                  <a:ahLst/>
                  <a:cxnLst/>
                  <a:rect l="l" t="t" r="r" b="b"/>
                  <a:pathLst>
                    <a:path w="1658" h="98" extrusionOk="0">
                      <a:moveTo>
                        <a:pt x="21" y="0"/>
                      </a:moveTo>
                      <a:lnTo>
                        <a:pt x="1630" y="0"/>
                      </a:lnTo>
                      <a:lnTo>
                        <a:pt x="1658" y="98"/>
                      </a:lnTo>
                      <a:lnTo>
                        <a:pt x="0" y="98"/>
                      </a:lnTo>
                      <a:lnTo>
                        <a:pt x="21" y="0"/>
                      </a:lnTo>
                      <a:close/>
                    </a:path>
                  </a:pathLst>
                </a:custGeom>
                <a:solidFill>
                  <a:srgbClr val="666665"/>
                </a:solidFill>
                <a:ln w="9525" cap="flat" cmpd="sng">
                  <a:solidFill>
                    <a:srgbClr val="666665"/>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1" name="Google Shape;441;p58"/>
                <p:cNvSpPr/>
                <p:nvPr/>
              </p:nvSpPr>
              <p:spPr>
                <a:xfrm>
                  <a:off x="2385274" y="7211705"/>
                  <a:ext cx="219075" cy="155575"/>
                </a:xfrm>
                <a:custGeom>
                  <a:avLst/>
                  <a:gdLst/>
                  <a:ahLst/>
                  <a:cxnLst/>
                  <a:rect l="l" t="t" r="r" b="b"/>
                  <a:pathLst>
                    <a:path w="138" h="98" extrusionOk="0">
                      <a:moveTo>
                        <a:pt x="0" y="0"/>
                      </a:moveTo>
                      <a:lnTo>
                        <a:pt x="107" y="0"/>
                      </a:lnTo>
                      <a:lnTo>
                        <a:pt x="138" y="98"/>
                      </a:lnTo>
                      <a:lnTo>
                        <a:pt x="30" y="98"/>
                      </a:lnTo>
                      <a:lnTo>
                        <a:pt x="0" y="0"/>
                      </a:lnTo>
                      <a:close/>
                    </a:path>
                  </a:pathLst>
                </a:custGeom>
                <a:solidFill>
                  <a:srgbClr val="666665"/>
                </a:solidFill>
                <a:ln w="9525" cap="flat" cmpd="sng">
                  <a:solidFill>
                    <a:srgbClr val="666665"/>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2" name="Google Shape;442;p58"/>
                <p:cNvSpPr/>
                <p:nvPr/>
              </p:nvSpPr>
              <p:spPr>
                <a:xfrm>
                  <a:off x="2588474" y="7211705"/>
                  <a:ext cx="222250" cy="155575"/>
                </a:xfrm>
                <a:custGeom>
                  <a:avLst/>
                  <a:gdLst/>
                  <a:ahLst/>
                  <a:cxnLst/>
                  <a:rect l="l" t="t" r="r" b="b"/>
                  <a:pathLst>
                    <a:path w="140" h="98" extrusionOk="0">
                      <a:moveTo>
                        <a:pt x="0" y="0"/>
                      </a:moveTo>
                      <a:lnTo>
                        <a:pt x="105" y="0"/>
                      </a:lnTo>
                      <a:lnTo>
                        <a:pt x="140" y="98"/>
                      </a:lnTo>
                      <a:lnTo>
                        <a:pt x="31" y="98"/>
                      </a:lnTo>
                      <a:lnTo>
                        <a:pt x="0" y="0"/>
                      </a:lnTo>
                      <a:close/>
                    </a:path>
                  </a:pathLst>
                </a:custGeom>
                <a:solidFill>
                  <a:srgbClr val="666665"/>
                </a:solidFill>
                <a:ln w="9525" cap="flat" cmpd="sng">
                  <a:solidFill>
                    <a:srgbClr val="666665"/>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3" name="Google Shape;443;p58"/>
                <p:cNvSpPr/>
                <p:nvPr/>
              </p:nvSpPr>
              <p:spPr>
                <a:xfrm>
                  <a:off x="2788499" y="7211705"/>
                  <a:ext cx="228600" cy="155575"/>
                </a:xfrm>
                <a:custGeom>
                  <a:avLst/>
                  <a:gdLst/>
                  <a:ahLst/>
                  <a:cxnLst/>
                  <a:rect l="l" t="t" r="r" b="b"/>
                  <a:pathLst>
                    <a:path w="144" h="98" extrusionOk="0">
                      <a:moveTo>
                        <a:pt x="0" y="0"/>
                      </a:moveTo>
                      <a:lnTo>
                        <a:pt x="104" y="0"/>
                      </a:lnTo>
                      <a:lnTo>
                        <a:pt x="144" y="98"/>
                      </a:lnTo>
                      <a:lnTo>
                        <a:pt x="36" y="98"/>
                      </a:lnTo>
                      <a:lnTo>
                        <a:pt x="0" y="0"/>
                      </a:lnTo>
                      <a:close/>
                    </a:path>
                  </a:pathLst>
                </a:custGeom>
                <a:solidFill>
                  <a:srgbClr val="666665"/>
                </a:solidFill>
                <a:ln w="9525" cap="flat" cmpd="sng">
                  <a:solidFill>
                    <a:srgbClr val="666665"/>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4" name="Google Shape;444;p58"/>
                <p:cNvSpPr/>
                <p:nvPr/>
              </p:nvSpPr>
              <p:spPr>
                <a:xfrm>
                  <a:off x="2986936" y="7211705"/>
                  <a:ext cx="236538" cy="155575"/>
                </a:xfrm>
                <a:custGeom>
                  <a:avLst/>
                  <a:gdLst/>
                  <a:ahLst/>
                  <a:cxnLst/>
                  <a:rect l="l" t="t" r="r" b="b"/>
                  <a:pathLst>
                    <a:path w="149" h="98" extrusionOk="0">
                      <a:moveTo>
                        <a:pt x="0" y="0"/>
                      </a:moveTo>
                      <a:lnTo>
                        <a:pt x="107" y="0"/>
                      </a:lnTo>
                      <a:lnTo>
                        <a:pt x="149" y="98"/>
                      </a:lnTo>
                      <a:lnTo>
                        <a:pt x="40" y="98"/>
                      </a:lnTo>
                      <a:lnTo>
                        <a:pt x="0" y="0"/>
                      </a:lnTo>
                      <a:close/>
                    </a:path>
                  </a:pathLst>
                </a:custGeom>
                <a:solidFill>
                  <a:srgbClr val="666665"/>
                </a:solidFill>
                <a:ln w="9525" cap="flat" cmpd="sng">
                  <a:solidFill>
                    <a:srgbClr val="666665"/>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5" name="Google Shape;445;p58"/>
                <p:cNvSpPr/>
                <p:nvPr/>
              </p:nvSpPr>
              <p:spPr>
                <a:xfrm>
                  <a:off x="3190136" y="7211705"/>
                  <a:ext cx="241300" cy="155575"/>
                </a:xfrm>
                <a:custGeom>
                  <a:avLst/>
                  <a:gdLst/>
                  <a:ahLst/>
                  <a:cxnLst/>
                  <a:rect l="l" t="t" r="r" b="b"/>
                  <a:pathLst>
                    <a:path w="152" h="98" extrusionOk="0">
                      <a:moveTo>
                        <a:pt x="0" y="0"/>
                      </a:moveTo>
                      <a:lnTo>
                        <a:pt x="104" y="0"/>
                      </a:lnTo>
                      <a:lnTo>
                        <a:pt x="152" y="98"/>
                      </a:lnTo>
                      <a:lnTo>
                        <a:pt x="43" y="98"/>
                      </a:lnTo>
                      <a:lnTo>
                        <a:pt x="0" y="0"/>
                      </a:lnTo>
                      <a:close/>
                    </a:path>
                  </a:pathLst>
                </a:custGeom>
                <a:solidFill>
                  <a:srgbClr val="666665"/>
                </a:solidFill>
                <a:ln w="9525" cap="flat" cmpd="sng">
                  <a:solidFill>
                    <a:srgbClr val="666665"/>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6" name="Google Shape;446;p58"/>
                <p:cNvSpPr/>
                <p:nvPr/>
              </p:nvSpPr>
              <p:spPr>
                <a:xfrm>
                  <a:off x="3388574" y="7211705"/>
                  <a:ext cx="247650" cy="155575"/>
                </a:xfrm>
                <a:custGeom>
                  <a:avLst/>
                  <a:gdLst/>
                  <a:ahLst/>
                  <a:cxnLst/>
                  <a:rect l="l" t="t" r="r" b="b"/>
                  <a:pathLst>
                    <a:path w="156" h="98" extrusionOk="0">
                      <a:moveTo>
                        <a:pt x="0" y="0"/>
                      </a:moveTo>
                      <a:lnTo>
                        <a:pt x="105" y="0"/>
                      </a:lnTo>
                      <a:lnTo>
                        <a:pt x="156" y="98"/>
                      </a:lnTo>
                      <a:lnTo>
                        <a:pt x="47" y="98"/>
                      </a:lnTo>
                      <a:lnTo>
                        <a:pt x="0" y="0"/>
                      </a:lnTo>
                      <a:close/>
                    </a:path>
                  </a:pathLst>
                </a:custGeom>
                <a:solidFill>
                  <a:srgbClr val="666665"/>
                </a:solidFill>
                <a:ln w="9525" cap="flat" cmpd="sng">
                  <a:solidFill>
                    <a:srgbClr val="666665"/>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7" name="Google Shape;447;p58"/>
                <p:cNvSpPr/>
                <p:nvPr/>
              </p:nvSpPr>
              <p:spPr>
                <a:xfrm>
                  <a:off x="-924664" y="6802130"/>
                  <a:ext cx="209550" cy="152400"/>
                </a:xfrm>
                <a:custGeom>
                  <a:avLst/>
                  <a:gdLst/>
                  <a:ahLst/>
                  <a:cxnLst/>
                  <a:rect l="l" t="t" r="r" b="b"/>
                  <a:pathLst>
                    <a:path w="132" h="96" extrusionOk="0">
                      <a:moveTo>
                        <a:pt x="36" y="0"/>
                      </a:moveTo>
                      <a:lnTo>
                        <a:pt x="132" y="0"/>
                      </a:lnTo>
                      <a:lnTo>
                        <a:pt x="99" y="96"/>
                      </a:lnTo>
                      <a:lnTo>
                        <a:pt x="0" y="96"/>
                      </a:lnTo>
                      <a:lnTo>
                        <a:pt x="36" y="0"/>
                      </a:lnTo>
                      <a:close/>
                    </a:path>
                  </a:pathLst>
                </a:custGeom>
                <a:solidFill>
                  <a:srgbClr val="666665"/>
                </a:solidFill>
                <a:ln w="9525" cap="flat" cmpd="sng">
                  <a:solidFill>
                    <a:srgbClr val="666665"/>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8" name="Google Shape;448;p58"/>
                <p:cNvSpPr/>
                <p:nvPr/>
              </p:nvSpPr>
              <p:spPr>
                <a:xfrm>
                  <a:off x="-734164" y="6802130"/>
                  <a:ext cx="204788" cy="152400"/>
                </a:xfrm>
                <a:custGeom>
                  <a:avLst/>
                  <a:gdLst/>
                  <a:ahLst/>
                  <a:cxnLst/>
                  <a:rect l="l" t="t" r="r" b="b"/>
                  <a:pathLst>
                    <a:path w="129" h="96" extrusionOk="0">
                      <a:moveTo>
                        <a:pt x="32" y="0"/>
                      </a:moveTo>
                      <a:lnTo>
                        <a:pt x="129" y="0"/>
                      </a:lnTo>
                      <a:lnTo>
                        <a:pt x="100" y="96"/>
                      </a:lnTo>
                      <a:lnTo>
                        <a:pt x="0" y="96"/>
                      </a:lnTo>
                      <a:lnTo>
                        <a:pt x="32" y="0"/>
                      </a:lnTo>
                      <a:close/>
                    </a:path>
                  </a:pathLst>
                </a:custGeom>
                <a:solidFill>
                  <a:srgbClr val="666665"/>
                </a:solidFill>
                <a:ln w="9525" cap="flat" cmpd="sng">
                  <a:solidFill>
                    <a:srgbClr val="666665"/>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9" name="Google Shape;449;p58"/>
                <p:cNvSpPr/>
                <p:nvPr/>
              </p:nvSpPr>
              <p:spPr>
                <a:xfrm>
                  <a:off x="-545251" y="6802130"/>
                  <a:ext cx="198438" cy="152400"/>
                </a:xfrm>
                <a:custGeom>
                  <a:avLst/>
                  <a:gdLst/>
                  <a:ahLst/>
                  <a:cxnLst/>
                  <a:rect l="l" t="t" r="r" b="b"/>
                  <a:pathLst>
                    <a:path w="125" h="96" extrusionOk="0">
                      <a:moveTo>
                        <a:pt x="29" y="0"/>
                      </a:moveTo>
                      <a:lnTo>
                        <a:pt x="125" y="0"/>
                      </a:lnTo>
                      <a:lnTo>
                        <a:pt x="101" y="96"/>
                      </a:lnTo>
                      <a:lnTo>
                        <a:pt x="0" y="96"/>
                      </a:lnTo>
                      <a:lnTo>
                        <a:pt x="29" y="0"/>
                      </a:lnTo>
                      <a:close/>
                    </a:path>
                  </a:pathLst>
                </a:custGeom>
                <a:solidFill>
                  <a:srgbClr val="666665"/>
                </a:solidFill>
                <a:ln w="9525" cap="flat" cmpd="sng">
                  <a:solidFill>
                    <a:srgbClr val="666665"/>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0" name="Google Shape;450;p58"/>
                <p:cNvSpPr/>
                <p:nvPr/>
              </p:nvSpPr>
              <p:spPr>
                <a:xfrm>
                  <a:off x="-354751" y="6802130"/>
                  <a:ext cx="193675" cy="152400"/>
                </a:xfrm>
                <a:custGeom>
                  <a:avLst/>
                  <a:gdLst/>
                  <a:ahLst/>
                  <a:cxnLst/>
                  <a:rect l="l" t="t" r="r" b="b"/>
                  <a:pathLst>
                    <a:path w="122" h="96" extrusionOk="0">
                      <a:moveTo>
                        <a:pt x="25" y="0"/>
                      </a:moveTo>
                      <a:lnTo>
                        <a:pt x="122" y="0"/>
                      </a:lnTo>
                      <a:lnTo>
                        <a:pt x="100" y="96"/>
                      </a:lnTo>
                      <a:lnTo>
                        <a:pt x="0" y="96"/>
                      </a:lnTo>
                      <a:lnTo>
                        <a:pt x="25" y="0"/>
                      </a:lnTo>
                      <a:close/>
                    </a:path>
                  </a:pathLst>
                </a:custGeom>
                <a:solidFill>
                  <a:srgbClr val="666665"/>
                </a:solidFill>
                <a:ln w="9525" cap="flat" cmpd="sng">
                  <a:solidFill>
                    <a:srgbClr val="666665"/>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1" name="Google Shape;451;p58"/>
                <p:cNvSpPr/>
                <p:nvPr/>
              </p:nvSpPr>
              <p:spPr>
                <a:xfrm>
                  <a:off x="-162664" y="6802130"/>
                  <a:ext cx="185738" cy="152400"/>
                </a:xfrm>
                <a:custGeom>
                  <a:avLst/>
                  <a:gdLst/>
                  <a:ahLst/>
                  <a:cxnLst/>
                  <a:rect l="l" t="t" r="r" b="b"/>
                  <a:pathLst>
                    <a:path w="117" h="96" extrusionOk="0">
                      <a:moveTo>
                        <a:pt x="21" y="0"/>
                      </a:moveTo>
                      <a:lnTo>
                        <a:pt x="117" y="0"/>
                      </a:lnTo>
                      <a:lnTo>
                        <a:pt x="99" y="96"/>
                      </a:lnTo>
                      <a:lnTo>
                        <a:pt x="0" y="96"/>
                      </a:lnTo>
                      <a:lnTo>
                        <a:pt x="21" y="0"/>
                      </a:lnTo>
                      <a:close/>
                    </a:path>
                  </a:pathLst>
                </a:custGeom>
                <a:solidFill>
                  <a:srgbClr val="666665"/>
                </a:solidFill>
                <a:ln w="9525" cap="flat" cmpd="sng">
                  <a:solidFill>
                    <a:srgbClr val="666665"/>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2" name="Google Shape;452;p58"/>
                <p:cNvSpPr/>
                <p:nvPr/>
              </p:nvSpPr>
              <p:spPr>
                <a:xfrm>
                  <a:off x="27836" y="6802130"/>
                  <a:ext cx="180975" cy="152400"/>
                </a:xfrm>
                <a:custGeom>
                  <a:avLst/>
                  <a:gdLst/>
                  <a:ahLst/>
                  <a:cxnLst/>
                  <a:rect l="l" t="t" r="r" b="b"/>
                  <a:pathLst>
                    <a:path w="114" h="96" extrusionOk="0">
                      <a:moveTo>
                        <a:pt x="16" y="0"/>
                      </a:moveTo>
                      <a:lnTo>
                        <a:pt x="114" y="0"/>
                      </a:lnTo>
                      <a:lnTo>
                        <a:pt x="100" y="96"/>
                      </a:lnTo>
                      <a:lnTo>
                        <a:pt x="0" y="96"/>
                      </a:lnTo>
                      <a:lnTo>
                        <a:pt x="16" y="0"/>
                      </a:lnTo>
                      <a:close/>
                    </a:path>
                  </a:pathLst>
                </a:custGeom>
                <a:solidFill>
                  <a:srgbClr val="666665"/>
                </a:solidFill>
                <a:ln w="9525" cap="flat" cmpd="sng">
                  <a:solidFill>
                    <a:srgbClr val="666665"/>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3" name="Google Shape;453;p58"/>
                <p:cNvSpPr/>
                <p:nvPr/>
              </p:nvSpPr>
              <p:spPr>
                <a:xfrm>
                  <a:off x="216749" y="6802130"/>
                  <a:ext cx="174625" cy="152400"/>
                </a:xfrm>
                <a:custGeom>
                  <a:avLst/>
                  <a:gdLst/>
                  <a:ahLst/>
                  <a:cxnLst/>
                  <a:rect l="l" t="t" r="r" b="b"/>
                  <a:pathLst>
                    <a:path w="110" h="96" extrusionOk="0">
                      <a:moveTo>
                        <a:pt x="14" y="0"/>
                      </a:moveTo>
                      <a:lnTo>
                        <a:pt x="110" y="0"/>
                      </a:lnTo>
                      <a:lnTo>
                        <a:pt x="101" y="96"/>
                      </a:lnTo>
                      <a:lnTo>
                        <a:pt x="0" y="96"/>
                      </a:lnTo>
                      <a:lnTo>
                        <a:pt x="14" y="0"/>
                      </a:lnTo>
                      <a:close/>
                    </a:path>
                  </a:pathLst>
                </a:custGeom>
                <a:solidFill>
                  <a:srgbClr val="666665"/>
                </a:solidFill>
                <a:ln w="9525" cap="flat" cmpd="sng">
                  <a:solidFill>
                    <a:srgbClr val="666665"/>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4" name="Google Shape;454;p58"/>
                <p:cNvSpPr/>
                <p:nvPr/>
              </p:nvSpPr>
              <p:spPr>
                <a:xfrm>
                  <a:off x="407249" y="6802130"/>
                  <a:ext cx="169863" cy="152400"/>
                </a:xfrm>
                <a:custGeom>
                  <a:avLst/>
                  <a:gdLst/>
                  <a:ahLst/>
                  <a:cxnLst/>
                  <a:rect l="l" t="t" r="r" b="b"/>
                  <a:pathLst>
                    <a:path w="107" h="96" extrusionOk="0">
                      <a:moveTo>
                        <a:pt x="9" y="0"/>
                      </a:moveTo>
                      <a:lnTo>
                        <a:pt x="107" y="0"/>
                      </a:lnTo>
                      <a:lnTo>
                        <a:pt x="100" y="96"/>
                      </a:lnTo>
                      <a:lnTo>
                        <a:pt x="0" y="96"/>
                      </a:lnTo>
                      <a:lnTo>
                        <a:pt x="9" y="0"/>
                      </a:lnTo>
                      <a:close/>
                    </a:path>
                  </a:pathLst>
                </a:custGeom>
                <a:solidFill>
                  <a:srgbClr val="666665"/>
                </a:solidFill>
                <a:ln w="9525" cap="flat" cmpd="sng">
                  <a:solidFill>
                    <a:srgbClr val="666665"/>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5" name="Google Shape;455;p58"/>
                <p:cNvSpPr/>
                <p:nvPr/>
              </p:nvSpPr>
              <p:spPr>
                <a:xfrm>
                  <a:off x="599336" y="6802130"/>
                  <a:ext cx="160338" cy="152400"/>
                </a:xfrm>
                <a:custGeom>
                  <a:avLst/>
                  <a:gdLst/>
                  <a:ahLst/>
                  <a:cxnLst/>
                  <a:rect l="l" t="t" r="r" b="b"/>
                  <a:pathLst>
                    <a:path w="101" h="96" extrusionOk="0">
                      <a:moveTo>
                        <a:pt x="5" y="0"/>
                      </a:moveTo>
                      <a:lnTo>
                        <a:pt x="101" y="0"/>
                      </a:lnTo>
                      <a:lnTo>
                        <a:pt x="99" y="96"/>
                      </a:lnTo>
                      <a:lnTo>
                        <a:pt x="0" y="96"/>
                      </a:lnTo>
                      <a:lnTo>
                        <a:pt x="5" y="0"/>
                      </a:lnTo>
                      <a:close/>
                    </a:path>
                  </a:pathLst>
                </a:custGeom>
                <a:solidFill>
                  <a:srgbClr val="666665"/>
                </a:solidFill>
                <a:ln w="9525" cap="flat" cmpd="sng">
                  <a:solidFill>
                    <a:srgbClr val="666665"/>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6" name="Google Shape;456;p58"/>
                <p:cNvSpPr/>
                <p:nvPr/>
              </p:nvSpPr>
              <p:spPr>
                <a:xfrm>
                  <a:off x="789836" y="6802130"/>
                  <a:ext cx="158750" cy="152400"/>
                </a:xfrm>
                <a:custGeom>
                  <a:avLst/>
                  <a:gdLst/>
                  <a:ahLst/>
                  <a:cxnLst/>
                  <a:rect l="l" t="t" r="r" b="b"/>
                  <a:pathLst>
                    <a:path w="100" h="96" extrusionOk="0">
                      <a:moveTo>
                        <a:pt x="2" y="0"/>
                      </a:moveTo>
                      <a:lnTo>
                        <a:pt x="98" y="0"/>
                      </a:lnTo>
                      <a:lnTo>
                        <a:pt x="100" y="96"/>
                      </a:lnTo>
                      <a:lnTo>
                        <a:pt x="0" y="96"/>
                      </a:lnTo>
                      <a:lnTo>
                        <a:pt x="2" y="0"/>
                      </a:lnTo>
                      <a:close/>
                    </a:path>
                  </a:pathLst>
                </a:custGeom>
                <a:solidFill>
                  <a:srgbClr val="666665"/>
                </a:solidFill>
                <a:ln w="9525" cap="flat" cmpd="sng">
                  <a:solidFill>
                    <a:srgbClr val="666665"/>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7" name="Google Shape;457;p58"/>
                <p:cNvSpPr/>
                <p:nvPr/>
              </p:nvSpPr>
              <p:spPr>
                <a:xfrm>
                  <a:off x="975574" y="6802130"/>
                  <a:ext cx="160338" cy="152400"/>
                </a:xfrm>
                <a:custGeom>
                  <a:avLst/>
                  <a:gdLst/>
                  <a:ahLst/>
                  <a:cxnLst/>
                  <a:rect l="l" t="t" r="r" b="b"/>
                  <a:pathLst>
                    <a:path w="101" h="96" extrusionOk="0">
                      <a:moveTo>
                        <a:pt x="0" y="0"/>
                      </a:moveTo>
                      <a:lnTo>
                        <a:pt x="98" y="0"/>
                      </a:lnTo>
                      <a:lnTo>
                        <a:pt x="101" y="96"/>
                      </a:lnTo>
                      <a:lnTo>
                        <a:pt x="2" y="96"/>
                      </a:lnTo>
                      <a:lnTo>
                        <a:pt x="0" y="0"/>
                      </a:lnTo>
                      <a:close/>
                    </a:path>
                  </a:pathLst>
                </a:custGeom>
                <a:solidFill>
                  <a:srgbClr val="666665"/>
                </a:solidFill>
                <a:ln w="9525" cap="flat" cmpd="sng">
                  <a:solidFill>
                    <a:srgbClr val="666665"/>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8" name="Google Shape;458;p58"/>
                <p:cNvSpPr/>
                <p:nvPr/>
              </p:nvSpPr>
              <p:spPr>
                <a:xfrm>
                  <a:off x="1161311" y="6802130"/>
                  <a:ext cx="166688" cy="152400"/>
                </a:xfrm>
                <a:custGeom>
                  <a:avLst/>
                  <a:gdLst/>
                  <a:ahLst/>
                  <a:cxnLst/>
                  <a:rect l="l" t="t" r="r" b="b"/>
                  <a:pathLst>
                    <a:path w="105" h="96" extrusionOk="0">
                      <a:moveTo>
                        <a:pt x="0" y="0"/>
                      </a:moveTo>
                      <a:lnTo>
                        <a:pt x="96" y="0"/>
                      </a:lnTo>
                      <a:lnTo>
                        <a:pt x="105" y="96"/>
                      </a:lnTo>
                      <a:lnTo>
                        <a:pt x="5" y="96"/>
                      </a:lnTo>
                      <a:lnTo>
                        <a:pt x="0" y="0"/>
                      </a:lnTo>
                      <a:close/>
                    </a:path>
                  </a:pathLst>
                </a:custGeom>
                <a:solidFill>
                  <a:srgbClr val="666665"/>
                </a:solidFill>
                <a:ln w="9525" cap="flat" cmpd="sng">
                  <a:solidFill>
                    <a:srgbClr val="666665"/>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9" name="Google Shape;459;p58"/>
                <p:cNvSpPr/>
                <p:nvPr/>
              </p:nvSpPr>
              <p:spPr>
                <a:xfrm>
                  <a:off x="1343874" y="6802130"/>
                  <a:ext cx="174625" cy="152400"/>
                </a:xfrm>
                <a:custGeom>
                  <a:avLst/>
                  <a:gdLst/>
                  <a:ahLst/>
                  <a:cxnLst/>
                  <a:rect l="l" t="t" r="r" b="b"/>
                  <a:pathLst>
                    <a:path w="110" h="96" extrusionOk="0">
                      <a:moveTo>
                        <a:pt x="0" y="0"/>
                      </a:moveTo>
                      <a:lnTo>
                        <a:pt x="98" y="0"/>
                      </a:lnTo>
                      <a:lnTo>
                        <a:pt x="110" y="96"/>
                      </a:lnTo>
                      <a:lnTo>
                        <a:pt x="11" y="96"/>
                      </a:lnTo>
                      <a:lnTo>
                        <a:pt x="0" y="0"/>
                      </a:lnTo>
                      <a:close/>
                    </a:path>
                  </a:pathLst>
                </a:custGeom>
                <a:solidFill>
                  <a:srgbClr val="666665"/>
                </a:solidFill>
                <a:ln w="9525" cap="flat" cmpd="sng">
                  <a:solidFill>
                    <a:srgbClr val="666665"/>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0" name="Google Shape;460;p58"/>
                <p:cNvSpPr/>
                <p:nvPr/>
              </p:nvSpPr>
              <p:spPr>
                <a:xfrm>
                  <a:off x="1529611" y="6802130"/>
                  <a:ext cx="180975" cy="152400"/>
                </a:xfrm>
                <a:custGeom>
                  <a:avLst/>
                  <a:gdLst/>
                  <a:ahLst/>
                  <a:cxnLst/>
                  <a:rect l="l" t="t" r="r" b="b"/>
                  <a:pathLst>
                    <a:path w="114" h="96" extrusionOk="0">
                      <a:moveTo>
                        <a:pt x="0" y="0"/>
                      </a:moveTo>
                      <a:lnTo>
                        <a:pt x="96" y="0"/>
                      </a:lnTo>
                      <a:lnTo>
                        <a:pt x="114" y="96"/>
                      </a:lnTo>
                      <a:lnTo>
                        <a:pt x="12" y="96"/>
                      </a:lnTo>
                      <a:lnTo>
                        <a:pt x="0" y="0"/>
                      </a:lnTo>
                      <a:close/>
                    </a:path>
                  </a:pathLst>
                </a:custGeom>
                <a:solidFill>
                  <a:srgbClr val="666665"/>
                </a:solidFill>
                <a:ln w="9525" cap="flat" cmpd="sng">
                  <a:solidFill>
                    <a:srgbClr val="666665"/>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1" name="Google Shape;461;p58"/>
                <p:cNvSpPr/>
                <p:nvPr/>
              </p:nvSpPr>
              <p:spPr>
                <a:xfrm>
                  <a:off x="1712174" y="6802130"/>
                  <a:ext cx="185738" cy="152400"/>
                </a:xfrm>
                <a:custGeom>
                  <a:avLst/>
                  <a:gdLst/>
                  <a:ahLst/>
                  <a:cxnLst/>
                  <a:rect l="l" t="t" r="r" b="b"/>
                  <a:pathLst>
                    <a:path w="117" h="96" extrusionOk="0">
                      <a:moveTo>
                        <a:pt x="0" y="0"/>
                      </a:moveTo>
                      <a:lnTo>
                        <a:pt x="98" y="0"/>
                      </a:lnTo>
                      <a:lnTo>
                        <a:pt x="117" y="96"/>
                      </a:lnTo>
                      <a:lnTo>
                        <a:pt x="18" y="96"/>
                      </a:lnTo>
                      <a:lnTo>
                        <a:pt x="0" y="0"/>
                      </a:lnTo>
                      <a:close/>
                    </a:path>
                  </a:pathLst>
                </a:custGeom>
                <a:solidFill>
                  <a:srgbClr val="666665"/>
                </a:solidFill>
                <a:ln w="9525" cap="flat" cmpd="sng">
                  <a:solidFill>
                    <a:srgbClr val="666665"/>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2" name="Google Shape;462;p58"/>
                <p:cNvSpPr/>
                <p:nvPr/>
              </p:nvSpPr>
              <p:spPr>
                <a:xfrm>
                  <a:off x="1897911" y="6802130"/>
                  <a:ext cx="192088" cy="152400"/>
                </a:xfrm>
                <a:custGeom>
                  <a:avLst/>
                  <a:gdLst/>
                  <a:ahLst/>
                  <a:cxnLst/>
                  <a:rect l="l" t="t" r="r" b="b"/>
                  <a:pathLst>
                    <a:path w="121" h="96" extrusionOk="0">
                      <a:moveTo>
                        <a:pt x="0" y="0"/>
                      </a:moveTo>
                      <a:lnTo>
                        <a:pt x="96" y="0"/>
                      </a:lnTo>
                      <a:lnTo>
                        <a:pt x="121" y="96"/>
                      </a:lnTo>
                      <a:lnTo>
                        <a:pt x="21" y="96"/>
                      </a:lnTo>
                      <a:lnTo>
                        <a:pt x="0" y="0"/>
                      </a:lnTo>
                      <a:close/>
                    </a:path>
                  </a:pathLst>
                </a:custGeom>
                <a:solidFill>
                  <a:srgbClr val="666665"/>
                </a:solidFill>
                <a:ln w="9525" cap="flat" cmpd="sng">
                  <a:solidFill>
                    <a:srgbClr val="666665"/>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3" name="Google Shape;463;p58"/>
                <p:cNvSpPr/>
                <p:nvPr/>
              </p:nvSpPr>
              <p:spPr>
                <a:xfrm>
                  <a:off x="2080474" y="6802130"/>
                  <a:ext cx="200025" cy="152400"/>
                </a:xfrm>
                <a:custGeom>
                  <a:avLst/>
                  <a:gdLst/>
                  <a:ahLst/>
                  <a:cxnLst/>
                  <a:rect l="l" t="t" r="r" b="b"/>
                  <a:pathLst>
                    <a:path w="126" h="96" extrusionOk="0">
                      <a:moveTo>
                        <a:pt x="0" y="0"/>
                      </a:moveTo>
                      <a:lnTo>
                        <a:pt x="98" y="0"/>
                      </a:lnTo>
                      <a:lnTo>
                        <a:pt x="126" y="96"/>
                      </a:lnTo>
                      <a:lnTo>
                        <a:pt x="27" y="96"/>
                      </a:lnTo>
                      <a:lnTo>
                        <a:pt x="0" y="0"/>
                      </a:lnTo>
                      <a:close/>
                    </a:path>
                  </a:pathLst>
                </a:custGeom>
                <a:solidFill>
                  <a:srgbClr val="666665"/>
                </a:solidFill>
                <a:ln w="9525" cap="flat" cmpd="sng">
                  <a:solidFill>
                    <a:srgbClr val="666665"/>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4" name="Google Shape;464;p58"/>
                <p:cNvSpPr/>
                <p:nvPr/>
              </p:nvSpPr>
              <p:spPr>
                <a:xfrm>
                  <a:off x="2266211" y="6802130"/>
                  <a:ext cx="206375" cy="152400"/>
                </a:xfrm>
                <a:custGeom>
                  <a:avLst/>
                  <a:gdLst/>
                  <a:ahLst/>
                  <a:cxnLst/>
                  <a:rect l="l" t="t" r="r" b="b"/>
                  <a:pathLst>
                    <a:path w="130" h="96" extrusionOk="0">
                      <a:moveTo>
                        <a:pt x="0" y="0"/>
                      </a:moveTo>
                      <a:lnTo>
                        <a:pt x="96" y="0"/>
                      </a:lnTo>
                      <a:lnTo>
                        <a:pt x="130" y="96"/>
                      </a:lnTo>
                      <a:lnTo>
                        <a:pt x="28" y="96"/>
                      </a:lnTo>
                      <a:lnTo>
                        <a:pt x="0" y="0"/>
                      </a:lnTo>
                      <a:close/>
                    </a:path>
                  </a:pathLst>
                </a:custGeom>
                <a:solidFill>
                  <a:srgbClr val="666665"/>
                </a:solidFill>
                <a:ln w="9525" cap="flat" cmpd="sng">
                  <a:solidFill>
                    <a:srgbClr val="666665"/>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5" name="Google Shape;465;p58"/>
                <p:cNvSpPr/>
                <p:nvPr/>
              </p:nvSpPr>
              <p:spPr>
                <a:xfrm>
                  <a:off x="2451949" y="6802130"/>
                  <a:ext cx="207963" cy="152400"/>
                </a:xfrm>
                <a:custGeom>
                  <a:avLst/>
                  <a:gdLst/>
                  <a:ahLst/>
                  <a:cxnLst/>
                  <a:rect l="l" t="t" r="r" b="b"/>
                  <a:pathLst>
                    <a:path w="131" h="96" extrusionOk="0">
                      <a:moveTo>
                        <a:pt x="0" y="0"/>
                      </a:moveTo>
                      <a:lnTo>
                        <a:pt x="96" y="0"/>
                      </a:lnTo>
                      <a:lnTo>
                        <a:pt x="131" y="96"/>
                      </a:lnTo>
                      <a:lnTo>
                        <a:pt x="32" y="96"/>
                      </a:lnTo>
                      <a:lnTo>
                        <a:pt x="0" y="0"/>
                      </a:lnTo>
                      <a:close/>
                    </a:path>
                  </a:pathLst>
                </a:custGeom>
                <a:solidFill>
                  <a:srgbClr val="666665"/>
                </a:solidFill>
                <a:ln w="9525" cap="flat" cmpd="sng">
                  <a:solidFill>
                    <a:srgbClr val="666665"/>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6" name="Google Shape;466;p58"/>
                <p:cNvSpPr/>
                <p:nvPr/>
              </p:nvSpPr>
              <p:spPr>
                <a:xfrm>
                  <a:off x="2636099" y="6802130"/>
                  <a:ext cx="215900" cy="152400"/>
                </a:xfrm>
                <a:custGeom>
                  <a:avLst/>
                  <a:gdLst/>
                  <a:ahLst/>
                  <a:cxnLst/>
                  <a:rect l="l" t="t" r="r" b="b"/>
                  <a:pathLst>
                    <a:path w="136" h="96" extrusionOk="0">
                      <a:moveTo>
                        <a:pt x="0" y="0"/>
                      </a:moveTo>
                      <a:lnTo>
                        <a:pt x="97" y="0"/>
                      </a:lnTo>
                      <a:lnTo>
                        <a:pt x="136" y="96"/>
                      </a:lnTo>
                      <a:lnTo>
                        <a:pt x="36" y="96"/>
                      </a:lnTo>
                      <a:lnTo>
                        <a:pt x="0" y="0"/>
                      </a:lnTo>
                      <a:close/>
                    </a:path>
                  </a:pathLst>
                </a:custGeom>
                <a:solidFill>
                  <a:srgbClr val="666665"/>
                </a:solidFill>
                <a:ln w="9525" cap="flat" cmpd="sng">
                  <a:solidFill>
                    <a:srgbClr val="666665"/>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7" name="Google Shape;467;p58"/>
                <p:cNvSpPr/>
                <p:nvPr/>
              </p:nvSpPr>
              <p:spPr>
                <a:xfrm>
                  <a:off x="2821836" y="6802130"/>
                  <a:ext cx="220663" cy="152400"/>
                </a:xfrm>
                <a:custGeom>
                  <a:avLst/>
                  <a:gdLst/>
                  <a:ahLst/>
                  <a:cxnLst/>
                  <a:rect l="l" t="t" r="r" b="b"/>
                  <a:pathLst>
                    <a:path w="139" h="96" extrusionOk="0">
                      <a:moveTo>
                        <a:pt x="0" y="0"/>
                      </a:moveTo>
                      <a:lnTo>
                        <a:pt x="96" y="0"/>
                      </a:lnTo>
                      <a:lnTo>
                        <a:pt x="139" y="96"/>
                      </a:lnTo>
                      <a:lnTo>
                        <a:pt x="38" y="96"/>
                      </a:lnTo>
                      <a:lnTo>
                        <a:pt x="0" y="0"/>
                      </a:lnTo>
                      <a:close/>
                    </a:path>
                  </a:pathLst>
                </a:custGeom>
                <a:solidFill>
                  <a:srgbClr val="666665"/>
                </a:solidFill>
                <a:ln w="9525" cap="flat" cmpd="sng">
                  <a:solidFill>
                    <a:srgbClr val="666665"/>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8" name="Google Shape;468;p58"/>
                <p:cNvSpPr/>
                <p:nvPr/>
              </p:nvSpPr>
              <p:spPr>
                <a:xfrm>
                  <a:off x="3004399" y="6802130"/>
                  <a:ext cx="227013" cy="152400"/>
                </a:xfrm>
                <a:custGeom>
                  <a:avLst/>
                  <a:gdLst/>
                  <a:ahLst/>
                  <a:cxnLst/>
                  <a:rect l="l" t="t" r="r" b="b"/>
                  <a:pathLst>
                    <a:path w="143" h="96" extrusionOk="0">
                      <a:moveTo>
                        <a:pt x="0" y="0"/>
                      </a:moveTo>
                      <a:lnTo>
                        <a:pt x="97" y="0"/>
                      </a:lnTo>
                      <a:lnTo>
                        <a:pt x="143" y="96"/>
                      </a:lnTo>
                      <a:lnTo>
                        <a:pt x="43" y="96"/>
                      </a:lnTo>
                      <a:lnTo>
                        <a:pt x="0" y="0"/>
                      </a:lnTo>
                      <a:close/>
                    </a:path>
                  </a:pathLst>
                </a:custGeom>
                <a:solidFill>
                  <a:srgbClr val="666665"/>
                </a:solidFill>
                <a:ln w="9525" cap="flat" cmpd="sng">
                  <a:solidFill>
                    <a:srgbClr val="666665"/>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9" name="Google Shape;469;p58"/>
                <p:cNvSpPr/>
                <p:nvPr/>
              </p:nvSpPr>
              <p:spPr>
                <a:xfrm>
                  <a:off x="3190136" y="6802130"/>
                  <a:ext cx="338138" cy="357188"/>
                </a:xfrm>
                <a:custGeom>
                  <a:avLst/>
                  <a:gdLst/>
                  <a:ahLst/>
                  <a:cxnLst/>
                  <a:rect l="l" t="t" r="r" b="b"/>
                  <a:pathLst>
                    <a:path w="213" h="225" extrusionOk="0">
                      <a:moveTo>
                        <a:pt x="0" y="0"/>
                      </a:moveTo>
                      <a:lnTo>
                        <a:pt x="96" y="0"/>
                      </a:lnTo>
                      <a:lnTo>
                        <a:pt x="213" y="225"/>
                      </a:lnTo>
                      <a:lnTo>
                        <a:pt x="108" y="225"/>
                      </a:lnTo>
                      <a:lnTo>
                        <a:pt x="0" y="0"/>
                      </a:lnTo>
                      <a:close/>
                    </a:path>
                  </a:pathLst>
                </a:custGeom>
                <a:solidFill>
                  <a:srgbClr val="666665"/>
                </a:solidFill>
                <a:ln w="9525" cap="flat" cmpd="sng">
                  <a:solidFill>
                    <a:srgbClr val="666665"/>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0" name="Google Shape;470;p58"/>
                <p:cNvSpPr/>
                <p:nvPr/>
              </p:nvSpPr>
              <p:spPr>
                <a:xfrm>
                  <a:off x="-1002451" y="7014855"/>
                  <a:ext cx="215900" cy="155575"/>
                </a:xfrm>
                <a:custGeom>
                  <a:avLst/>
                  <a:gdLst/>
                  <a:ahLst/>
                  <a:cxnLst/>
                  <a:rect l="l" t="t" r="r" b="b"/>
                  <a:pathLst>
                    <a:path w="136" h="98" extrusionOk="0">
                      <a:moveTo>
                        <a:pt x="35" y="0"/>
                      </a:moveTo>
                      <a:lnTo>
                        <a:pt x="136" y="0"/>
                      </a:lnTo>
                      <a:lnTo>
                        <a:pt x="103" y="98"/>
                      </a:lnTo>
                      <a:lnTo>
                        <a:pt x="0" y="98"/>
                      </a:lnTo>
                      <a:lnTo>
                        <a:pt x="35" y="0"/>
                      </a:lnTo>
                      <a:close/>
                    </a:path>
                  </a:pathLst>
                </a:custGeom>
                <a:solidFill>
                  <a:srgbClr val="666665"/>
                </a:solidFill>
                <a:ln w="9525" cap="flat" cmpd="sng">
                  <a:solidFill>
                    <a:srgbClr val="666665"/>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1" name="Google Shape;471;p58"/>
                <p:cNvSpPr/>
                <p:nvPr/>
              </p:nvSpPr>
              <p:spPr>
                <a:xfrm>
                  <a:off x="-805601" y="7014855"/>
                  <a:ext cx="212725" cy="155575"/>
                </a:xfrm>
                <a:custGeom>
                  <a:avLst/>
                  <a:gdLst/>
                  <a:ahLst/>
                  <a:cxnLst/>
                  <a:rect l="l" t="t" r="r" b="b"/>
                  <a:pathLst>
                    <a:path w="134" h="98" extrusionOk="0">
                      <a:moveTo>
                        <a:pt x="33" y="0"/>
                      </a:moveTo>
                      <a:lnTo>
                        <a:pt x="134" y="0"/>
                      </a:lnTo>
                      <a:lnTo>
                        <a:pt x="104" y="98"/>
                      </a:lnTo>
                      <a:lnTo>
                        <a:pt x="0" y="98"/>
                      </a:lnTo>
                      <a:lnTo>
                        <a:pt x="33" y="0"/>
                      </a:lnTo>
                      <a:close/>
                    </a:path>
                  </a:pathLst>
                </a:custGeom>
                <a:solidFill>
                  <a:srgbClr val="666665"/>
                </a:solidFill>
                <a:ln w="9525" cap="flat" cmpd="sng">
                  <a:solidFill>
                    <a:srgbClr val="666665"/>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2" name="Google Shape;472;p58"/>
                <p:cNvSpPr/>
                <p:nvPr/>
              </p:nvSpPr>
              <p:spPr>
                <a:xfrm>
                  <a:off x="-607164" y="7014855"/>
                  <a:ext cx="206375" cy="155575"/>
                </a:xfrm>
                <a:custGeom>
                  <a:avLst/>
                  <a:gdLst/>
                  <a:ahLst/>
                  <a:cxnLst/>
                  <a:rect l="l" t="t" r="r" b="b"/>
                  <a:pathLst>
                    <a:path w="130" h="98" extrusionOk="0">
                      <a:moveTo>
                        <a:pt x="28" y="0"/>
                      </a:moveTo>
                      <a:lnTo>
                        <a:pt x="130" y="0"/>
                      </a:lnTo>
                      <a:lnTo>
                        <a:pt x="105" y="98"/>
                      </a:lnTo>
                      <a:lnTo>
                        <a:pt x="0" y="98"/>
                      </a:lnTo>
                      <a:lnTo>
                        <a:pt x="28" y="0"/>
                      </a:lnTo>
                      <a:close/>
                    </a:path>
                  </a:pathLst>
                </a:custGeom>
                <a:solidFill>
                  <a:srgbClr val="666665"/>
                </a:solidFill>
                <a:ln w="9525" cap="flat" cmpd="sng">
                  <a:solidFill>
                    <a:srgbClr val="666665"/>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3" name="Google Shape;473;p58"/>
                <p:cNvSpPr/>
                <p:nvPr/>
              </p:nvSpPr>
              <p:spPr>
                <a:xfrm>
                  <a:off x="-407139" y="7014855"/>
                  <a:ext cx="200025" cy="155575"/>
                </a:xfrm>
                <a:custGeom>
                  <a:avLst/>
                  <a:gdLst/>
                  <a:ahLst/>
                  <a:cxnLst/>
                  <a:rect l="l" t="t" r="r" b="b"/>
                  <a:pathLst>
                    <a:path w="126" h="98" extrusionOk="0">
                      <a:moveTo>
                        <a:pt x="24" y="0"/>
                      </a:moveTo>
                      <a:lnTo>
                        <a:pt x="126" y="0"/>
                      </a:lnTo>
                      <a:lnTo>
                        <a:pt x="105" y="98"/>
                      </a:lnTo>
                      <a:lnTo>
                        <a:pt x="0" y="98"/>
                      </a:lnTo>
                      <a:lnTo>
                        <a:pt x="24" y="0"/>
                      </a:lnTo>
                      <a:close/>
                    </a:path>
                  </a:pathLst>
                </a:custGeom>
                <a:solidFill>
                  <a:srgbClr val="666665"/>
                </a:solidFill>
                <a:ln w="9525" cap="flat" cmpd="sng">
                  <a:solidFill>
                    <a:srgbClr val="666665"/>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4" name="Google Shape;474;p58"/>
                <p:cNvSpPr/>
                <p:nvPr/>
              </p:nvSpPr>
              <p:spPr>
                <a:xfrm>
                  <a:off x="-210289" y="7014855"/>
                  <a:ext cx="193675" cy="155575"/>
                </a:xfrm>
                <a:custGeom>
                  <a:avLst/>
                  <a:gdLst/>
                  <a:ahLst/>
                  <a:cxnLst/>
                  <a:rect l="l" t="t" r="r" b="b"/>
                  <a:pathLst>
                    <a:path w="122" h="98" extrusionOk="0">
                      <a:moveTo>
                        <a:pt x="21" y="0"/>
                      </a:moveTo>
                      <a:lnTo>
                        <a:pt x="122" y="0"/>
                      </a:lnTo>
                      <a:lnTo>
                        <a:pt x="105" y="98"/>
                      </a:lnTo>
                      <a:lnTo>
                        <a:pt x="0" y="98"/>
                      </a:lnTo>
                      <a:lnTo>
                        <a:pt x="21" y="0"/>
                      </a:lnTo>
                      <a:close/>
                    </a:path>
                  </a:pathLst>
                </a:custGeom>
                <a:solidFill>
                  <a:srgbClr val="666665"/>
                </a:solidFill>
                <a:ln w="9525" cap="flat" cmpd="sng">
                  <a:solidFill>
                    <a:srgbClr val="666665"/>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5" name="Google Shape;475;p58"/>
                <p:cNvSpPr/>
                <p:nvPr/>
              </p:nvSpPr>
              <p:spPr>
                <a:xfrm>
                  <a:off x="-10264" y="7014855"/>
                  <a:ext cx="187325" cy="155575"/>
                </a:xfrm>
                <a:custGeom>
                  <a:avLst/>
                  <a:gdLst/>
                  <a:ahLst/>
                  <a:cxnLst/>
                  <a:rect l="l" t="t" r="r" b="b"/>
                  <a:pathLst>
                    <a:path w="118" h="98" extrusionOk="0">
                      <a:moveTo>
                        <a:pt x="17" y="0"/>
                      </a:moveTo>
                      <a:lnTo>
                        <a:pt x="118" y="0"/>
                      </a:lnTo>
                      <a:lnTo>
                        <a:pt x="104" y="98"/>
                      </a:lnTo>
                      <a:lnTo>
                        <a:pt x="0" y="98"/>
                      </a:lnTo>
                      <a:lnTo>
                        <a:pt x="17" y="0"/>
                      </a:lnTo>
                      <a:close/>
                    </a:path>
                  </a:pathLst>
                </a:custGeom>
                <a:solidFill>
                  <a:srgbClr val="666665"/>
                </a:solidFill>
                <a:ln w="9525" cap="flat" cmpd="sng">
                  <a:solidFill>
                    <a:srgbClr val="666665"/>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6" name="Google Shape;476;p58"/>
                <p:cNvSpPr/>
                <p:nvPr/>
              </p:nvSpPr>
              <p:spPr>
                <a:xfrm>
                  <a:off x="188174" y="7014855"/>
                  <a:ext cx="180975" cy="155575"/>
                </a:xfrm>
                <a:custGeom>
                  <a:avLst/>
                  <a:gdLst/>
                  <a:ahLst/>
                  <a:cxnLst/>
                  <a:rect l="l" t="t" r="r" b="b"/>
                  <a:pathLst>
                    <a:path w="114" h="98" extrusionOk="0">
                      <a:moveTo>
                        <a:pt x="13" y="0"/>
                      </a:moveTo>
                      <a:lnTo>
                        <a:pt x="114" y="0"/>
                      </a:lnTo>
                      <a:lnTo>
                        <a:pt x="105" y="98"/>
                      </a:lnTo>
                      <a:lnTo>
                        <a:pt x="0" y="98"/>
                      </a:lnTo>
                      <a:lnTo>
                        <a:pt x="13" y="0"/>
                      </a:lnTo>
                      <a:close/>
                    </a:path>
                  </a:pathLst>
                </a:custGeom>
                <a:solidFill>
                  <a:srgbClr val="666665"/>
                </a:solidFill>
                <a:ln w="9525" cap="flat" cmpd="sng">
                  <a:solidFill>
                    <a:srgbClr val="666665"/>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7" name="Google Shape;477;p58"/>
                <p:cNvSpPr/>
                <p:nvPr/>
              </p:nvSpPr>
              <p:spPr>
                <a:xfrm>
                  <a:off x="388199" y="7014855"/>
                  <a:ext cx="174625" cy="155575"/>
                </a:xfrm>
                <a:custGeom>
                  <a:avLst/>
                  <a:gdLst/>
                  <a:ahLst/>
                  <a:cxnLst/>
                  <a:rect l="l" t="t" r="r" b="b"/>
                  <a:pathLst>
                    <a:path w="110" h="98" extrusionOk="0">
                      <a:moveTo>
                        <a:pt x="9" y="0"/>
                      </a:moveTo>
                      <a:lnTo>
                        <a:pt x="110" y="0"/>
                      </a:lnTo>
                      <a:lnTo>
                        <a:pt x="103" y="98"/>
                      </a:lnTo>
                      <a:lnTo>
                        <a:pt x="0" y="98"/>
                      </a:lnTo>
                      <a:lnTo>
                        <a:pt x="9" y="0"/>
                      </a:lnTo>
                      <a:close/>
                    </a:path>
                  </a:pathLst>
                </a:custGeom>
                <a:solidFill>
                  <a:srgbClr val="666665"/>
                </a:solidFill>
                <a:ln w="9525" cap="flat" cmpd="sng">
                  <a:solidFill>
                    <a:srgbClr val="666665"/>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8" name="Google Shape;478;p58"/>
                <p:cNvSpPr/>
                <p:nvPr/>
              </p:nvSpPr>
              <p:spPr>
                <a:xfrm>
                  <a:off x="585049" y="7014855"/>
                  <a:ext cx="171450" cy="155575"/>
                </a:xfrm>
                <a:custGeom>
                  <a:avLst/>
                  <a:gdLst/>
                  <a:ahLst/>
                  <a:cxnLst/>
                  <a:rect l="l" t="t" r="r" b="b"/>
                  <a:pathLst>
                    <a:path w="108" h="98" extrusionOk="0">
                      <a:moveTo>
                        <a:pt x="7" y="0"/>
                      </a:moveTo>
                      <a:lnTo>
                        <a:pt x="108" y="0"/>
                      </a:lnTo>
                      <a:lnTo>
                        <a:pt x="105" y="98"/>
                      </a:lnTo>
                      <a:lnTo>
                        <a:pt x="0" y="98"/>
                      </a:lnTo>
                      <a:lnTo>
                        <a:pt x="7" y="0"/>
                      </a:lnTo>
                      <a:close/>
                    </a:path>
                  </a:pathLst>
                </a:custGeom>
                <a:solidFill>
                  <a:srgbClr val="666665"/>
                </a:solidFill>
                <a:ln w="9525" cap="flat" cmpd="sng">
                  <a:solidFill>
                    <a:srgbClr val="666665"/>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9" name="Google Shape;479;p58"/>
                <p:cNvSpPr/>
                <p:nvPr/>
              </p:nvSpPr>
              <p:spPr>
                <a:xfrm>
                  <a:off x="785074" y="7014855"/>
                  <a:ext cx="165100" cy="155575"/>
                </a:xfrm>
                <a:custGeom>
                  <a:avLst/>
                  <a:gdLst/>
                  <a:ahLst/>
                  <a:cxnLst/>
                  <a:rect l="l" t="t" r="r" b="b"/>
                  <a:pathLst>
                    <a:path w="104" h="98" extrusionOk="0">
                      <a:moveTo>
                        <a:pt x="1" y="0"/>
                      </a:moveTo>
                      <a:lnTo>
                        <a:pt x="103" y="0"/>
                      </a:lnTo>
                      <a:lnTo>
                        <a:pt x="104" y="98"/>
                      </a:lnTo>
                      <a:lnTo>
                        <a:pt x="0" y="98"/>
                      </a:lnTo>
                      <a:lnTo>
                        <a:pt x="1" y="0"/>
                      </a:lnTo>
                      <a:close/>
                    </a:path>
                  </a:pathLst>
                </a:custGeom>
                <a:solidFill>
                  <a:srgbClr val="666665"/>
                </a:solidFill>
                <a:ln w="9525" cap="flat" cmpd="sng">
                  <a:solidFill>
                    <a:srgbClr val="666665"/>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0" name="Google Shape;480;p58"/>
                <p:cNvSpPr/>
                <p:nvPr/>
              </p:nvSpPr>
              <p:spPr>
                <a:xfrm>
                  <a:off x="981924" y="7014855"/>
                  <a:ext cx="165100" cy="155575"/>
                </a:xfrm>
                <a:custGeom>
                  <a:avLst/>
                  <a:gdLst/>
                  <a:ahLst/>
                  <a:cxnLst/>
                  <a:rect l="l" t="t" r="r" b="b"/>
                  <a:pathLst>
                    <a:path w="104" h="98" extrusionOk="0">
                      <a:moveTo>
                        <a:pt x="0" y="0"/>
                      </a:moveTo>
                      <a:lnTo>
                        <a:pt x="101" y="0"/>
                      </a:lnTo>
                      <a:lnTo>
                        <a:pt x="104" y="98"/>
                      </a:lnTo>
                      <a:lnTo>
                        <a:pt x="1" y="98"/>
                      </a:lnTo>
                      <a:lnTo>
                        <a:pt x="0" y="0"/>
                      </a:lnTo>
                      <a:close/>
                    </a:path>
                  </a:pathLst>
                </a:custGeom>
                <a:solidFill>
                  <a:srgbClr val="666665"/>
                </a:solidFill>
                <a:ln w="9525" cap="flat" cmpd="sng">
                  <a:solidFill>
                    <a:srgbClr val="666665"/>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1" name="Google Shape;481;p58"/>
                <p:cNvSpPr/>
                <p:nvPr/>
              </p:nvSpPr>
              <p:spPr>
                <a:xfrm>
                  <a:off x="1172424" y="7014855"/>
                  <a:ext cx="174625" cy="155575"/>
                </a:xfrm>
                <a:custGeom>
                  <a:avLst/>
                  <a:gdLst/>
                  <a:ahLst/>
                  <a:cxnLst/>
                  <a:rect l="l" t="t" r="r" b="b"/>
                  <a:pathLst>
                    <a:path w="110" h="98" extrusionOk="0">
                      <a:moveTo>
                        <a:pt x="0" y="0"/>
                      </a:moveTo>
                      <a:lnTo>
                        <a:pt x="101" y="0"/>
                      </a:lnTo>
                      <a:lnTo>
                        <a:pt x="110" y="98"/>
                      </a:lnTo>
                      <a:lnTo>
                        <a:pt x="5" y="98"/>
                      </a:lnTo>
                      <a:lnTo>
                        <a:pt x="0" y="0"/>
                      </a:lnTo>
                      <a:close/>
                    </a:path>
                  </a:pathLst>
                </a:custGeom>
                <a:solidFill>
                  <a:srgbClr val="666665"/>
                </a:solidFill>
                <a:ln w="9525" cap="flat" cmpd="sng">
                  <a:solidFill>
                    <a:srgbClr val="666665"/>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2" name="Google Shape;482;p58"/>
                <p:cNvSpPr/>
                <p:nvPr/>
              </p:nvSpPr>
              <p:spPr>
                <a:xfrm>
                  <a:off x="1366099" y="7014855"/>
                  <a:ext cx="180975" cy="155575"/>
                </a:xfrm>
                <a:custGeom>
                  <a:avLst/>
                  <a:gdLst/>
                  <a:ahLst/>
                  <a:cxnLst/>
                  <a:rect l="l" t="t" r="r" b="b"/>
                  <a:pathLst>
                    <a:path w="114" h="98" extrusionOk="0">
                      <a:moveTo>
                        <a:pt x="0" y="0"/>
                      </a:moveTo>
                      <a:lnTo>
                        <a:pt x="101" y="0"/>
                      </a:lnTo>
                      <a:lnTo>
                        <a:pt x="114" y="98"/>
                      </a:lnTo>
                      <a:lnTo>
                        <a:pt x="9" y="98"/>
                      </a:lnTo>
                      <a:lnTo>
                        <a:pt x="0" y="0"/>
                      </a:lnTo>
                      <a:close/>
                    </a:path>
                  </a:pathLst>
                </a:custGeom>
                <a:solidFill>
                  <a:srgbClr val="666665"/>
                </a:solidFill>
                <a:ln w="9525" cap="flat" cmpd="sng">
                  <a:solidFill>
                    <a:srgbClr val="666665"/>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3" name="Google Shape;483;p58"/>
                <p:cNvSpPr/>
                <p:nvPr/>
              </p:nvSpPr>
              <p:spPr>
                <a:xfrm>
                  <a:off x="1558186" y="7014855"/>
                  <a:ext cx="187325" cy="155575"/>
                </a:xfrm>
                <a:custGeom>
                  <a:avLst/>
                  <a:gdLst/>
                  <a:ahLst/>
                  <a:cxnLst/>
                  <a:rect l="l" t="t" r="r" b="b"/>
                  <a:pathLst>
                    <a:path w="118" h="98" extrusionOk="0">
                      <a:moveTo>
                        <a:pt x="0" y="0"/>
                      </a:moveTo>
                      <a:lnTo>
                        <a:pt x="101" y="0"/>
                      </a:lnTo>
                      <a:lnTo>
                        <a:pt x="118" y="98"/>
                      </a:lnTo>
                      <a:lnTo>
                        <a:pt x="14" y="98"/>
                      </a:lnTo>
                      <a:lnTo>
                        <a:pt x="0" y="0"/>
                      </a:lnTo>
                      <a:close/>
                    </a:path>
                  </a:pathLst>
                </a:custGeom>
                <a:solidFill>
                  <a:srgbClr val="666665"/>
                </a:solidFill>
                <a:ln w="9525" cap="flat" cmpd="sng">
                  <a:solidFill>
                    <a:srgbClr val="666665"/>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4" name="Google Shape;484;p58"/>
                <p:cNvSpPr/>
                <p:nvPr/>
              </p:nvSpPr>
              <p:spPr>
                <a:xfrm>
                  <a:off x="1751861" y="7014855"/>
                  <a:ext cx="190500" cy="155575"/>
                </a:xfrm>
                <a:custGeom>
                  <a:avLst/>
                  <a:gdLst/>
                  <a:ahLst/>
                  <a:cxnLst/>
                  <a:rect l="l" t="t" r="r" b="b"/>
                  <a:pathLst>
                    <a:path w="120" h="98" extrusionOk="0">
                      <a:moveTo>
                        <a:pt x="0" y="0"/>
                      </a:moveTo>
                      <a:lnTo>
                        <a:pt x="101" y="0"/>
                      </a:lnTo>
                      <a:lnTo>
                        <a:pt x="120" y="98"/>
                      </a:lnTo>
                      <a:lnTo>
                        <a:pt x="17" y="98"/>
                      </a:lnTo>
                      <a:lnTo>
                        <a:pt x="0" y="0"/>
                      </a:lnTo>
                      <a:close/>
                    </a:path>
                  </a:pathLst>
                </a:custGeom>
                <a:solidFill>
                  <a:srgbClr val="666665"/>
                </a:solidFill>
                <a:ln w="9525" cap="flat" cmpd="sng">
                  <a:solidFill>
                    <a:srgbClr val="666665"/>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5" name="Google Shape;485;p58"/>
                <p:cNvSpPr/>
                <p:nvPr/>
              </p:nvSpPr>
              <p:spPr>
                <a:xfrm>
                  <a:off x="1942361" y="7014855"/>
                  <a:ext cx="200025" cy="155575"/>
                </a:xfrm>
                <a:custGeom>
                  <a:avLst/>
                  <a:gdLst/>
                  <a:ahLst/>
                  <a:cxnLst/>
                  <a:rect l="l" t="t" r="r" b="b"/>
                  <a:pathLst>
                    <a:path w="126" h="98" extrusionOk="0">
                      <a:moveTo>
                        <a:pt x="0" y="0"/>
                      </a:moveTo>
                      <a:lnTo>
                        <a:pt x="101" y="0"/>
                      </a:lnTo>
                      <a:lnTo>
                        <a:pt x="126" y="98"/>
                      </a:lnTo>
                      <a:lnTo>
                        <a:pt x="21" y="98"/>
                      </a:lnTo>
                      <a:lnTo>
                        <a:pt x="0" y="0"/>
                      </a:lnTo>
                      <a:close/>
                    </a:path>
                  </a:pathLst>
                </a:custGeom>
                <a:solidFill>
                  <a:srgbClr val="666665"/>
                </a:solidFill>
                <a:ln w="9525" cap="flat" cmpd="sng">
                  <a:solidFill>
                    <a:srgbClr val="666665"/>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6" name="Google Shape;486;p58"/>
                <p:cNvSpPr/>
                <p:nvPr/>
              </p:nvSpPr>
              <p:spPr>
                <a:xfrm>
                  <a:off x="2136036" y="7014855"/>
                  <a:ext cx="206375" cy="155575"/>
                </a:xfrm>
                <a:custGeom>
                  <a:avLst/>
                  <a:gdLst/>
                  <a:ahLst/>
                  <a:cxnLst/>
                  <a:rect l="l" t="t" r="r" b="b"/>
                  <a:pathLst>
                    <a:path w="130" h="98" extrusionOk="0">
                      <a:moveTo>
                        <a:pt x="0" y="0"/>
                      </a:moveTo>
                      <a:lnTo>
                        <a:pt x="102" y="0"/>
                      </a:lnTo>
                      <a:lnTo>
                        <a:pt x="130" y="98"/>
                      </a:lnTo>
                      <a:lnTo>
                        <a:pt x="25" y="98"/>
                      </a:lnTo>
                      <a:lnTo>
                        <a:pt x="0" y="0"/>
                      </a:lnTo>
                      <a:close/>
                    </a:path>
                  </a:pathLst>
                </a:custGeom>
                <a:solidFill>
                  <a:srgbClr val="666665"/>
                </a:solidFill>
                <a:ln w="9525" cap="flat" cmpd="sng">
                  <a:solidFill>
                    <a:srgbClr val="666665"/>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7" name="Google Shape;487;p58"/>
                <p:cNvSpPr/>
                <p:nvPr/>
              </p:nvSpPr>
              <p:spPr>
                <a:xfrm>
                  <a:off x="2328124" y="7014855"/>
                  <a:ext cx="209550" cy="155575"/>
                </a:xfrm>
                <a:custGeom>
                  <a:avLst/>
                  <a:gdLst/>
                  <a:ahLst/>
                  <a:cxnLst/>
                  <a:rect l="l" t="t" r="r" b="b"/>
                  <a:pathLst>
                    <a:path w="132" h="98" extrusionOk="0">
                      <a:moveTo>
                        <a:pt x="0" y="0"/>
                      </a:moveTo>
                      <a:lnTo>
                        <a:pt x="101" y="0"/>
                      </a:lnTo>
                      <a:lnTo>
                        <a:pt x="132" y="98"/>
                      </a:lnTo>
                      <a:lnTo>
                        <a:pt x="29" y="98"/>
                      </a:lnTo>
                      <a:lnTo>
                        <a:pt x="0" y="0"/>
                      </a:lnTo>
                      <a:close/>
                    </a:path>
                  </a:pathLst>
                </a:custGeom>
                <a:solidFill>
                  <a:srgbClr val="666665"/>
                </a:solidFill>
                <a:ln w="9525" cap="flat" cmpd="sng">
                  <a:solidFill>
                    <a:srgbClr val="666665"/>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8" name="Google Shape;488;p58"/>
                <p:cNvSpPr/>
                <p:nvPr/>
              </p:nvSpPr>
              <p:spPr>
                <a:xfrm>
                  <a:off x="2521799" y="7014855"/>
                  <a:ext cx="215900" cy="155575"/>
                </a:xfrm>
                <a:custGeom>
                  <a:avLst/>
                  <a:gdLst/>
                  <a:ahLst/>
                  <a:cxnLst/>
                  <a:rect l="l" t="t" r="r" b="b"/>
                  <a:pathLst>
                    <a:path w="136" h="98" extrusionOk="0">
                      <a:moveTo>
                        <a:pt x="0" y="0"/>
                      </a:moveTo>
                      <a:lnTo>
                        <a:pt x="101" y="0"/>
                      </a:lnTo>
                      <a:lnTo>
                        <a:pt x="136" y="98"/>
                      </a:lnTo>
                      <a:lnTo>
                        <a:pt x="31" y="98"/>
                      </a:lnTo>
                      <a:lnTo>
                        <a:pt x="0" y="0"/>
                      </a:lnTo>
                      <a:close/>
                    </a:path>
                  </a:pathLst>
                </a:custGeom>
                <a:solidFill>
                  <a:srgbClr val="666665"/>
                </a:solidFill>
                <a:ln w="9525" cap="flat" cmpd="sng">
                  <a:solidFill>
                    <a:srgbClr val="666665"/>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9" name="Google Shape;489;p58"/>
                <p:cNvSpPr/>
                <p:nvPr/>
              </p:nvSpPr>
              <p:spPr>
                <a:xfrm>
                  <a:off x="2715474" y="7014855"/>
                  <a:ext cx="222250" cy="155575"/>
                </a:xfrm>
                <a:custGeom>
                  <a:avLst/>
                  <a:gdLst/>
                  <a:ahLst/>
                  <a:cxnLst/>
                  <a:rect l="l" t="t" r="r" b="b"/>
                  <a:pathLst>
                    <a:path w="140" h="98" extrusionOk="0">
                      <a:moveTo>
                        <a:pt x="0" y="0"/>
                      </a:moveTo>
                      <a:lnTo>
                        <a:pt x="100" y="0"/>
                      </a:lnTo>
                      <a:lnTo>
                        <a:pt x="140" y="98"/>
                      </a:lnTo>
                      <a:lnTo>
                        <a:pt x="35" y="98"/>
                      </a:lnTo>
                      <a:lnTo>
                        <a:pt x="0" y="0"/>
                      </a:lnTo>
                      <a:close/>
                    </a:path>
                  </a:pathLst>
                </a:custGeom>
                <a:solidFill>
                  <a:srgbClr val="666665"/>
                </a:solidFill>
                <a:ln w="9525" cap="flat" cmpd="sng">
                  <a:solidFill>
                    <a:srgbClr val="666665"/>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0" name="Google Shape;490;p58"/>
                <p:cNvSpPr/>
                <p:nvPr/>
              </p:nvSpPr>
              <p:spPr>
                <a:xfrm>
                  <a:off x="2907561" y="7014855"/>
                  <a:ext cx="228600" cy="155575"/>
                </a:xfrm>
                <a:custGeom>
                  <a:avLst/>
                  <a:gdLst/>
                  <a:ahLst/>
                  <a:cxnLst/>
                  <a:rect l="l" t="t" r="r" b="b"/>
                  <a:pathLst>
                    <a:path w="144" h="98" extrusionOk="0">
                      <a:moveTo>
                        <a:pt x="0" y="0"/>
                      </a:moveTo>
                      <a:lnTo>
                        <a:pt x="101" y="0"/>
                      </a:lnTo>
                      <a:lnTo>
                        <a:pt x="144" y="98"/>
                      </a:lnTo>
                      <a:lnTo>
                        <a:pt x="40" y="98"/>
                      </a:lnTo>
                      <a:lnTo>
                        <a:pt x="0" y="0"/>
                      </a:lnTo>
                      <a:close/>
                    </a:path>
                  </a:pathLst>
                </a:custGeom>
                <a:solidFill>
                  <a:srgbClr val="666665"/>
                </a:solidFill>
                <a:ln w="9525" cap="flat" cmpd="sng">
                  <a:solidFill>
                    <a:srgbClr val="666665"/>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1" name="Google Shape;491;p58"/>
                <p:cNvSpPr/>
                <p:nvPr/>
              </p:nvSpPr>
              <p:spPr>
                <a:xfrm>
                  <a:off x="3101236" y="7014855"/>
                  <a:ext cx="231775" cy="155575"/>
                </a:xfrm>
                <a:custGeom>
                  <a:avLst/>
                  <a:gdLst/>
                  <a:ahLst/>
                  <a:cxnLst/>
                  <a:rect l="l" t="t" r="r" b="b"/>
                  <a:pathLst>
                    <a:path w="146" h="98" extrusionOk="0">
                      <a:moveTo>
                        <a:pt x="0" y="0"/>
                      </a:moveTo>
                      <a:lnTo>
                        <a:pt x="101" y="0"/>
                      </a:lnTo>
                      <a:lnTo>
                        <a:pt x="146" y="98"/>
                      </a:lnTo>
                      <a:lnTo>
                        <a:pt x="43" y="98"/>
                      </a:lnTo>
                      <a:lnTo>
                        <a:pt x="0" y="0"/>
                      </a:lnTo>
                      <a:close/>
                    </a:path>
                  </a:pathLst>
                </a:custGeom>
                <a:solidFill>
                  <a:srgbClr val="666665"/>
                </a:solidFill>
                <a:ln w="9525" cap="flat" cmpd="sng">
                  <a:solidFill>
                    <a:srgbClr val="666665"/>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2" name="Google Shape;492;p58"/>
                <p:cNvSpPr/>
                <p:nvPr/>
              </p:nvSpPr>
              <p:spPr>
                <a:xfrm>
                  <a:off x="-1218351" y="6594168"/>
                  <a:ext cx="215900" cy="153988"/>
                </a:xfrm>
                <a:custGeom>
                  <a:avLst/>
                  <a:gdLst/>
                  <a:ahLst/>
                  <a:cxnLst/>
                  <a:rect l="l" t="t" r="r" b="b"/>
                  <a:pathLst>
                    <a:path w="136" h="97" extrusionOk="0">
                      <a:moveTo>
                        <a:pt x="43" y="0"/>
                      </a:moveTo>
                      <a:lnTo>
                        <a:pt x="136" y="0"/>
                      </a:lnTo>
                      <a:lnTo>
                        <a:pt x="96" y="97"/>
                      </a:lnTo>
                      <a:lnTo>
                        <a:pt x="0" y="97"/>
                      </a:lnTo>
                      <a:lnTo>
                        <a:pt x="43" y="0"/>
                      </a:lnTo>
                      <a:close/>
                    </a:path>
                  </a:pathLst>
                </a:custGeom>
                <a:solidFill>
                  <a:srgbClr val="666665"/>
                </a:solidFill>
                <a:ln w="9525" cap="flat" cmpd="sng">
                  <a:solidFill>
                    <a:srgbClr val="666665"/>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3" name="Google Shape;493;p58"/>
                <p:cNvSpPr/>
                <p:nvPr/>
              </p:nvSpPr>
              <p:spPr>
                <a:xfrm>
                  <a:off x="-1304076" y="6787843"/>
                  <a:ext cx="412750" cy="155575"/>
                </a:xfrm>
                <a:custGeom>
                  <a:avLst/>
                  <a:gdLst/>
                  <a:ahLst/>
                  <a:cxnLst/>
                  <a:rect l="l" t="t" r="r" b="b"/>
                  <a:pathLst>
                    <a:path w="260" h="98" extrusionOk="0">
                      <a:moveTo>
                        <a:pt x="43" y="0"/>
                      </a:moveTo>
                      <a:lnTo>
                        <a:pt x="260" y="0"/>
                      </a:lnTo>
                      <a:lnTo>
                        <a:pt x="223" y="98"/>
                      </a:lnTo>
                      <a:lnTo>
                        <a:pt x="0" y="98"/>
                      </a:lnTo>
                      <a:lnTo>
                        <a:pt x="43" y="0"/>
                      </a:lnTo>
                      <a:close/>
                    </a:path>
                  </a:pathLst>
                </a:custGeom>
                <a:solidFill>
                  <a:srgbClr val="666665"/>
                </a:solidFill>
                <a:ln w="9525" cap="flat" cmpd="sng">
                  <a:solidFill>
                    <a:srgbClr val="666665"/>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4" name="Google Shape;494;p58"/>
                <p:cNvSpPr/>
                <p:nvPr/>
              </p:nvSpPr>
              <p:spPr>
                <a:xfrm>
                  <a:off x="-1392976" y="7003743"/>
                  <a:ext cx="428625" cy="152400"/>
                </a:xfrm>
                <a:custGeom>
                  <a:avLst/>
                  <a:gdLst/>
                  <a:ahLst/>
                  <a:cxnLst/>
                  <a:rect l="l" t="t" r="r" b="b"/>
                  <a:pathLst>
                    <a:path w="270" h="96" extrusionOk="0">
                      <a:moveTo>
                        <a:pt x="43" y="0"/>
                      </a:moveTo>
                      <a:lnTo>
                        <a:pt x="270" y="0"/>
                      </a:lnTo>
                      <a:lnTo>
                        <a:pt x="235" y="96"/>
                      </a:lnTo>
                      <a:lnTo>
                        <a:pt x="0" y="96"/>
                      </a:lnTo>
                      <a:lnTo>
                        <a:pt x="43" y="0"/>
                      </a:lnTo>
                      <a:close/>
                    </a:path>
                  </a:pathLst>
                </a:custGeom>
                <a:solidFill>
                  <a:srgbClr val="666665"/>
                </a:solidFill>
                <a:ln w="9525" cap="flat" cmpd="sng">
                  <a:solidFill>
                    <a:srgbClr val="666665"/>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5" name="Google Shape;495;p58"/>
                <p:cNvSpPr/>
                <p:nvPr/>
              </p:nvSpPr>
              <p:spPr>
                <a:xfrm>
                  <a:off x="-1035789" y="6594168"/>
                  <a:ext cx="209550" cy="153988"/>
                </a:xfrm>
                <a:custGeom>
                  <a:avLst/>
                  <a:gdLst/>
                  <a:ahLst/>
                  <a:cxnLst/>
                  <a:rect l="l" t="t" r="r" b="b"/>
                  <a:pathLst>
                    <a:path w="132" h="97" extrusionOk="0">
                      <a:moveTo>
                        <a:pt x="40" y="0"/>
                      </a:moveTo>
                      <a:lnTo>
                        <a:pt x="132" y="0"/>
                      </a:lnTo>
                      <a:lnTo>
                        <a:pt x="96" y="97"/>
                      </a:lnTo>
                      <a:lnTo>
                        <a:pt x="0" y="97"/>
                      </a:lnTo>
                      <a:lnTo>
                        <a:pt x="40" y="0"/>
                      </a:lnTo>
                      <a:close/>
                    </a:path>
                  </a:pathLst>
                </a:custGeom>
                <a:solidFill>
                  <a:srgbClr val="666665"/>
                </a:solidFill>
                <a:ln w="9525" cap="flat" cmpd="sng">
                  <a:solidFill>
                    <a:srgbClr val="666665"/>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6" name="Google Shape;496;p58"/>
                <p:cNvSpPr/>
                <p:nvPr/>
              </p:nvSpPr>
              <p:spPr>
                <a:xfrm>
                  <a:off x="-853226" y="6594168"/>
                  <a:ext cx="204788" cy="153988"/>
                </a:xfrm>
                <a:custGeom>
                  <a:avLst/>
                  <a:gdLst/>
                  <a:ahLst/>
                  <a:cxnLst/>
                  <a:rect l="l" t="t" r="r" b="b"/>
                  <a:pathLst>
                    <a:path w="129" h="97" extrusionOk="0">
                      <a:moveTo>
                        <a:pt x="37" y="0"/>
                      </a:moveTo>
                      <a:lnTo>
                        <a:pt x="129" y="0"/>
                      </a:lnTo>
                      <a:lnTo>
                        <a:pt x="96" y="97"/>
                      </a:lnTo>
                      <a:lnTo>
                        <a:pt x="0" y="97"/>
                      </a:lnTo>
                      <a:lnTo>
                        <a:pt x="37" y="0"/>
                      </a:lnTo>
                      <a:close/>
                    </a:path>
                  </a:pathLst>
                </a:custGeom>
                <a:solidFill>
                  <a:srgbClr val="666665"/>
                </a:solidFill>
                <a:ln w="9525" cap="flat" cmpd="sng">
                  <a:solidFill>
                    <a:srgbClr val="666665"/>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7" name="Google Shape;497;p58"/>
                <p:cNvSpPr/>
                <p:nvPr/>
              </p:nvSpPr>
              <p:spPr>
                <a:xfrm>
                  <a:off x="-670664" y="6594168"/>
                  <a:ext cx="200025" cy="153988"/>
                </a:xfrm>
                <a:custGeom>
                  <a:avLst/>
                  <a:gdLst/>
                  <a:ahLst/>
                  <a:cxnLst/>
                  <a:rect l="l" t="t" r="r" b="b"/>
                  <a:pathLst>
                    <a:path w="126" h="97" extrusionOk="0">
                      <a:moveTo>
                        <a:pt x="32" y="0"/>
                      </a:moveTo>
                      <a:lnTo>
                        <a:pt x="126" y="0"/>
                      </a:lnTo>
                      <a:lnTo>
                        <a:pt x="96" y="97"/>
                      </a:lnTo>
                      <a:lnTo>
                        <a:pt x="0" y="97"/>
                      </a:lnTo>
                      <a:lnTo>
                        <a:pt x="32" y="0"/>
                      </a:lnTo>
                      <a:close/>
                    </a:path>
                  </a:pathLst>
                </a:custGeom>
                <a:solidFill>
                  <a:srgbClr val="666665"/>
                </a:solidFill>
                <a:ln w="9525" cap="flat" cmpd="sng">
                  <a:solidFill>
                    <a:srgbClr val="666665"/>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8" name="Google Shape;498;p58"/>
                <p:cNvSpPr/>
                <p:nvPr/>
              </p:nvSpPr>
              <p:spPr>
                <a:xfrm>
                  <a:off x="-488101" y="6594168"/>
                  <a:ext cx="192088" cy="153988"/>
                </a:xfrm>
                <a:custGeom>
                  <a:avLst/>
                  <a:gdLst/>
                  <a:ahLst/>
                  <a:cxnLst/>
                  <a:rect l="l" t="t" r="r" b="b"/>
                  <a:pathLst>
                    <a:path w="121" h="97" extrusionOk="0">
                      <a:moveTo>
                        <a:pt x="28" y="0"/>
                      </a:moveTo>
                      <a:lnTo>
                        <a:pt x="121" y="0"/>
                      </a:lnTo>
                      <a:lnTo>
                        <a:pt x="96" y="97"/>
                      </a:lnTo>
                      <a:lnTo>
                        <a:pt x="0" y="97"/>
                      </a:lnTo>
                      <a:lnTo>
                        <a:pt x="28" y="0"/>
                      </a:lnTo>
                      <a:close/>
                    </a:path>
                  </a:pathLst>
                </a:custGeom>
                <a:solidFill>
                  <a:srgbClr val="666665"/>
                </a:solidFill>
                <a:ln w="9525" cap="flat" cmpd="sng">
                  <a:solidFill>
                    <a:srgbClr val="666665"/>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9" name="Google Shape;499;p58"/>
                <p:cNvSpPr/>
                <p:nvPr/>
              </p:nvSpPr>
              <p:spPr>
                <a:xfrm>
                  <a:off x="-303951" y="6594168"/>
                  <a:ext cx="185738" cy="153988"/>
                </a:xfrm>
                <a:custGeom>
                  <a:avLst/>
                  <a:gdLst/>
                  <a:ahLst/>
                  <a:cxnLst/>
                  <a:rect l="l" t="t" r="r" b="b"/>
                  <a:pathLst>
                    <a:path w="117" h="97" extrusionOk="0">
                      <a:moveTo>
                        <a:pt x="24" y="0"/>
                      </a:moveTo>
                      <a:lnTo>
                        <a:pt x="117" y="0"/>
                      </a:lnTo>
                      <a:lnTo>
                        <a:pt x="96" y="97"/>
                      </a:lnTo>
                      <a:lnTo>
                        <a:pt x="0" y="97"/>
                      </a:lnTo>
                      <a:lnTo>
                        <a:pt x="24" y="0"/>
                      </a:lnTo>
                      <a:close/>
                    </a:path>
                  </a:pathLst>
                </a:custGeom>
                <a:solidFill>
                  <a:srgbClr val="666665"/>
                </a:solidFill>
                <a:ln w="9525" cap="flat" cmpd="sng">
                  <a:solidFill>
                    <a:srgbClr val="666665"/>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0" name="Google Shape;500;p58"/>
                <p:cNvSpPr/>
                <p:nvPr/>
              </p:nvSpPr>
              <p:spPr>
                <a:xfrm>
                  <a:off x="-121389" y="6594168"/>
                  <a:ext cx="179388" cy="153988"/>
                </a:xfrm>
                <a:custGeom>
                  <a:avLst/>
                  <a:gdLst/>
                  <a:ahLst/>
                  <a:cxnLst/>
                  <a:rect l="l" t="t" r="r" b="b"/>
                  <a:pathLst>
                    <a:path w="113" h="97" extrusionOk="0">
                      <a:moveTo>
                        <a:pt x="21" y="0"/>
                      </a:moveTo>
                      <a:lnTo>
                        <a:pt x="113" y="0"/>
                      </a:lnTo>
                      <a:lnTo>
                        <a:pt x="96" y="97"/>
                      </a:lnTo>
                      <a:lnTo>
                        <a:pt x="0" y="97"/>
                      </a:lnTo>
                      <a:lnTo>
                        <a:pt x="21" y="0"/>
                      </a:lnTo>
                      <a:close/>
                    </a:path>
                  </a:pathLst>
                </a:custGeom>
                <a:solidFill>
                  <a:srgbClr val="666665"/>
                </a:solidFill>
                <a:ln w="9525" cap="flat" cmpd="sng">
                  <a:solidFill>
                    <a:srgbClr val="666665"/>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1" name="Google Shape;501;p58"/>
                <p:cNvSpPr/>
                <p:nvPr/>
              </p:nvSpPr>
              <p:spPr>
                <a:xfrm>
                  <a:off x="61174" y="6594168"/>
                  <a:ext cx="174625" cy="153988"/>
                </a:xfrm>
                <a:custGeom>
                  <a:avLst/>
                  <a:gdLst/>
                  <a:ahLst/>
                  <a:cxnLst/>
                  <a:rect l="l" t="t" r="r" b="b"/>
                  <a:pathLst>
                    <a:path w="110" h="97" extrusionOk="0">
                      <a:moveTo>
                        <a:pt x="17" y="0"/>
                      </a:moveTo>
                      <a:lnTo>
                        <a:pt x="110" y="0"/>
                      </a:lnTo>
                      <a:lnTo>
                        <a:pt x="96" y="97"/>
                      </a:lnTo>
                      <a:lnTo>
                        <a:pt x="0" y="97"/>
                      </a:lnTo>
                      <a:lnTo>
                        <a:pt x="17" y="0"/>
                      </a:lnTo>
                      <a:close/>
                    </a:path>
                  </a:pathLst>
                </a:custGeom>
                <a:solidFill>
                  <a:srgbClr val="666665"/>
                </a:solidFill>
                <a:ln w="9525" cap="flat" cmpd="sng">
                  <a:solidFill>
                    <a:srgbClr val="666665"/>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2" name="Google Shape;502;p58"/>
                <p:cNvSpPr/>
                <p:nvPr/>
              </p:nvSpPr>
              <p:spPr>
                <a:xfrm>
                  <a:off x="243736" y="6594168"/>
                  <a:ext cx="169863" cy="153988"/>
                </a:xfrm>
                <a:custGeom>
                  <a:avLst/>
                  <a:gdLst/>
                  <a:ahLst/>
                  <a:cxnLst/>
                  <a:rect l="l" t="t" r="r" b="b"/>
                  <a:pathLst>
                    <a:path w="107" h="97" extrusionOk="0">
                      <a:moveTo>
                        <a:pt x="12" y="0"/>
                      </a:moveTo>
                      <a:lnTo>
                        <a:pt x="107" y="0"/>
                      </a:lnTo>
                      <a:lnTo>
                        <a:pt x="96" y="97"/>
                      </a:lnTo>
                      <a:lnTo>
                        <a:pt x="0" y="97"/>
                      </a:lnTo>
                      <a:lnTo>
                        <a:pt x="12" y="0"/>
                      </a:lnTo>
                      <a:close/>
                    </a:path>
                  </a:pathLst>
                </a:custGeom>
                <a:solidFill>
                  <a:srgbClr val="666665"/>
                </a:solidFill>
                <a:ln w="9525" cap="flat" cmpd="sng">
                  <a:solidFill>
                    <a:srgbClr val="666665"/>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3" name="Google Shape;503;p58"/>
                <p:cNvSpPr/>
                <p:nvPr/>
              </p:nvSpPr>
              <p:spPr>
                <a:xfrm>
                  <a:off x="426299" y="6594168"/>
                  <a:ext cx="161925" cy="153988"/>
                </a:xfrm>
                <a:custGeom>
                  <a:avLst/>
                  <a:gdLst/>
                  <a:ahLst/>
                  <a:cxnLst/>
                  <a:rect l="l" t="t" r="r" b="b"/>
                  <a:pathLst>
                    <a:path w="102" h="97" extrusionOk="0">
                      <a:moveTo>
                        <a:pt x="9" y="0"/>
                      </a:moveTo>
                      <a:lnTo>
                        <a:pt x="102" y="0"/>
                      </a:lnTo>
                      <a:lnTo>
                        <a:pt x="96" y="97"/>
                      </a:lnTo>
                      <a:lnTo>
                        <a:pt x="0" y="97"/>
                      </a:lnTo>
                      <a:lnTo>
                        <a:pt x="9" y="0"/>
                      </a:lnTo>
                      <a:close/>
                    </a:path>
                  </a:pathLst>
                </a:custGeom>
                <a:solidFill>
                  <a:srgbClr val="666665"/>
                </a:solidFill>
                <a:ln w="9525" cap="flat" cmpd="sng">
                  <a:solidFill>
                    <a:srgbClr val="666665"/>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4" name="Google Shape;504;p58"/>
                <p:cNvSpPr/>
                <p:nvPr/>
              </p:nvSpPr>
              <p:spPr>
                <a:xfrm>
                  <a:off x="610449" y="6594168"/>
                  <a:ext cx="153988" cy="153988"/>
                </a:xfrm>
                <a:custGeom>
                  <a:avLst/>
                  <a:gdLst/>
                  <a:ahLst/>
                  <a:cxnLst/>
                  <a:rect l="l" t="t" r="r" b="b"/>
                  <a:pathLst>
                    <a:path w="97" h="97" extrusionOk="0">
                      <a:moveTo>
                        <a:pt x="5" y="0"/>
                      </a:moveTo>
                      <a:lnTo>
                        <a:pt x="97" y="0"/>
                      </a:lnTo>
                      <a:lnTo>
                        <a:pt x="96" y="97"/>
                      </a:lnTo>
                      <a:lnTo>
                        <a:pt x="0" y="97"/>
                      </a:lnTo>
                      <a:lnTo>
                        <a:pt x="5" y="0"/>
                      </a:lnTo>
                      <a:close/>
                    </a:path>
                  </a:pathLst>
                </a:custGeom>
                <a:solidFill>
                  <a:srgbClr val="666665"/>
                </a:solidFill>
                <a:ln w="9525" cap="flat" cmpd="sng">
                  <a:solidFill>
                    <a:srgbClr val="666665"/>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5" name="Google Shape;505;p58"/>
                <p:cNvSpPr/>
                <p:nvPr/>
              </p:nvSpPr>
              <p:spPr>
                <a:xfrm>
                  <a:off x="793011" y="6594168"/>
                  <a:ext cx="152400" cy="153988"/>
                </a:xfrm>
                <a:custGeom>
                  <a:avLst/>
                  <a:gdLst/>
                  <a:ahLst/>
                  <a:cxnLst/>
                  <a:rect l="l" t="t" r="r" b="b"/>
                  <a:pathLst>
                    <a:path w="96" h="97" extrusionOk="0">
                      <a:moveTo>
                        <a:pt x="2" y="0"/>
                      </a:moveTo>
                      <a:lnTo>
                        <a:pt x="94" y="0"/>
                      </a:lnTo>
                      <a:lnTo>
                        <a:pt x="96" y="97"/>
                      </a:lnTo>
                      <a:lnTo>
                        <a:pt x="0" y="97"/>
                      </a:lnTo>
                      <a:lnTo>
                        <a:pt x="2" y="0"/>
                      </a:lnTo>
                      <a:close/>
                    </a:path>
                  </a:pathLst>
                </a:custGeom>
                <a:solidFill>
                  <a:srgbClr val="666665"/>
                </a:solidFill>
                <a:ln w="9525" cap="flat" cmpd="sng">
                  <a:solidFill>
                    <a:srgbClr val="666665"/>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6" name="Google Shape;506;p58"/>
                <p:cNvSpPr/>
                <p:nvPr/>
              </p:nvSpPr>
              <p:spPr>
                <a:xfrm>
                  <a:off x="972399" y="6594168"/>
                  <a:ext cx="155575" cy="153988"/>
                </a:xfrm>
                <a:custGeom>
                  <a:avLst/>
                  <a:gdLst/>
                  <a:ahLst/>
                  <a:cxnLst/>
                  <a:rect l="l" t="t" r="r" b="b"/>
                  <a:pathLst>
                    <a:path w="98" h="97" extrusionOk="0">
                      <a:moveTo>
                        <a:pt x="0" y="0"/>
                      </a:moveTo>
                      <a:lnTo>
                        <a:pt x="93" y="0"/>
                      </a:lnTo>
                      <a:lnTo>
                        <a:pt x="98" y="97"/>
                      </a:lnTo>
                      <a:lnTo>
                        <a:pt x="2" y="97"/>
                      </a:lnTo>
                      <a:lnTo>
                        <a:pt x="0" y="0"/>
                      </a:lnTo>
                      <a:close/>
                    </a:path>
                  </a:pathLst>
                </a:custGeom>
                <a:solidFill>
                  <a:srgbClr val="666665"/>
                </a:solidFill>
                <a:ln w="9525" cap="flat" cmpd="sng">
                  <a:solidFill>
                    <a:srgbClr val="666665"/>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7" name="Google Shape;507;p58"/>
                <p:cNvSpPr/>
                <p:nvPr/>
              </p:nvSpPr>
              <p:spPr>
                <a:xfrm>
                  <a:off x="1150199" y="6594168"/>
                  <a:ext cx="160338" cy="153988"/>
                </a:xfrm>
                <a:custGeom>
                  <a:avLst/>
                  <a:gdLst/>
                  <a:ahLst/>
                  <a:cxnLst/>
                  <a:rect l="l" t="t" r="r" b="b"/>
                  <a:pathLst>
                    <a:path w="101" h="97" extrusionOk="0">
                      <a:moveTo>
                        <a:pt x="0" y="0"/>
                      </a:moveTo>
                      <a:lnTo>
                        <a:pt x="93" y="0"/>
                      </a:lnTo>
                      <a:lnTo>
                        <a:pt x="101" y="97"/>
                      </a:lnTo>
                      <a:lnTo>
                        <a:pt x="5" y="97"/>
                      </a:lnTo>
                      <a:lnTo>
                        <a:pt x="0" y="0"/>
                      </a:lnTo>
                      <a:close/>
                    </a:path>
                  </a:pathLst>
                </a:custGeom>
                <a:solidFill>
                  <a:srgbClr val="666665"/>
                </a:solidFill>
                <a:ln w="9525" cap="flat" cmpd="sng">
                  <a:solidFill>
                    <a:srgbClr val="666665"/>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8" name="Google Shape;508;p58"/>
                <p:cNvSpPr/>
                <p:nvPr/>
              </p:nvSpPr>
              <p:spPr>
                <a:xfrm>
                  <a:off x="1324824" y="6594168"/>
                  <a:ext cx="168275" cy="153988"/>
                </a:xfrm>
                <a:custGeom>
                  <a:avLst/>
                  <a:gdLst/>
                  <a:ahLst/>
                  <a:cxnLst/>
                  <a:rect l="l" t="t" r="r" b="b"/>
                  <a:pathLst>
                    <a:path w="106" h="97" extrusionOk="0">
                      <a:moveTo>
                        <a:pt x="0" y="0"/>
                      </a:moveTo>
                      <a:lnTo>
                        <a:pt x="94" y="0"/>
                      </a:lnTo>
                      <a:lnTo>
                        <a:pt x="106" y="97"/>
                      </a:lnTo>
                      <a:lnTo>
                        <a:pt x="10" y="97"/>
                      </a:lnTo>
                      <a:lnTo>
                        <a:pt x="0" y="0"/>
                      </a:lnTo>
                      <a:close/>
                    </a:path>
                  </a:pathLst>
                </a:custGeom>
                <a:solidFill>
                  <a:srgbClr val="666665"/>
                </a:solidFill>
                <a:ln w="9525" cap="flat" cmpd="sng">
                  <a:solidFill>
                    <a:srgbClr val="666665"/>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9" name="Google Shape;509;p58"/>
                <p:cNvSpPr/>
                <p:nvPr/>
              </p:nvSpPr>
              <p:spPr>
                <a:xfrm>
                  <a:off x="1502624" y="6594168"/>
                  <a:ext cx="174625" cy="153988"/>
                </a:xfrm>
                <a:custGeom>
                  <a:avLst/>
                  <a:gdLst/>
                  <a:ahLst/>
                  <a:cxnLst/>
                  <a:rect l="l" t="t" r="r" b="b"/>
                  <a:pathLst>
                    <a:path w="110" h="97" extrusionOk="0">
                      <a:moveTo>
                        <a:pt x="0" y="0"/>
                      </a:moveTo>
                      <a:lnTo>
                        <a:pt x="92" y="0"/>
                      </a:lnTo>
                      <a:lnTo>
                        <a:pt x="110" y="97"/>
                      </a:lnTo>
                      <a:lnTo>
                        <a:pt x="14" y="97"/>
                      </a:lnTo>
                      <a:lnTo>
                        <a:pt x="0" y="0"/>
                      </a:lnTo>
                      <a:close/>
                    </a:path>
                  </a:pathLst>
                </a:custGeom>
                <a:solidFill>
                  <a:srgbClr val="666665"/>
                </a:solidFill>
                <a:ln w="9525" cap="flat" cmpd="sng">
                  <a:solidFill>
                    <a:srgbClr val="666665"/>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0" name="Google Shape;510;p58"/>
                <p:cNvSpPr/>
                <p:nvPr/>
              </p:nvSpPr>
              <p:spPr>
                <a:xfrm>
                  <a:off x="1678836" y="6594168"/>
                  <a:ext cx="180975" cy="153988"/>
                </a:xfrm>
                <a:custGeom>
                  <a:avLst/>
                  <a:gdLst/>
                  <a:ahLst/>
                  <a:cxnLst/>
                  <a:rect l="l" t="t" r="r" b="b"/>
                  <a:pathLst>
                    <a:path w="114" h="97" extrusionOk="0">
                      <a:moveTo>
                        <a:pt x="0" y="0"/>
                      </a:moveTo>
                      <a:lnTo>
                        <a:pt x="93" y="0"/>
                      </a:lnTo>
                      <a:lnTo>
                        <a:pt x="114" y="97"/>
                      </a:lnTo>
                      <a:lnTo>
                        <a:pt x="18" y="97"/>
                      </a:lnTo>
                      <a:lnTo>
                        <a:pt x="0" y="0"/>
                      </a:lnTo>
                      <a:close/>
                    </a:path>
                  </a:pathLst>
                </a:custGeom>
                <a:solidFill>
                  <a:srgbClr val="666665"/>
                </a:solidFill>
                <a:ln w="9525" cap="flat" cmpd="sng">
                  <a:solidFill>
                    <a:srgbClr val="666665"/>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1" name="Google Shape;511;p58"/>
                <p:cNvSpPr/>
                <p:nvPr/>
              </p:nvSpPr>
              <p:spPr>
                <a:xfrm>
                  <a:off x="1856636" y="6594168"/>
                  <a:ext cx="185738" cy="153988"/>
                </a:xfrm>
                <a:custGeom>
                  <a:avLst/>
                  <a:gdLst/>
                  <a:ahLst/>
                  <a:cxnLst/>
                  <a:rect l="l" t="t" r="r" b="b"/>
                  <a:pathLst>
                    <a:path w="117" h="97" extrusionOk="0">
                      <a:moveTo>
                        <a:pt x="0" y="0"/>
                      </a:moveTo>
                      <a:lnTo>
                        <a:pt x="93" y="0"/>
                      </a:lnTo>
                      <a:lnTo>
                        <a:pt x="117" y="97"/>
                      </a:lnTo>
                      <a:lnTo>
                        <a:pt x="21" y="97"/>
                      </a:lnTo>
                      <a:lnTo>
                        <a:pt x="0" y="0"/>
                      </a:lnTo>
                      <a:close/>
                    </a:path>
                  </a:pathLst>
                </a:custGeom>
                <a:solidFill>
                  <a:srgbClr val="666665"/>
                </a:solidFill>
                <a:ln w="9525" cap="flat" cmpd="sng">
                  <a:solidFill>
                    <a:srgbClr val="666665"/>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2" name="Google Shape;512;p58"/>
                <p:cNvSpPr/>
                <p:nvPr/>
              </p:nvSpPr>
              <p:spPr>
                <a:xfrm>
                  <a:off x="2034436" y="6594168"/>
                  <a:ext cx="190500" cy="153988"/>
                </a:xfrm>
                <a:custGeom>
                  <a:avLst/>
                  <a:gdLst/>
                  <a:ahLst/>
                  <a:cxnLst/>
                  <a:rect l="l" t="t" r="r" b="b"/>
                  <a:pathLst>
                    <a:path w="120" h="97" extrusionOk="0">
                      <a:moveTo>
                        <a:pt x="0" y="0"/>
                      </a:moveTo>
                      <a:lnTo>
                        <a:pt x="92" y="0"/>
                      </a:lnTo>
                      <a:lnTo>
                        <a:pt x="120" y="97"/>
                      </a:lnTo>
                      <a:lnTo>
                        <a:pt x="24" y="97"/>
                      </a:lnTo>
                      <a:lnTo>
                        <a:pt x="0" y="0"/>
                      </a:lnTo>
                      <a:close/>
                    </a:path>
                  </a:pathLst>
                </a:custGeom>
                <a:solidFill>
                  <a:srgbClr val="666665"/>
                </a:solidFill>
                <a:ln w="9525" cap="flat" cmpd="sng">
                  <a:solidFill>
                    <a:srgbClr val="666665"/>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3" name="Google Shape;513;p58"/>
                <p:cNvSpPr/>
                <p:nvPr/>
              </p:nvSpPr>
              <p:spPr>
                <a:xfrm>
                  <a:off x="2212236" y="6594168"/>
                  <a:ext cx="195263" cy="153988"/>
                </a:xfrm>
                <a:custGeom>
                  <a:avLst/>
                  <a:gdLst/>
                  <a:ahLst/>
                  <a:cxnLst/>
                  <a:rect l="l" t="t" r="r" b="b"/>
                  <a:pathLst>
                    <a:path w="123" h="97" extrusionOk="0">
                      <a:moveTo>
                        <a:pt x="0" y="0"/>
                      </a:moveTo>
                      <a:lnTo>
                        <a:pt x="92" y="0"/>
                      </a:lnTo>
                      <a:lnTo>
                        <a:pt x="123" y="97"/>
                      </a:lnTo>
                      <a:lnTo>
                        <a:pt x="27" y="97"/>
                      </a:lnTo>
                      <a:lnTo>
                        <a:pt x="0" y="0"/>
                      </a:lnTo>
                      <a:close/>
                    </a:path>
                  </a:pathLst>
                </a:custGeom>
                <a:solidFill>
                  <a:srgbClr val="666665"/>
                </a:solidFill>
                <a:ln w="9525" cap="flat" cmpd="sng">
                  <a:solidFill>
                    <a:srgbClr val="666665"/>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4" name="Google Shape;514;p58"/>
                <p:cNvSpPr/>
                <p:nvPr/>
              </p:nvSpPr>
              <p:spPr>
                <a:xfrm>
                  <a:off x="2385274" y="6594168"/>
                  <a:ext cx="206375" cy="153988"/>
                </a:xfrm>
                <a:custGeom>
                  <a:avLst/>
                  <a:gdLst/>
                  <a:ahLst/>
                  <a:cxnLst/>
                  <a:rect l="l" t="t" r="r" b="b"/>
                  <a:pathLst>
                    <a:path w="130" h="97" extrusionOk="0">
                      <a:moveTo>
                        <a:pt x="0" y="0"/>
                      </a:moveTo>
                      <a:lnTo>
                        <a:pt x="95" y="0"/>
                      </a:lnTo>
                      <a:lnTo>
                        <a:pt x="130" y="97"/>
                      </a:lnTo>
                      <a:lnTo>
                        <a:pt x="34" y="97"/>
                      </a:lnTo>
                      <a:lnTo>
                        <a:pt x="0" y="0"/>
                      </a:lnTo>
                      <a:close/>
                    </a:path>
                  </a:pathLst>
                </a:custGeom>
                <a:solidFill>
                  <a:srgbClr val="666665"/>
                </a:solidFill>
                <a:ln w="9525" cap="flat" cmpd="sng">
                  <a:solidFill>
                    <a:srgbClr val="666665"/>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5" name="Google Shape;515;p58"/>
                <p:cNvSpPr/>
                <p:nvPr/>
              </p:nvSpPr>
              <p:spPr>
                <a:xfrm>
                  <a:off x="2563074" y="6594168"/>
                  <a:ext cx="211138" cy="153988"/>
                </a:xfrm>
                <a:custGeom>
                  <a:avLst/>
                  <a:gdLst/>
                  <a:ahLst/>
                  <a:cxnLst/>
                  <a:rect l="l" t="t" r="r" b="b"/>
                  <a:pathLst>
                    <a:path w="133" h="97" extrusionOk="0">
                      <a:moveTo>
                        <a:pt x="0" y="0"/>
                      </a:moveTo>
                      <a:lnTo>
                        <a:pt x="93" y="0"/>
                      </a:lnTo>
                      <a:lnTo>
                        <a:pt x="133" y="97"/>
                      </a:lnTo>
                      <a:lnTo>
                        <a:pt x="37" y="97"/>
                      </a:lnTo>
                      <a:lnTo>
                        <a:pt x="0" y="0"/>
                      </a:lnTo>
                      <a:close/>
                    </a:path>
                  </a:pathLst>
                </a:custGeom>
                <a:solidFill>
                  <a:srgbClr val="666665"/>
                </a:solidFill>
                <a:ln w="9525" cap="flat" cmpd="sng">
                  <a:solidFill>
                    <a:srgbClr val="666665"/>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6" name="Google Shape;516;p58"/>
                <p:cNvSpPr/>
                <p:nvPr/>
              </p:nvSpPr>
              <p:spPr>
                <a:xfrm>
                  <a:off x="2740874" y="6594168"/>
                  <a:ext cx="215900" cy="153988"/>
                </a:xfrm>
                <a:custGeom>
                  <a:avLst/>
                  <a:gdLst/>
                  <a:ahLst/>
                  <a:cxnLst/>
                  <a:rect l="l" t="t" r="r" b="b"/>
                  <a:pathLst>
                    <a:path w="136" h="97" extrusionOk="0">
                      <a:moveTo>
                        <a:pt x="0" y="0"/>
                      </a:moveTo>
                      <a:lnTo>
                        <a:pt x="92" y="0"/>
                      </a:lnTo>
                      <a:lnTo>
                        <a:pt x="136" y="97"/>
                      </a:lnTo>
                      <a:lnTo>
                        <a:pt x="40" y="97"/>
                      </a:lnTo>
                      <a:lnTo>
                        <a:pt x="0" y="0"/>
                      </a:lnTo>
                      <a:close/>
                    </a:path>
                  </a:pathLst>
                </a:custGeom>
                <a:solidFill>
                  <a:srgbClr val="666665"/>
                </a:solidFill>
                <a:ln w="9525" cap="flat" cmpd="sng">
                  <a:solidFill>
                    <a:srgbClr val="666665"/>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7" name="Google Shape;517;p58"/>
                <p:cNvSpPr/>
                <p:nvPr/>
              </p:nvSpPr>
              <p:spPr>
                <a:xfrm>
                  <a:off x="2918674" y="6594168"/>
                  <a:ext cx="220663" cy="153988"/>
                </a:xfrm>
                <a:custGeom>
                  <a:avLst/>
                  <a:gdLst/>
                  <a:ahLst/>
                  <a:cxnLst/>
                  <a:rect l="l" t="t" r="r" b="b"/>
                  <a:pathLst>
                    <a:path w="139" h="97" extrusionOk="0">
                      <a:moveTo>
                        <a:pt x="0" y="0"/>
                      </a:moveTo>
                      <a:lnTo>
                        <a:pt x="92" y="0"/>
                      </a:lnTo>
                      <a:lnTo>
                        <a:pt x="139" y="97"/>
                      </a:lnTo>
                      <a:lnTo>
                        <a:pt x="43" y="97"/>
                      </a:lnTo>
                      <a:lnTo>
                        <a:pt x="0" y="0"/>
                      </a:lnTo>
                      <a:close/>
                    </a:path>
                  </a:pathLst>
                </a:custGeom>
                <a:solidFill>
                  <a:srgbClr val="666665"/>
                </a:solidFill>
                <a:ln w="9525" cap="flat" cmpd="sng">
                  <a:solidFill>
                    <a:srgbClr val="666665"/>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8" name="Google Shape;518;p58"/>
                <p:cNvSpPr/>
                <p:nvPr/>
              </p:nvSpPr>
              <p:spPr>
                <a:xfrm>
                  <a:off x="3094886" y="6594168"/>
                  <a:ext cx="227013" cy="153988"/>
                </a:xfrm>
                <a:custGeom>
                  <a:avLst/>
                  <a:gdLst/>
                  <a:ahLst/>
                  <a:cxnLst/>
                  <a:rect l="l" t="t" r="r" b="b"/>
                  <a:pathLst>
                    <a:path w="143" h="97" extrusionOk="0">
                      <a:moveTo>
                        <a:pt x="0" y="0"/>
                      </a:moveTo>
                      <a:lnTo>
                        <a:pt x="93" y="0"/>
                      </a:lnTo>
                      <a:lnTo>
                        <a:pt x="143" y="97"/>
                      </a:lnTo>
                      <a:lnTo>
                        <a:pt x="47" y="97"/>
                      </a:lnTo>
                      <a:lnTo>
                        <a:pt x="0" y="0"/>
                      </a:lnTo>
                      <a:close/>
                    </a:path>
                  </a:pathLst>
                </a:custGeom>
                <a:solidFill>
                  <a:srgbClr val="666665"/>
                </a:solidFill>
                <a:ln w="9525" cap="flat" cmpd="sng">
                  <a:solidFill>
                    <a:srgbClr val="666665"/>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9" name="Google Shape;519;p58"/>
                <p:cNvSpPr/>
                <p:nvPr/>
              </p:nvSpPr>
              <p:spPr>
                <a:xfrm>
                  <a:off x="-1489814" y="7200593"/>
                  <a:ext cx="234950" cy="155575"/>
                </a:xfrm>
                <a:custGeom>
                  <a:avLst/>
                  <a:gdLst/>
                  <a:ahLst/>
                  <a:cxnLst/>
                  <a:rect l="l" t="t" r="r" b="b"/>
                  <a:pathLst>
                    <a:path w="148" h="98" extrusionOk="0">
                      <a:moveTo>
                        <a:pt x="43" y="0"/>
                      </a:moveTo>
                      <a:lnTo>
                        <a:pt x="148" y="0"/>
                      </a:lnTo>
                      <a:lnTo>
                        <a:pt x="108" y="98"/>
                      </a:lnTo>
                      <a:lnTo>
                        <a:pt x="0" y="98"/>
                      </a:lnTo>
                      <a:lnTo>
                        <a:pt x="43" y="0"/>
                      </a:lnTo>
                      <a:close/>
                    </a:path>
                  </a:pathLst>
                </a:custGeom>
                <a:solidFill>
                  <a:srgbClr val="666665"/>
                </a:solidFill>
                <a:ln w="9525" cap="flat" cmpd="sng">
                  <a:solidFill>
                    <a:srgbClr val="666665"/>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0" name="Google Shape;520;p58"/>
                <p:cNvSpPr/>
                <p:nvPr/>
              </p:nvSpPr>
              <p:spPr>
                <a:xfrm>
                  <a:off x="-1283439" y="7200593"/>
                  <a:ext cx="230188" cy="155575"/>
                </a:xfrm>
                <a:custGeom>
                  <a:avLst/>
                  <a:gdLst/>
                  <a:ahLst/>
                  <a:cxnLst/>
                  <a:rect l="l" t="t" r="r" b="b"/>
                  <a:pathLst>
                    <a:path w="145" h="98" extrusionOk="0">
                      <a:moveTo>
                        <a:pt x="39" y="0"/>
                      </a:moveTo>
                      <a:lnTo>
                        <a:pt x="145" y="0"/>
                      </a:lnTo>
                      <a:lnTo>
                        <a:pt x="109" y="98"/>
                      </a:lnTo>
                      <a:lnTo>
                        <a:pt x="0" y="98"/>
                      </a:lnTo>
                      <a:lnTo>
                        <a:pt x="39" y="0"/>
                      </a:lnTo>
                      <a:close/>
                    </a:path>
                  </a:pathLst>
                </a:custGeom>
                <a:solidFill>
                  <a:srgbClr val="666665"/>
                </a:solidFill>
                <a:ln w="9525" cap="flat" cmpd="sng">
                  <a:solidFill>
                    <a:srgbClr val="666665"/>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1" name="Google Shape;521;p58"/>
                <p:cNvSpPr/>
                <p:nvPr/>
              </p:nvSpPr>
              <p:spPr>
                <a:xfrm>
                  <a:off x="-1077064" y="7200593"/>
                  <a:ext cx="223838" cy="155575"/>
                </a:xfrm>
                <a:custGeom>
                  <a:avLst/>
                  <a:gdLst/>
                  <a:ahLst/>
                  <a:cxnLst/>
                  <a:rect l="l" t="t" r="r" b="b"/>
                  <a:pathLst>
                    <a:path w="141" h="98" extrusionOk="0">
                      <a:moveTo>
                        <a:pt x="36" y="0"/>
                      </a:moveTo>
                      <a:lnTo>
                        <a:pt x="141" y="0"/>
                      </a:lnTo>
                      <a:lnTo>
                        <a:pt x="108" y="98"/>
                      </a:lnTo>
                      <a:lnTo>
                        <a:pt x="0" y="98"/>
                      </a:lnTo>
                      <a:lnTo>
                        <a:pt x="36" y="0"/>
                      </a:lnTo>
                      <a:close/>
                    </a:path>
                  </a:pathLst>
                </a:custGeom>
                <a:solidFill>
                  <a:srgbClr val="666665"/>
                </a:solidFill>
                <a:ln w="9525" cap="flat" cmpd="sng">
                  <a:solidFill>
                    <a:srgbClr val="666665"/>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2" name="Google Shape;522;p58"/>
                <p:cNvSpPr/>
                <p:nvPr/>
              </p:nvSpPr>
              <p:spPr>
                <a:xfrm>
                  <a:off x="-869101" y="7200593"/>
                  <a:ext cx="215900" cy="155575"/>
                </a:xfrm>
                <a:custGeom>
                  <a:avLst/>
                  <a:gdLst/>
                  <a:ahLst/>
                  <a:cxnLst/>
                  <a:rect l="l" t="t" r="r" b="b"/>
                  <a:pathLst>
                    <a:path w="136" h="98" extrusionOk="0">
                      <a:moveTo>
                        <a:pt x="31" y="0"/>
                      </a:moveTo>
                      <a:lnTo>
                        <a:pt x="136" y="0"/>
                      </a:lnTo>
                      <a:lnTo>
                        <a:pt x="108" y="98"/>
                      </a:lnTo>
                      <a:lnTo>
                        <a:pt x="0" y="98"/>
                      </a:lnTo>
                      <a:lnTo>
                        <a:pt x="31" y="0"/>
                      </a:lnTo>
                      <a:close/>
                    </a:path>
                  </a:pathLst>
                </a:custGeom>
                <a:solidFill>
                  <a:srgbClr val="666665"/>
                </a:solidFill>
                <a:ln w="9525" cap="flat" cmpd="sng">
                  <a:solidFill>
                    <a:srgbClr val="666665"/>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3" name="Google Shape;523;p58"/>
                <p:cNvSpPr/>
                <p:nvPr/>
              </p:nvSpPr>
              <p:spPr>
                <a:xfrm>
                  <a:off x="-664314" y="7200593"/>
                  <a:ext cx="212725" cy="155575"/>
                </a:xfrm>
                <a:custGeom>
                  <a:avLst/>
                  <a:gdLst/>
                  <a:ahLst/>
                  <a:cxnLst/>
                  <a:rect l="l" t="t" r="r" b="b"/>
                  <a:pathLst>
                    <a:path w="134" h="98" extrusionOk="0">
                      <a:moveTo>
                        <a:pt x="28" y="0"/>
                      </a:moveTo>
                      <a:lnTo>
                        <a:pt x="134" y="0"/>
                      </a:lnTo>
                      <a:lnTo>
                        <a:pt x="108" y="98"/>
                      </a:lnTo>
                      <a:lnTo>
                        <a:pt x="0" y="98"/>
                      </a:lnTo>
                      <a:lnTo>
                        <a:pt x="28" y="0"/>
                      </a:lnTo>
                      <a:close/>
                    </a:path>
                  </a:pathLst>
                </a:custGeom>
                <a:solidFill>
                  <a:srgbClr val="666665"/>
                </a:solidFill>
                <a:ln w="9525" cap="flat" cmpd="sng">
                  <a:solidFill>
                    <a:srgbClr val="666665"/>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4" name="Google Shape;524;p58"/>
                <p:cNvSpPr/>
                <p:nvPr/>
              </p:nvSpPr>
              <p:spPr>
                <a:xfrm>
                  <a:off x="-456351" y="7200593"/>
                  <a:ext cx="204788" cy="155575"/>
                </a:xfrm>
                <a:custGeom>
                  <a:avLst/>
                  <a:gdLst/>
                  <a:ahLst/>
                  <a:cxnLst/>
                  <a:rect l="l" t="t" r="r" b="b"/>
                  <a:pathLst>
                    <a:path w="129" h="98" extrusionOk="0">
                      <a:moveTo>
                        <a:pt x="24" y="0"/>
                      </a:moveTo>
                      <a:lnTo>
                        <a:pt x="129" y="0"/>
                      </a:lnTo>
                      <a:lnTo>
                        <a:pt x="108" y="98"/>
                      </a:lnTo>
                      <a:lnTo>
                        <a:pt x="0" y="98"/>
                      </a:lnTo>
                      <a:lnTo>
                        <a:pt x="24" y="0"/>
                      </a:lnTo>
                      <a:close/>
                    </a:path>
                  </a:pathLst>
                </a:custGeom>
                <a:solidFill>
                  <a:srgbClr val="666665"/>
                </a:solidFill>
                <a:ln w="9525" cap="flat" cmpd="sng">
                  <a:solidFill>
                    <a:srgbClr val="666665"/>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5" name="Google Shape;525;p58"/>
                <p:cNvSpPr/>
                <p:nvPr/>
              </p:nvSpPr>
              <p:spPr>
                <a:xfrm>
                  <a:off x="-243626" y="7200593"/>
                  <a:ext cx="2632075" cy="155575"/>
                </a:xfrm>
                <a:custGeom>
                  <a:avLst/>
                  <a:gdLst/>
                  <a:ahLst/>
                  <a:cxnLst/>
                  <a:rect l="l" t="t" r="r" b="b"/>
                  <a:pathLst>
                    <a:path w="1658" h="98" extrusionOk="0">
                      <a:moveTo>
                        <a:pt x="21" y="0"/>
                      </a:moveTo>
                      <a:lnTo>
                        <a:pt x="1630" y="0"/>
                      </a:lnTo>
                      <a:lnTo>
                        <a:pt x="1658" y="98"/>
                      </a:lnTo>
                      <a:lnTo>
                        <a:pt x="0" y="98"/>
                      </a:lnTo>
                      <a:lnTo>
                        <a:pt x="21" y="0"/>
                      </a:lnTo>
                      <a:close/>
                    </a:path>
                  </a:pathLst>
                </a:custGeom>
                <a:solidFill>
                  <a:srgbClr val="666665"/>
                </a:solidFill>
                <a:ln w="9525" cap="flat" cmpd="sng">
                  <a:solidFill>
                    <a:srgbClr val="666665"/>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6" name="Google Shape;526;p58"/>
                <p:cNvSpPr/>
                <p:nvPr/>
              </p:nvSpPr>
              <p:spPr>
                <a:xfrm>
                  <a:off x="2385274" y="7200593"/>
                  <a:ext cx="219075" cy="155575"/>
                </a:xfrm>
                <a:custGeom>
                  <a:avLst/>
                  <a:gdLst/>
                  <a:ahLst/>
                  <a:cxnLst/>
                  <a:rect l="l" t="t" r="r" b="b"/>
                  <a:pathLst>
                    <a:path w="138" h="98" extrusionOk="0">
                      <a:moveTo>
                        <a:pt x="0" y="0"/>
                      </a:moveTo>
                      <a:lnTo>
                        <a:pt x="107" y="0"/>
                      </a:lnTo>
                      <a:lnTo>
                        <a:pt x="138" y="98"/>
                      </a:lnTo>
                      <a:lnTo>
                        <a:pt x="30" y="98"/>
                      </a:lnTo>
                      <a:lnTo>
                        <a:pt x="0" y="0"/>
                      </a:lnTo>
                      <a:close/>
                    </a:path>
                  </a:pathLst>
                </a:custGeom>
                <a:solidFill>
                  <a:srgbClr val="666665"/>
                </a:solidFill>
                <a:ln w="9525" cap="flat" cmpd="sng">
                  <a:solidFill>
                    <a:srgbClr val="666665"/>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7" name="Google Shape;527;p58"/>
                <p:cNvSpPr/>
                <p:nvPr/>
              </p:nvSpPr>
              <p:spPr>
                <a:xfrm>
                  <a:off x="2588474" y="7200593"/>
                  <a:ext cx="222250" cy="155575"/>
                </a:xfrm>
                <a:custGeom>
                  <a:avLst/>
                  <a:gdLst/>
                  <a:ahLst/>
                  <a:cxnLst/>
                  <a:rect l="l" t="t" r="r" b="b"/>
                  <a:pathLst>
                    <a:path w="140" h="98" extrusionOk="0">
                      <a:moveTo>
                        <a:pt x="0" y="0"/>
                      </a:moveTo>
                      <a:lnTo>
                        <a:pt x="105" y="0"/>
                      </a:lnTo>
                      <a:lnTo>
                        <a:pt x="140" y="98"/>
                      </a:lnTo>
                      <a:lnTo>
                        <a:pt x="31" y="98"/>
                      </a:lnTo>
                      <a:lnTo>
                        <a:pt x="0" y="0"/>
                      </a:lnTo>
                      <a:close/>
                    </a:path>
                  </a:pathLst>
                </a:custGeom>
                <a:solidFill>
                  <a:srgbClr val="666665"/>
                </a:solidFill>
                <a:ln w="9525" cap="flat" cmpd="sng">
                  <a:solidFill>
                    <a:srgbClr val="666665"/>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8" name="Google Shape;528;p58"/>
                <p:cNvSpPr/>
                <p:nvPr/>
              </p:nvSpPr>
              <p:spPr>
                <a:xfrm>
                  <a:off x="2788499" y="7200593"/>
                  <a:ext cx="228600" cy="155575"/>
                </a:xfrm>
                <a:custGeom>
                  <a:avLst/>
                  <a:gdLst/>
                  <a:ahLst/>
                  <a:cxnLst/>
                  <a:rect l="l" t="t" r="r" b="b"/>
                  <a:pathLst>
                    <a:path w="144" h="98" extrusionOk="0">
                      <a:moveTo>
                        <a:pt x="0" y="0"/>
                      </a:moveTo>
                      <a:lnTo>
                        <a:pt x="104" y="0"/>
                      </a:lnTo>
                      <a:lnTo>
                        <a:pt x="144" y="98"/>
                      </a:lnTo>
                      <a:lnTo>
                        <a:pt x="36" y="98"/>
                      </a:lnTo>
                      <a:lnTo>
                        <a:pt x="0" y="0"/>
                      </a:lnTo>
                      <a:close/>
                    </a:path>
                  </a:pathLst>
                </a:custGeom>
                <a:solidFill>
                  <a:srgbClr val="666665"/>
                </a:solidFill>
                <a:ln w="9525" cap="flat" cmpd="sng">
                  <a:solidFill>
                    <a:srgbClr val="666665"/>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9" name="Google Shape;529;p58"/>
                <p:cNvSpPr/>
                <p:nvPr/>
              </p:nvSpPr>
              <p:spPr>
                <a:xfrm>
                  <a:off x="2986936" y="7200593"/>
                  <a:ext cx="236538" cy="155575"/>
                </a:xfrm>
                <a:custGeom>
                  <a:avLst/>
                  <a:gdLst/>
                  <a:ahLst/>
                  <a:cxnLst/>
                  <a:rect l="l" t="t" r="r" b="b"/>
                  <a:pathLst>
                    <a:path w="149" h="98" extrusionOk="0">
                      <a:moveTo>
                        <a:pt x="0" y="0"/>
                      </a:moveTo>
                      <a:lnTo>
                        <a:pt x="107" y="0"/>
                      </a:lnTo>
                      <a:lnTo>
                        <a:pt x="149" y="98"/>
                      </a:lnTo>
                      <a:lnTo>
                        <a:pt x="40" y="98"/>
                      </a:lnTo>
                      <a:lnTo>
                        <a:pt x="0" y="0"/>
                      </a:lnTo>
                      <a:close/>
                    </a:path>
                  </a:pathLst>
                </a:custGeom>
                <a:solidFill>
                  <a:srgbClr val="666665"/>
                </a:solidFill>
                <a:ln w="9525" cap="flat" cmpd="sng">
                  <a:solidFill>
                    <a:srgbClr val="666665"/>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0" name="Google Shape;530;p58"/>
                <p:cNvSpPr/>
                <p:nvPr/>
              </p:nvSpPr>
              <p:spPr>
                <a:xfrm>
                  <a:off x="3190136" y="7200593"/>
                  <a:ext cx="241300" cy="155575"/>
                </a:xfrm>
                <a:custGeom>
                  <a:avLst/>
                  <a:gdLst/>
                  <a:ahLst/>
                  <a:cxnLst/>
                  <a:rect l="l" t="t" r="r" b="b"/>
                  <a:pathLst>
                    <a:path w="152" h="98" extrusionOk="0">
                      <a:moveTo>
                        <a:pt x="0" y="0"/>
                      </a:moveTo>
                      <a:lnTo>
                        <a:pt x="104" y="0"/>
                      </a:lnTo>
                      <a:lnTo>
                        <a:pt x="152" y="98"/>
                      </a:lnTo>
                      <a:lnTo>
                        <a:pt x="43" y="98"/>
                      </a:lnTo>
                      <a:lnTo>
                        <a:pt x="0" y="0"/>
                      </a:lnTo>
                      <a:close/>
                    </a:path>
                  </a:pathLst>
                </a:custGeom>
                <a:solidFill>
                  <a:srgbClr val="666665"/>
                </a:solidFill>
                <a:ln w="9525" cap="flat" cmpd="sng">
                  <a:solidFill>
                    <a:srgbClr val="666665"/>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1" name="Google Shape;531;p58"/>
                <p:cNvSpPr/>
                <p:nvPr/>
              </p:nvSpPr>
              <p:spPr>
                <a:xfrm>
                  <a:off x="3388574" y="7200593"/>
                  <a:ext cx="247650" cy="155575"/>
                </a:xfrm>
                <a:custGeom>
                  <a:avLst/>
                  <a:gdLst/>
                  <a:ahLst/>
                  <a:cxnLst/>
                  <a:rect l="l" t="t" r="r" b="b"/>
                  <a:pathLst>
                    <a:path w="156" h="98" extrusionOk="0">
                      <a:moveTo>
                        <a:pt x="0" y="0"/>
                      </a:moveTo>
                      <a:lnTo>
                        <a:pt x="105" y="0"/>
                      </a:lnTo>
                      <a:lnTo>
                        <a:pt x="156" y="98"/>
                      </a:lnTo>
                      <a:lnTo>
                        <a:pt x="47" y="98"/>
                      </a:lnTo>
                      <a:lnTo>
                        <a:pt x="0" y="0"/>
                      </a:lnTo>
                      <a:close/>
                    </a:path>
                  </a:pathLst>
                </a:custGeom>
                <a:solidFill>
                  <a:srgbClr val="666665"/>
                </a:solidFill>
                <a:ln w="9525" cap="flat" cmpd="sng">
                  <a:solidFill>
                    <a:srgbClr val="666665"/>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2" name="Google Shape;532;p58"/>
                <p:cNvSpPr/>
                <p:nvPr/>
              </p:nvSpPr>
              <p:spPr>
                <a:xfrm>
                  <a:off x="-924664" y="6787843"/>
                  <a:ext cx="209550" cy="155575"/>
                </a:xfrm>
                <a:custGeom>
                  <a:avLst/>
                  <a:gdLst/>
                  <a:ahLst/>
                  <a:cxnLst/>
                  <a:rect l="l" t="t" r="r" b="b"/>
                  <a:pathLst>
                    <a:path w="132" h="98" extrusionOk="0">
                      <a:moveTo>
                        <a:pt x="36" y="0"/>
                      </a:moveTo>
                      <a:lnTo>
                        <a:pt x="132" y="0"/>
                      </a:lnTo>
                      <a:lnTo>
                        <a:pt x="99" y="98"/>
                      </a:lnTo>
                      <a:lnTo>
                        <a:pt x="0" y="98"/>
                      </a:lnTo>
                      <a:lnTo>
                        <a:pt x="36" y="0"/>
                      </a:lnTo>
                      <a:close/>
                    </a:path>
                  </a:pathLst>
                </a:custGeom>
                <a:solidFill>
                  <a:srgbClr val="666665"/>
                </a:solidFill>
                <a:ln w="9525" cap="flat" cmpd="sng">
                  <a:solidFill>
                    <a:srgbClr val="666665"/>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3" name="Google Shape;533;p58"/>
                <p:cNvSpPr/>
                <p:nvPr/>
              </p:nvSpPr>
              <p:spPr>
                <a:xfrm>
                  <a:off x="-734164" y="6787843"/>
                  <a:ext cx="204788" cy="155575"/>
                </a:xfrm>
                <a:custGeom>
                  <a:avLst/>
                  <a:gdLst/>
                  <a:ahLst/>
                  <a:cxnLst/>
                  <a:rect l="l" t="t" r="r" b="b"/>
                  <a:pathLst>
                    <a:path w="129" h="98" extrusionOk="0">
                      <a:moveTo>
                        <a:pt x="32" y="0"/>
                      </a:moveTo>
                      <a:lnTo>
                        <a:pt x="129" y="0"/>
                      </a:lnTo>
                      <a:lnTo>
                        <a:pt x="100" y="98"/>
                      </a:lnTo>
                      <a:lnTo>
                        <a:pt x="0" y="98"/>
                      </a:lnTo>
                      <a:lnTo>
                        <a:pt x="32" y="0"/>
                      </a:lnTo>
                      <a:close/>
                    </a:path>
                  </a:pathLst>
                </a:custGeom>
                <a:solidFill>
                  <a:srgbClr val="666665"/>
                </a:solidFill>
                <a:ln w="9525" cap="flat" cmpd="sng">
                  <a:solidFill>
                    <a:srgbClr val="666665"/>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4" name="Google Shape;534;p58"/>
                <p:cNvSpPr/>
                <p:nvPr/>
              </p:nvSpPr>
              <p:spPr>
                <a:xfrm>
                  <a:off x="-545251" y="6787843"/>
                  <a:ext cx="198438" cy="155575"/>
                </a:xfrm>
                <a:custGeom>
                  <a:avLst/>
                  <a:gdLst/>
                  <a:ahLst/>
                  <a:cxnLst/>
                  <a:rect l="l" t="t" r="r" b="b"/>
                  <a:pathLst>
                    <a:path w="125" h="98" extrusionOk="0">
                      <a:moveTo>
                        <a:pt x="29" y="0"/>
                      </a:moveTo>
                      <a:lnTo>
                        <a:pt x="125" y="0"/>
                      </a:lnTo>
                      <a:lnTo>
                        <a:pt x="101" y="98"/>
                      </a:lnTo>
                      <a:lnTo>
                        <a:pt x="0" y="98"/>
                      </a:lnTo>
                      <a:lnTo>
                        <a:pt x="29" y="0"/>
                      </a:lnTo>
                      <a:close/>
                    </a:path>
                  </a:pathLst>
                </a:custGeom>
                <a:solidFill>
                  <a:srgbClr val="666665"/>
                </a:solidFill>
                <a:ln w="9525" cap="flat" cmpd="sng">
                  <a:solidFill>
                    <a:srgbClr val="666665"/>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5" name="Google Shape;535;p58"/>
                <p:cNvSpPr/>
                <p:nvPr/>
              </p:nvSpPr>
              <p:spPr>
                <a:xfrm>
                  <a:off x="-354751" y="6787843"/>
                  <a:ext cx="193675" cy="155575"/>
                </a:xfrm>
                <a:custGeom>
                  <a:avLst/>
                  <a:gdLst/>
                  <a:ahLst/>
                  <a:cxnLst/>
                  <a:rect l="l" t="t" r="r" b="b"/>
                  <a:pathLst>
                    <a:path w="122" h="98" extrusionOk="0">
                      <a:moveTo>
                        <a:pt x="25" y="0"/>
                      </a:moveTo>
                      <a:lnTo>
                        <a:pt x="122" y="0"/>
                      </a:lnTo>
                      <a:lnTo>
                        <a:pt x="100" y="98"/>
                      </a:lnTo>
                      <a:lnTo>
                        <a:pt x="0" y="98"/>
                      </a:lnTo>
                      <a:lnTo>
                        <a:pt x="25" y="0"/>
                      </a:lnTo>
                      <a:close/>
                    </a:path>
                  </a:pathLst>
                </a:custGeom>
                <a:solidFill>
                  <a:srgbClr val="666665"/>
                </a:solidFill>
                <a:ln w="9525" cap="flat" cmpd="sng">
                  <a:solidFill>
                    <a:srgbClr val="666665"/>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6" name="Google Shape;536;p58"/>
                <p:cNvSpPr/>
                <p:nvPr/>
              </p:nvSpPr>
              <p:spPr>
                <a:xfrm>
                  <a:off x="-162664" y="6787843"/>
                  <a:ext cx="185738" cy="155575"/>
                </a:xfrm>
                <a:custGeom>
                  <a:avLst/>
                  <a:gdLst/>
                  <a:ahLst/>
                  <a:cxnLst/>
                  <a:rect l="l" t="t" r="r" b="b"/>
                  <a:pathLst>
                    <a:path w="117" h="98" extrusionOk="0">
                      <a:moveTo>
                        <a:pt x="21" y="0"/>
                      </a:moveTo>
                      <a:lnTo>
                        <a:pt x="117" y="0"/>
                      </a:lnTo>
                      <a:lnTo>
                        <a:pt x="99" y="98"/>
                      </a:lnTo>
                      <a:lnTo>
                        <a:pt x="0" y="98"/>
                      </a:lnTo>
                      <a:lnTo>
                        <a:pt x="21" y="0"/>
                      </a:lnTo>
                      <a:close/>
                    </a:path>
                  </a:pathLst>
                </a:custGeom>
                <a:solidFill>
                  <a:srgbClr val="666665"/>
                </a:solidFill>
                <a:ln w="9525" cap="flat" cmpd="sng">
                  <a:solidFill>
                    <a:srgbClr val="666665"/>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7" name="Google Shape;537;p58"/>
                <p:cNvSpPr/>
                <p:nvPr/>
              </p:nvSpPr>
              <p:spPr>
                <a:xfrm>
                  <a:off x="27836" y="6787843"/>
                  <a:ext cx="180975" cy="155575"/>
                </a:xfrm>
                <a:custGeom>
                  <a:avLst/>
                  <a:gdLst/>
                  <a:ahLst/>
                  <a:cxnLst/>
                  <a:rect l="l" t="t" r="r" b="b"/>
                  <a:pathLst>
                    <a:path w="114" h="98" extrusionOk="0">
                      <a:moveTo>
                        <a:pt x="16" y="0"/>
                      </a:moveTo>
                      <a:lnTo>
                        <a:pt x="114" y="0"/>
                      </a:lnTo>
                      <a:lnTo>
                        <a:pt x="100" y="98"/>
                      </a:lnTo>
                      <a:lnTo>
                        <a:pt x="0" y="98"/>
                      </a:lnTo>
                      <a:lnTo>
                        <a:pt x="16" y="0"/>
                      </a:lnTo>
                      <a:close/>
                    </a:path>
                  </a:pathLst>
                </a:custGeom>
                <a:solidFill>
                  <a:srgbClr val="666665"/>
                </a:solidFill>
                <a:ln w="9525" cap="flat" cmpd="sng">
                  <a:solidFill>
                    <a:srgbClr val="666665"/>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8" name="Google Shape;538;p58"/>
                <p:cNvSpPr/>
                <p:nvPr/>
              </p:nvSpPr>
              <p:spPr>
                <a:xfrm>
                  <a:off x="216749" y="6787843"/>
                  <a:ext cx="174625" cy="155575"/>
                </a:xfrm>
                <a:custGeom>
                  <a:avLst/>
                  <a:gdLst/>
                  <a:ahLst/>
                  <a:cxnLst/>
                  <a:rect l="l" t="t" r="r" b="b"/>
                  <a:pathLst>
                    <a:path w="110" h="98" extrusionOk="0">
                      <a:moveTo>
                        <a:pt x="14" y="0"/>
                      </a:moveTo>
                      <a:lnTo>
                        <a:pt x="110" y="0"/>
                      </a:lnTo>
                      <a:lnTo>
                        <a:pt x="101" y="98"/>
                      </a:lnTo>
                      <a:lnTo>
                        <a:pt x="0" y="98"/>
                      </a:lnTo>
                      <a:lnTo>
                        <a:pt x="14" y="0"/>
                      </a:lnTo>
                      <a:close/>
                    </a:path>
                  </a:pathLst>
                </a:custGeom>
                <a:solidFill>
                  <a:srgbClr val="666665"/>
                </a:solidFill>
                <a:ln w="9525" cap="flat" cmpd="sng">
                  <a:solidFill>
                    <a:srgbClr val="666665"/>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9" name="Google Shape;539;p58"/>
                <p:cNvSpPr/>
                <p:nvPr/>
              </p:nvSpPr>
              <p:spPr>
                <a:xfrm>
                  <a:off x="407249" y="6787843"/>
                  <a:ext cx="169863" cy="155575"/>
                </a:xfrm>
                <a:custGeom>
                  <a:avLst/>
                  <a:gdLst/>
                  <a:ahLst/>
                  <a:cxnLst/>
                  <a:rect l="l" t="t" r="r" b="b"/>
                  <a:pathLst>
                    <a:path w="107" h="98" extrusionOk="0">
                      <a:moveTo>
                        <a:pt x="9" y="0"/>
                      </a:moveTo>
                      <a:lnTo>
                        <a:pt x="107" y="0"/>
                      </a:lnTo>
                      <a:lnTo>
                        <a:pt x="100" y="98"/>
                      </a:lnTo>
                      <a:lnTo>
                        <a:pt x="0" y="98"/>
                      </a:lnTo>
                      <a:lnTo>
                        <a:pt x="9" y="0"/>
                      </a:lnTo>
                      <a:close/>
                    </a:path>
                  </a:pathLst>
                </a:custGeom>
                <a:solidFill>
                  <a:srgbClr val="666665"/>
                </a:solidFill>
                <a:ln w="9525" cap="flat" cmpd="sng">
                  <a:solidFill>
                    <a:srgbClr val="666665"/>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0" name="Google Shape;540;p58"/>
                <p:cNvSpPr/>
                <p:nvPr/>
              </p:nvSpPr>
              <p:spPr>
                <a:xfrm>
                  <a:off x="599336" y="6787843"/>
                  <a:ext cx="160338" cy="155575"/>
                </a:xfrm>
                <a:custGeom>
                  <a:avLst/>
                  <a:gdLst/>
                  <a:ahLst/>
                  <a:cxnLst/>
                  <a:rect l="l" t="t" r="r" b="b"/>
                  <a:pathLst>
                    <a:path w="101" h="98" extrusionOk="0">
                      <a:moveTo>
                        <a:pt x="5" y="0"/>
                      </a:moveTo>
                      <a:lnTo>
                        <a:pt x="101" y="0"/>
                      </a:lnTo>
                      <a:lnTo>
                        <a:pt x="99" y="98"/>
                      </a:lnTo>
                      <a:lnTo>
                        <a:pt x="0" y="98"/>
                      </a:lnTo>
                      <a:lnTo>
                        <a:pt x="5" y="0"/>
                      </a:lnTo>
                      <a:close/>
                    </a:path>
                  </a:pathLst>
                </a:custGeom>
                <a:solidFill>
                  <a:srgbClr val="666665"/>
                </a:solidFill>
                <a:ln w="9525" cap="flat" cmpd="sng">
                  <a:solidFill>
                    <a:srgbClr val="666665"/>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1" name="Google Shape;541;p58"/>
                <p:cNvSpPr/>
                <p:nvPr/>
              </p:nvSpPr>
              <p:spPr>
                <a:xfrm>
                  <a:off x="789836" y="6787843"/>
                  <a:ext cx="158750" cy="155575"/>
                </a:xfrm>
                <a:custGeom>
                  <a:avLst/>
                  <a:gdLst/>
                  <a:ahLst/>
                  <a:cxnLst/>
                  <a:rect l="l" t="t" r="r" b="b"/>
                  <a:pathLst>
                    <a:path w="100" h="98" extrusionOk="0">
                      <a:moveTo>
                        <a:pt x="2" y="0"/>
                      </a:moveTo>
                      <a:lnTo>
                        <a:pt x="98" y="0"/>
                      </a:lnTo>
                      <a:lnTo>
                        <a:pt x="100" y="98"/>
                      </a:lnTo>
                      <a:lnTo>
                        <a:pt x="0" y="98"/>
                      </a:lnTo>
                      <a:lnTo>
                        <a:pt x="2" y="0"/>
                      </a:lnTo>
                      <a:close/>
                    </a:path>
                  </a:pathLst>
                </a:custGeom>
                <a:solidFill>
                  <a:srgbClr val="666665"/>
                </a:solidFill>
                <a:ln w="9525" cap="flat" cmpd="sng">
                  <a:solidFill>
                    <a:srgbClr val="666665"/>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2" name="Google Shape;542;p58"/>
                <p:cNvSpPr/>
                <p:nvPr/>
              </p:nvSpPr>
              <p:spPr>
                <a:xfrm>
                  <a:off x="975574" y="6787843"/>
                  <a:ext cx="160338" cy="155575"/>
                </a:xfrm>
                <a:custGeom>
                  <a:avLst/>
                  <a:gdLst/>
                  <a:ahLst/>
                  <a:cxnLst/>
                  <a:rect l="l" t="t" r="r" b="b"/>
                  <a:pathLst>
                    <a:path w="101" h="98" extrusionOk="0">
                      <a:moveTo>
                        <a:pt x="0" y="0"/>
                      </a:moveTo>
                      <a:lnTo>
                        <a:pt x="98" y="0"/>
                      </a:lnTo>
                      <a:lnTo>
                        <a:pt x="101" y="98"/>
                      </a:lnTo>
                      <a:lnTo>
                        <a:pt x="2" y="98"/>
                      </a:lnTo>
                      <a:lnTo>
                        <a:pt x="0" y="0"/>
                      </a:lnTo>
                      <a:close/>
                    </a:path>
                  </a:pathLst>
                </a:custGeom>
                <a:solidFill>
                  <a:srgbClr val="666665"/>
                </a:solidFill>
                <a:ln w="9525" cap="flat" cmpd="sng">
                  <a:solidFill>
                    <a:srgbClr val="666665"/>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3" name="Google Shape;543;p58"/>
                <p:cNvSpPr/>
                <p:nvPr/>
              </p:nvSpPr>
              <p:spPr>
                <a:xfrm>
                  <a:off x="1161311" y="6787843"/>
                  <a:ext cx="166688" cy="155575"/>
                </a:xfrm>
                <a:custGeom>
                  <a:avLst/>
                  <a:gdLst/>
                  <a:ahLst/>
                  <a:cxnLst/>
                  <a:rect l="l" t="t" r="r" b="b"/>
                  <a:pathLst>
                    <a:path w="105" h="98" extrusionOk="0">
                      <a:moveTo>
                        <a:pt x="0" y="0"/>
                      </a:moveTo>
                      <a:lnTo>
                        <a:pt x="96" y="0"/>
                      </a:lnTo>
                      <a:lnTo>
                        <a:pt x="105" y="98"/>
                      </a:lnTo>
                      <a:lnTo>
                        <a:pt x="5" y="98"/>
                      </a:lnTo>
                      <a:lnTo>
                        <a:pt x="0" y="0"/>
                      </a:lnTo>
                      <a:close/>
                    </a:path>
                  </a:pathLst>
                </a:custGeom>
                <a:solidFill>
                  <a:srgbClr val="666665"/>
                </a:solidFill>
                <a:ln w="9525" cap="flat" cmpd="sng">
                  <a:solidFill>
                    <a:srgbClr val="666665"/>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4" name="Google Shape;544;p58"/>
                <p:cNvSpPr/>
                <p:nvPr/>
              </p:nvSpPr>
              <p:spPr>
                <a:xfrm>
                  <a:off x="1343874" y="6787843"/>
                  <a:ext cx="174625" cy="155575"/>
                </a:xfrm>
                <a:custGeom>
                  <a:avLst/>
                  <a:gdLst/>
                  <a:ahLst/>
                  <a:cxnLst/>
                  <a:rect l="l" t="t" r="r" b="b"/>
                  <a:pathLst>
                    <a:path w="110" h="98" extrusionOk="0">
                      <a:moveTo>
                        <a:pt x="0" y="0"/>
                      </a:moveTo>
                      <a:lnTo>
                        <a:pt x="98" y="0"/>
                      </a:lnTo>
                      <a:lnTo>
                        <a:pt x="110" y="98"/>
                      </a:lnTo>
                      <a:lnTo>
                        <a:pt x="11" y="98"/>
                      </a:lnTo>
                      <a:lnTo>
                        <a:pt x="0" y="0"/>
                      </a:lnTo>
                      <a:close/>
                    </a:path>
                  </a:pathLst>
                </a:custGeom>
                <a:solidFill>
                  <a:srgbClr val="666665"/>
                </a:solidFill>
                <a:ln w="9525" cap="flat" cmpd="sng">
                  <a:solidFill>
                    <a:srgbClr val="666665"/>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5" name="Google Shape;545;p58"/>
                <p:cNvSpPr/>
                <p:nvPr/>
              </p:nvSpPr>
              <p:spPr>
                <a:xfrm>
                  <a:off x="1529611" y="6787843"/>
                  <a:ext cx="180975" cy="155575"/>
                </a:xfrm>
                <a:custGeom>
                  <a:avLst/>
                  <a:gdLst/>
                  <a:ahLst/>
                  <a:cxnLst/>
                  <a:rect l="l" t="t" r="r" b="b"/>
                  <a:pathLst>
                    <a:path w="114" h="98" extrusionOk="0">
                      <a:moveTo>
                        <a:pt x="0" y="0"/>
                      </a:moveTo>
                      <a:lnTo>
                        <a:pt x="96" y="0"/>
                      </a:lnTo>
                      <a:lnTo>
                        <a:pt x="114" y="98"/>
                      </a:lnTo>
                      <a:lnTo>
                        <a:pt x="12" y="98"/>
                      </a:lnTo>
                      <a:lnTo>
                        <a:pt x="0" y="0"/>
                      </a:lnTo>
                      <a:close/>
                    </a:path>
                  </a:pathLst>
                </a:custGeom>
                <a:solidFill>
                  <a:srgbClr val="666665"/>
                </a:solidFill>
                <a:ln w="9525" cap="flat" cmpd="sng">
                  <a:solidFill>
                    <a:srgbClr val="666665"/>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6" name="Google Shape;546;p58"/>
                <p:cNvSpPr/>
                <p:nvPr/>
              </p:nvSpPr>
              <p:spPr>
                <a:xfrm>
                  <a:off x="1712174" y="6787843"/>
                  <a:ext cx="185738" cy="155575"/>
                </a:xfrm>
                <a:custGeom>
                  <a:avLst/>
                  <a:gdLst/>
                  <a:ahLst/>
                  <a:cxnLst/>
                  <a:rect l="l" t="t" r="r" b="b"/>
                  <a:pathLst>
                    <a:path w="117" h="98" extrusionOk="0">
                      <a:moveTo>
                        <a:pt x="0" y="0"/>
                      </a:moveTo>
                      <a:lnTo>
                        <a:pt x="98" y="0"/>
                      </a:lnTo>
                      <a:lnTo>
                        <a:pt x="117" y="98"/>
                      </a:lnTo>
                      <a:lnTo>
                        <a:pt x="18" y="98"/>
                      </a:lnTo>
                      <a:lnTo>
                        <a:pt x="0" y="0"/>
                      </a:lnTo>
                      <a:close/>
                    </a:path>
                  </a:pathLst>
                </a:custGeom>
                <a:solidFill>
                  <a:srgbClr val="666665"/>
                </a:solidFill>
                <a:ln w="9525" cap="flat" cmpd="sng">
                  <a:solidFill>
                    <a:srgbClr val="666665"/>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7" name="Google Shape;547;p58"/>
                <p:cNvSpPr/>
                <p:nvPr/>
              </p:nvSpPr>
              <p:spPr>
                <a:xfrm>
                  <a:off x="1897911" y="6787843"/>
                  <a:ext cx="192088" cy="155575"/>
                </a:xfrm>
                <a:custGeom>
                  <a:avLst/>
                  <a:gdLst/>
                  <a:ahLst/>
                  <a:cxnLst/>
                  <a:rect l="l" t="t" r="r" b="b"/>
                  <a:pathLst>
                    <a:path w="121" h="98" extrusionOk="0">
                      <a:moveTo>
                        <a:pt x="0" y="0"/>
                      </a:moveTo>
                      <a:lnTo>
                        <a:pt x="96" y="0"/>
                      </a:lnTo>
                      <a:lnTo>
                        <a:pt x="121" y="98"/>
                      </a:lnTo>
                      <a:lnTo>
                        <a:pt x="21" y="98"/>
                      </a:lnTo>
                      <a:lnTo>
                        <a:pt x="0" y="0"/>
                      </a:lnTo>
                      <a:close/>
                    </a:path>
                  </a:pathLst>
                </a:custGeom>
                <a:solidFill>
                  <a:srgbClr val="666665"/>
                </a:solidFill>
                <a:ln w="9525" cap="flat" cmpd="sng">
                  <a:solidFill>
                    <a:srgbClr val="666665"/>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8" name="Google Shape;548;p58"/>
                <p:cNvSpPr/>
                <p:nvPr/>
              </p:nvSpPr>
              <p:spPr>
                <a:xfrm>
                  <a:off x="2080474" y="6787843"/>
                  <a:ext cx="200025" cy="155575"/>
                </a:xfrm>
                <a:custGeom>
                  <a:avLst/>
                  <a:gdLst/>
                  <a:ahLst/>
                  <a:cxnLst/>
                  <a:rect l="l" t="t" r="r" b="b"/>
                  <a:pathLst>
                    <a:path w="126" h="98" extrusionOk="0">
                      <a:moveTo>
                        <a:pt x="0" y="0"/>
                      </a:moveTo>
                      <a:lnTo>
                        <a:pt x="98" y="0"/>
                      </a:lnTo>
                      <a:lnTo>
                        <a:pt x="126" y="98"/>
                      </a:lnTo>
                      <a:lnTo>
                        <a:pt x="27" y="98"/>
                      </a:lnTo>
                      <a:lnTo>
                        <a:pt x="0" y="0"/>
                      </a:lnTo>
                      <a:close/>
                    </a:path>
                  </a:pathLst>
                </a:custGeom>
                <a:solidFill>
                  <a:srgbClr val="666665"/>
                </a:solidFill>
                <a:ln w="9525" cap="flat" cmpd="sng">
                  <a:solidFill>
                    <a:srgbClr val="666665"/>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9" name="Google Shape;549;p58"/>
                <p:cNvSpPr/>
                <p:nvPr/>
              </p:nvSpPr>
              <p:spPr>
                <a:xfrm>
                  <a:off x="2266211" y="6787843"/>
                  <a:ext cx="206375" cy="155575"/>
                </a:xfrm>
                <a:custGeom>
                  <a:avLst/>
                  <a:gdLst/>
                  <a:ahLst/>
                  <a:cxnLst/>
                  <a:rect l="l" t="t" r="r" b="b"/>
                  <a:pathLst>
                    <a:path w="130" h="98" extrusionOk="0">
                      <a:moveTo>
                        <a:pt x="0" y="0"/>
                      </a:moveTo>
                      <a:lnTo>
                        <a:pt x="96" y="0"/>
                      </a:lnTo>
                      <a:lnTo>
                        <a:pt x="130" y="98"/>
                      </a:lnTo>
                      <a:lnTo>
                        <a:pt x="28" y="98"/>
                      </a:lnTo>
                      <a:lnTo>
                        <a:pt x="0" y="0"/>
                      </a:lnTo>
                      <a:close/>
                    </a:path>
                  </a:pathLst>
                </a:custGeom>
                <a:solidFill>
                  <a:srgbClr val="666665"/>
                </a:solidFill>
                <a:ln w="9525" cap="flat" cmpd="sng">
                  <a:solidFill>
                    <a:srgbClr val="666665"/>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0" name="Google Shape;550;p58"/>
                <p:cNvSpPr/>
                <p:nvPr/>
              </p:nvSpPr>
              <p:spPr>
                <a:xfrm>
                  <a:off x="2451949" y="6787843"/>
                  <a:ext cx="207963" cy="155575"/>
                </a:xfrm>
                <a:custGeom>
                  <a:avLst/>
                  <a:gdLst/>
                  <a:ahLst/>
                  <a:cxnLst/>
                  <a:rect l="l" t="t" r="r" b="b"/>
                  <a:pathLst>
                    <a:path w="131" h="98" extrusionOk="0">
                      <a:moveTo>
                        <a:pt x="0" y="0"/>
                      </a:moveTo>
                      <a:lnTo>
                        <a:pt x="96" y="0"/>
                      </a:lnTo>
                      <a:lnTo>
                        <a:pt x="131" y="98"/>
                      </a:lnTo>
                      <a:lnTo>
                        <a:pt x="32" y="98"/>
                      </a:lnTo>
                      <a:lnTo>
                        <a:pt x="0" y="0"/>
                      </a:lnTo>
                      <a:close/>
                    </a:path>
                  </a:pathLst>
                </a:custGeom>
                <a:solidFill>
                  <a:srgbClr val="666665"/>
                </a:solidFill>
                <a:ln w="9525" cap="flat" cmpd="sng">
                  <a:solidFill>
                    <a:srgbClr val="666665"/>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1" name="Google Shape;551;p58"/>
                <p:cNvSpPr/>
                <p:nvPr/>
              </p:nvSpPr>
              <p:spPr>
                <a:xfrm>
                  <a:off x="2636099" y="6787843"/>
                  <a:ext cx="215900" cy="155575"/>
                </a:xfrm>
                <a:custGeom>
                  <a:avLst/>
                  <a:gdLst/>
                  <a:ahLst/>
                  <a:cxnLst/>
                  <a:rect l="l" t="t" r="r" b="b"/>
                  <a:pathLst>
                    <a:path w="136" h="98" extrusionOk="0">
                      <a:moveTo>
                        <a:pt x="0" y="0"/>
                      </a:moveTo>
                      <a:lnTo>
                        <a:pt x="97" y="0"/>
                      </a:lnTo>
                      <a:lnTo>
                        <a:pt x="136" y="98"/>
                      </a:lnTo>
                      <a:lnTo>
                        <a:pt x="36" y="98"/>
                      </a:lnTo>
                      <a:lnTo>
                        <a:pt x="0" y="0"/>
                      </a:lnTo>
                      <a:close/>
                    </a:path>
                  </a:pathLst>
                </a:custGeom>
                <a:solidFill>
                  <a:srgbClr val="666665"/>
                </a:solidFill>
                <a:ln w="9525" cap="flat" cmpd="sng">
                  <a:solidFill>
                    <a:srgbClr val="666665"/>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2" name="Google Shape;552;p58"/>
                <p:cNvSpPr/>
                <p:nvPr/>
              </p:nvSpPr>
              <p:spPr>
                <a:xfrm>
                  <a:off x="2821836" y="6787843"/>
                  <a:ext cx="220663" cy="155575"/>
                </a:xfrm>
                <a:custGeom>
                  <a:avLst/>
                  <a:gdLst/>
                  <a:ahLst/>
                  <a:cxnLst/>
                  <a:rect l="l" t="t" r="r" b="b"/>
                  <a:pathLst>
                    <a:path w="139" h="98" extrusionOk="0">
                      <a:moveTo>
                        <a:pt x="0" y="0"/>
                      </a:moveTo>
                      <a:lnTo>
                        <a:pt x="96" y="0"/>
                      </a:lnTo>
                      <a:lnTo>
                        <a:pt x="139" y="98"/>
                      </a:lnTo>
                      <a:lnTo>
                        <a:pt x="38" y="98"/>
                      </a:lnTo>
                      <a:lnTo>
                        <a:pt x="0" y="0"/>
                      </a:lnTo>
                      <a:close/>
                    </a:path>
                  </a:pathLst>
                </a:custGeom>
                <a:solidFill>
                  <a:srgbClr val="666665"/>
                </a:solidFill>
                <a:ln w="9525" cap="flat" cmpd="sng">
                  <a:solidFill>
                    <a:srgbClr val="666665"/>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3" name="Google Shape;553;p58"/>
                <p:cNvSpPr/>
                <p:nvPr/>
              </p:nvSpPr>
              <p:spPr>
                <a:xfrm>
                  <a:off x="3004399" y="6787843"/>
                  <a:ext cx="227013" cy="155575"/>
                </a:xfrm>
                <a:custGeom>
                  <a:avLst/>
                  <a:gdLst/>
                  <a:ahLst/>
                  <a:cxnLst/>
                  <a:rect l="l" t="t" r="r" b="b"/>
                  <a:pathLst>
                    <a:path w="143" h="98" extrusionOk="0">
                      <a:moveTo>
                        <a:pt x="0" y="0"/>
                      </a:moveTo>
                      <a:lnTo>
                        <a:pt x="97" y="0"/>
                      </a:lnTo>
                      <a:lnTo>
                        <a:pt x="143" y="98"/>
                      </a:lnTo>
                      <a:lnTo>
                        <a:pt x="43" y="98"/>
                      </a:lnTo>
                      <a:lnTo>
                        <a:pt x="0" y="0"/>
                      </a:lnTo>
                      <a:close/>
                    </a:path>
                  </a:pathLst>
                </a:custGeom>
                <a:solidFill>
                  <a:srgbClr val="666665"/>
                </a:solidFill>
                <a:ln w="9525" cap="flat" cmpd="sng">
                  <a:solidFill>
                    <a:srgbClr val="666665"/>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4" name="Google Shape;554;p58"/>
                <p:cNvSpPr/>
                <p:nvPr/>
              </p:nvSpPr>
              <p:spPr>
                <a:xfrm>
                  <a:off x="3190136" y="6787843"/>
                  <a:ext cx="338138" cy="357188"/>
                </a:xfrm>
                <a:custGeom>
                  <a:avLst/>
                  <a:gdLst/>
                  <a:ahLst/>
                  <a:cxnLst/>
                  <a:rect l="l" t="t" r="r" b="b"/>
                  <a:pathLst>
                    <a:path w="213" h="225" extrusionOk="0">
                      <a:moveTo>
                        <a:pt x="0" y="0"/>
                      </a:moveTo>
                      <a:lnTo>
                        <a:pt x="96" y="0"/>
                      </a:lnTo>
                      <a:lnTo>
                        <a:pt x="213" y="225"/>
                      </a:lnTo>
                      <a:lnTo>
                        <a:pt x="108" y="225"/>
                      </a:lnTo>
                      <a:lnTo>
                        <a:pt x="0" y="0"/>
                      </a:lnTo>
                      <a:close/>
                    </a:path>
                  </a:pathLst>
                </a:custGeom>
                <a:solidFill>
                  <a:srgbClr val="666665"/>
                </a:solidFill>
                <a:ln w="9525" cap="flat" cmpd="sng">
                  <a:solidFill>
                    <a:srgbClr val="666665"/>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5" name="Google Shape;555;p58"/>
                <p:cNvSpPr/>
                <p:nvPr/>
              </p:nvSpPr>
              <p:spPr>
                <a:xfrm>
                  <a:off x="-1002451" y="7003743"/>
                  <a:ext cx="215900" cy="152400"/>
                </a:xfrm>
                <a:custGeom>
                  <a:avLst/>
                  <a:gdLst/>
                  <a:ahLst/>
                  <a:cxnLst/>
                  <a:rect l="l" t="t" r="r" b="b"/>
                  <a:pathLst>
                    <a:path w="136" h="96" extrusionOk="0">
                      <a:moveTo>
                        <a:pt x="35" y="0"/>
                      </a:moveTo>
                      <a:lnTo>
                        <a:pt x="136" y="0"/>
                      </a:lnTo>
                      <a:lnTo>
                        <a:pt x="103" y="96"/>
                      </a:lnTo>
                      <a:lnTo>
                        <a:pt x="0" y="96"/>
                      </a:lnTo>
                      <a:lnTo>
                        <a:pt x="35" y="0"/>
                      </a:lnTo>
                      <a:close/>
                    </a:path>
                  </a:pathLst>
                </a:custGeom>
                <a:solidFill>
                  <a:srgbClr val="666665"/>
                </a:solidFill>
                <a:ln w="9525" cap="flat" cmpd="sng">
                  <a:solidFill>
                    <a:srgbClr val="666665"/>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6" name="Google Shape;556;p58"/>
                <p:cNvSpPr/>
                <p:nvPr/>
              </p:nvSpPr>
              <p:spPr>
                <a:xfrm>
                  <a:off x="-805601" y="7003743"/>
                  <a:ext cx="212725" cy="152400"/>
                </a:xfrm>
                <a:custGeom>
                  <a:avLst/>
                  <a:gdLst/>
                  <a:ahLst/>
                  <a:cxnLst/>
                  <a:rect l="l" t="t" r="r" b="b"/>
                  <a:pathLst>
                    <a:path w="134" h="96" extrusionOk="0">
                      <a:moveTo>
                        <a:pt x="33" y="0"/>
                      </a:moveTo>
                      <a:lnTo>
                        <a:pt x="134" y="0"/>
                      </a:lnTo>
                      <a:lnTo>
                        <a:pt x="104" y="96"/>
                      </a:lnTo>
                      <a:lnTo>
                        <a:pt x="0" y="96"/>
                      </a:lnTo>
                      <a:lnTo>
                        <a:pt x="33" y="0"/>
                      </a:lnTo>
                      <a:close/>
                    </a:path>
                  </a:pathLst>
                </a:custGeom>
                <a:solidFill>
                  <a:srgbClr val="666665"/>
                </a:solidFill>
                <a:ln w="9525" cap="flat" cmpd="sng">
                  <a:solidFill>
                    <a:srgbClr val="666665"/>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7" name="Google Shape;557;p58"/>
                <p:cNvSpPr/>
                <p:nvPr/>
              </p:nvSpPr>
              <p:spPr>
                <a:xfrm>
                  <a:off x="-607164" y="7003743"/>
                  <a:ext cx="206375" cy="152400"/>
                </a:xfrm>
                <a:custGeom>
                  <a:avLst/>
                  <a:gdLst/>
                  <a:ahLst/>
                  <a:cxnLst/>
                  <a:rect l="l" t="t" r="r" b="b"/>
                  <a:pathLst>
                    <a:path w="130" h="96" extrusionOk="0">
                      <a:moveTo>
                        <a:pt x="28" y="0"/>
                      </a:moveTo>
                      <a:lnTo>
                        <a:pt x="130" y="0"/>
                      </a:lnTo>
                      <a:lnTo>
                        <a:pt x="105" y="96"/>
                      </a:lnTo>
                      <a:lnTo>
                        <a:pt x="0" y="96"/>
                      </a:lnTo>
                      <a:lnTo>
                        <a:pt x="28" y="0"/>
                      </a:lnTo>
                      <a:close/>
                    </a:path>
                  </a:pathLst>
                </a:custGeom>
                <a:solidFill>
                  <a:srgbClr val="666665"/>
                </a:solidFill>
                <a:ln w="9525" cap="flat" cmpd="sng">
                  <a:solidFill>
                    <a:srgbClr val="666665"/>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8" name="Google Shape;558;p58"/>
                <p:cNvSpPr/>
                <p:nvPr/>
              </p:nvSpPr>
              <p:spPr>
                <a:xfrm>
                  <a:off x="-407139" y="7003743"/>
                  <a:ext cx="200025" cy="152400"/>
                </a:xfrm>
                <a:custGeom>
                  <a:avLst/>
                  <a:gdLst/>
                  <a:ahLst/>
                  <a:cxnLst/>
                  <a:rect l="l" t="t" r="r" b="b"/>
                  <a:pathLst>
                    <a:path w="126" h="96" extrusionOk="0">
                      <a:moveTo>
                        <a:pt x="24" y="0"/>
                      </a:moveTo>
                      <a:lnTo>
                        <a:pt x="126" y="0"/>
                      </a:lnTo>
                      <a:lnTo>
                        <a:pt x="105" y="96"/>
                      </a:lnTo>
                      <a:lnTo>
                        <a:pt x="0" y="96"/>
                      </a:lnTo>
                      <a:lnTo>
                        <a:pt x="24" y="0"/>
                      </a:lnTo>
                      <a:close/>
                    </a:path>
                  </a:pathLst>
                </a:custGeom>
                <a:solidFill>
                  <a:srgbClr val="666665"/>
                </a:solidFill>
                <a:ln w="9525" cap="flat" cmpd="sng">
                  <a:solidFill>
                    <a:srgbClr val="666665"/>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9" name="Google Shape;559;p58"/>
                <p:cNvSpPr/>
                <p:nvPr/>
              </p:nvSpPr>
              <p:spPr>
                <a:xfrm>
                  <a:off x="-210289" y="7003743"/>
                  <a:ext cx="193675" cy="152400"/>
                </a:xfrm>
                <a:custGeom>
                  <a:avLst/>
                  <a:gdLst/>
                  <a:ahLst/>
                  <a:cxnLst/>
                  <a:rect l="l" t="t" r="r" b="b"/>
                  <a:pathLst>
                    <a:path w="122" h="96" extrusionOk="0">
                      <a:moveTo>
                        <a:pt x="21" y="0"/>
                      </a:moveTo>
                      <a:lnTo>
                        <a:pt x="122" y="0"/>
                      </a:lnTo>
                      <a:lnTo>
                        <a:pt x="105" y="96"/>
                      </a:lnTo>
                      <a:lnTo>
                        <a:pt x="0" y="96"/>
                      </a:lnTo>
                      <a:lnTo>
                        <a:pt x="21" y="0"/>
                      </a:lnTo>
                      <a:close/>
                    </a:path>
                  </a:pathLst>
                </a:custGeom>
                <a:solidFill>
                  <a:srgbClr val="666665"/>
                </a:solidFill>
                <a:ln w="9525" cap="flat" cmpd="sng">
                  <a:solidFill>
                    <a:srgbClr val="666665"/>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0" name="Google Shape;560;p58"/>
                <p:cNvSpPr/>
                <p:nvPr/>
              </p:nvSpPr>
              <p:spPr>
                <a:xfrm>
                  <a:off x="-10264" y="7003743"/>
                  <a:ext cx="187325" cy="152400"/>
                </a:xfrm>
                <a:custGeom>
                  <a:avLst/>
                  <a:gdLst/>
                  <a:ahLst/>
                  <a:cxnLst/>
                  <a:rect l="l" t="t" r="r" b="b"/>
                  <a:pathLst>
                    <a:path w="118" h="96" extrusionOk="0">
                      <a:moveTo>
                        <a:pt x="17" y="0"/>
                      </a:moveTo>
                      <a:lnTo>
                        <a:pt x="118" y="0"/>
                      </a:lnTo>
                      <a:lnTo>
                        <a:pt x="104" y="96"/>
                      </a:lnTo>
                      <a:lnTo>
                        <a:pt x="0" y="96"/>
                      </a:lnTo>
                      <a:lnTo>
                        <a:pt x="17" y="0"/>
                      </a:lnTo>
                      <a:close/>
                    </a:path>
                  </a:pathLst>
                </a:custGeom>
                <a:solidFill>
                  <a:srgbClr val="666665"/>
                </a:solidFill>
                <a:ln w="9525" cap="flat" cmpd="sng">
                  <a:solidFill>
                    <a:srgbClr val="666665"/>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1" name="Google Shape;561;p58"/>
                <p:cNvSpPr/>
                <p:nvPr/>
              </p:nvSpPr>
              <p:spPr>
                <a:xfrm>
                  <a:off x="188174" y="7003743"/>
                  <a:ext cx="180975" cy="152400"/>
                </a:xfrm>
                <a:custGeom>
                  <a:avLst/>
                  <a:gdLst/>
                  <a:ahLst/>
                  <a:cxnLst/>
                  <a:rect l="l" t="t" r="r" b="b"/>
                  <a:pathLst>
                    <a:path w="114" h="96" extrusionOk="0">
                      <a:moveTo>
                        <a:pt x="13" y="0"/>
                      </a:moveTo>
                      <a:lnTo>
                        <a:pt x="114" y="0"/>
                      </a:lnTo>
                      <a:lnTo>
                        <a:pt x="105" y="96"/>
                      </a:lnTo>
                      <a:lnTo>
                        <a:pt x="0" y="96"/>
                      </a:lnTo>
                      <a:lnTo>
                        <a:pt x="13" y="0"/>
                      </a:lnTo>
                      <a:close/>
                    </a:path>
                  </a:pathLst>
                </a:custGeom>
                <a:solidFill>
                  <a:srgbClr val="666665"/>
                </a:solidFill>
                <a:ln w="9525" cap="flat" cmpd="sng">
                  <a:solidFill>
                    <a:srgbClr val="666665"/>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2" name="Google Shape;562;p58"/>
                <p:cNvSpPr/>
                <p:nvPr/>
              </p:nvSpPr>
              <p:spPr>
                <a:xfrm>
                  <a:off x="388199" y="7003743"/>
                  <a:ext cx="174625" cy="152400"/>
                </a:xfrm>
                <a:custGeom>
                  <a:avLst/>
                  <a:gdLst/>
                  <a:ahLst/>
                  <a:cxnLst/>
                  <a:rect l="l" t="t" r="r" b="b"/>
                  <a:pathLst>
                    <a:path w="110" h="96" extrusionOk="0">
                      <a:moveTo>
                        <a:pt x="9" y="0"/>
                      </a:moveTo>
                      <a:lnTo>
                        <a:pt x="110" y="0"/>
                      </a:lnTo>
                      <a:lnTo>
                        <a:pt x="103" y="96"/>
                      </a:lnTo>
                      <a:lnTo>
                        <a:pt x="0" y="96"/>
                      </a:lnTo>
                      <a:lnTo>
                        <a:pt x="9" y="0"/>
                      </a:lnTo>
                      <a:close/>
                    </a:path>
                  </a:pathLst>
                </a:custGeom>
                <a:solidFill>
                  <a:srgbClr val="666665"/>
                </a:solidFill>
                <a:ln w="9525" cap="flat" cmpd="sng">
                  <a:solidFill>
                    <a:srgbClr val="666665"/>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3" name="Google Shape;563;p58"/>
                <p:cNvSpPr/>
                <p:nvPr/>
              </p:nvSpPr>
              <p:spPr>
                <a:xfrm>
                  <a:off x="585049" y="7003743"/>
                  <a:ext cx="171450" cy="152400"/>
                </a:xfrm>
                <a:custGeom>
                  <a:avLst/>
                  <a:gdLst/>
                  <a:ahLst/>
                  <a:cxnLst/>
                  <a:rect l="l" t="t" r="r" b="b"/>
                  <a:pathLst>
                    <a:path w="108" h="96" extrusionOk="0">
                      <a:moveTo>
                        <a:pt x="7" y="0"/>
                      </a:moveTo>
                      <a:lnTo>
                        <a:pt x="108" y="0"/>
                      </a:lnTo>
                      <a:lnTo>
                        <a:pt x="105" y="96"/>
                      </a:lnTo>
                      <a:lnTo>
                        <a:pt x="0" y="96"/>
                      </a:lnTo>
                      <a:lnTo>
                        <a:pt x="7" y="0"/>
                      </a:lnTo>
                      <a:close/>
                    </a:path>
                  </a:pathLst>
                </a:custGeom>
                <a:solidFill>
                  <a:srgbClr val="666665"/>
                </a:solidFill>
                <a:ln w="9525" cap="flat" cmpd="sng">
                  <a:solidFill>
                    <a:srgbClr val="666665"/>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4" name="Google Shape;564;p58"/>
                <p:cNvSpPr/>
                <p:nvPr/>
              </p:nvSpPr>
              <p:spPr>
                <a:xfrm>
                  <a:off x="785074" y="7003743"/>
                  <a:ext cx="165100" cy="152400"/>
                </a:xfrm>
                <a:custGeom>
                  <a:avLst/>
                  <a:gdLst/>
                  <a:ahLst/>
                  <a:cxnLst/>
                  <a:rect l="l" t="t" r="r" b="b"/>
                  <a:pathLst>
                    <a:path w="104" h="96" extrusionOk="0">
                      <a:moveTo>
                        <a:pt x="1" y="0"/>
                      </a:moveTo>
                      <a:lnTo>
                        <a:pt x="103" y="0"/>
                      </a:lnTo>
                      <a:lnTo>
                        <a:pt x="104" y="96"/>
                      </a:lnTo>
                      <a:lnTo>
                        <a:pt x="0" y="96"/>
                      </a:lnTo>
                      <a:lnTo>
                        <a:pt x="1" y="0"/>
                      </a:lnTo>
                      <a:close/>
                    </a:path>
                  </a:pathLst>
                </a:custGeom>
                <a:solidFill>
                  <a:srgbClr val="666665"/>
                </a:solidFill>
                <a:ln w="9525" cap="flat" cmpd="sng">
                  <a:solidFill>
                    <a:srgbClr val="666665"/>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5" name="Google Shape;565;p58"/>
                <p:cNvSpPr/>
                <p:nvPr/>
              </p:nvSpPr>
              <p:spPr>
                <a:xfrm>
                  <a:off x="981924" y="7003743"/>
                  <a:ext cx="165100" cy="152400"/>
                </a:xfrm>
                <a:custGeom>
                  <a:avLst/>
                  <a:gdLst/>
                  <a:ahLst/>
                  <a:cxnLst/>
                  <a:rect l="l" t="t" r="r" b="b"/>
                  <a:pathLst>
                    <a:path w="104" h="96" extrusionOk="0">
                      <a:moveTo>
                        <a:pt x="0" y="0"/>
                      </a:moveTo>
                      <a:lnTo>
                        <a:pt x="101" y="0"/>
                      </a:lnTo>
                      <a:lnTo>
                        <a:pt x="104" y="96"/>
                      </a:lnTo>
                      <a:lnTo>
                        <a:pt x="1" y="96"/>
                      </a:lnTo>
                      <a:lnTo>
                        <a:pt x="0" y="0"/>
                      </a:lnTo>
                      <a:close/>
                    </a:path>
                  </a:pathLst>
                </a:custGeom>
                <a:solidFill>
                  <a:srgbClr val="666665"/>
                </a:solidFill>
                <a:ln w="9525" cap="flat" cmpd="sng">
                  <a:solidFill>
                    <a:srgbClr val="666665"/>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6" name="Google Shape;566;p58"/>
                <p:cNvSpPr/>
                <p:nvPr/>
              </p:nvSpPr>
              <p:spPr>
                <a:xfrm>
                  <a:off x="1172424" y="7003743"/>
                  <a:ext cx="174625" cy="152400"/>
                </a:xfrm>
                <a:custGeom>
                  <a:avLst/>
                  <a:gdLst/>
                  <a:ahLst/>
                  <a:cxnLst/>
                  <a:rect l="l" t="t" r="r" b="b"/>
                  <a:pathLst>
                    <a:path w="110" h="96" extrusionOk="0">
                      <a:moveTo>
                        <a:pt x="0" y="0"/>
                      </a:moveTo>
                      <a:lnTo>
                        <a:pt x="101" y="0"/>
                      </a:lnTo>
                      <a:lnTo>
                        <a:pt x="110" y="96"/>
                      </a:lnTo>
                      <a:lnTo>
                        <a:pt x="5" y="96"/>
                      </a:lnTo>
                      <a:lnTo>
                        <a:pt x="0" y="0"/>
                      </a:lnTo>
                      <a:close/>
                    </a:path>
                  </a:pathLst>
                </a:custGeom>
                <a:solidFill>
                  <a:srgbClr val="666665"/>
                </a:solidFill>
                <a:ln w="9525" cap="flat" cmpd="sng">
                  <a:solidFill>
                    <a:srgbClr val="666665"/>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7" name="Google Shape;567;p58"/>
                <p:cNvSpPr/>
                <p:nvPr/>
              </p:nvSpPr>
              <p:spPr>
                <a:xfrm>
                  <a:off x="1366099" y="7003743"/>
                  <a:ext cx="180975" cy="152400"/>
                </a:xfrm>
                <a:custGeom>
                  <a:avLst/>
                  <a:gdLst/>
                  <a:ahLst/>
                  <a:cxnLst/>
                  <a:rect l="l" t="t" r="r" b="b"/>
                  <a:pathLst>
                    <a:path w="114" h="96" extrusionOk="0">
                      <a:moveTo>
                        <a:pt x="0" y="0"/>
                      </a:moveTo>
                      <a:lnTo>
                        <a:pt x="101" y="0"/>
                      </a:lnTo>
                      <a:lnTo>
                        <a:pt x="114" y="96"/>
                      </a:lnTo>
                      <a:lnTo>
                        <a:pt x="9" y="96"/>
                      </a:lnTo>
                      <a:lnTo>
                        <a:pt x="0" y="0"/>
                      </a:lnTo>
                      <a:close/>
                    </a:path>
                  </a:pathLst>
                </a:custGeom>
                <a:solidFill>
                  <a:srgbClr val="666665"/>
                </a:solidFill>
                <a:ln w="9525" cap="flat" cmpd="sng">
                  <a:solidFill>
                    <a:srgbClr val="666665"/>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8" name="Google Shape;568;p58"/>
                <p:cNvSpPr/>
                <p:nvPr/>
              </p:nvSpPr>
              <p:spPr>
                <a:xfrm>
                  <a:off x="1558186" y="7003743"/>
                  <a:ext cx="187325" cy="152400"/>
                </a:xfrm>
                <a:custGeom>
                  <a:avLst/>
                  <a:gdLst/>
                  <a:ahLst/>
                  <a:cxnLst/>
                  <a:rect l="l" t="t" r="r" b="b"/>
                  <a:pathLst>
                    <a:path w="118" h="96" extrusionOk="0">
                      <a:moveTo>
                        <a:pt x="0" y="0"/>
                      </a:moveTo>
                      <a:lnTo>
                        <a:pt x="101" y="0"/>
                      </a:lnTo>
                      <a:lnTo>
                        <a:pt x="118" y="96"/>
                      </a:lnTo>
                      <a:lnTo>
                        <a:pt x="14" y="96"/>
                      </a:lnTo>
                      <a:lnTo>
                        <a:pt x="0" y="0"/>
                      </a:lnTo>
                      <a:close/>
                    </a:path>
                  </a:pathLst>
                </a:custGeom>
                <a:solidFill>
                  <a:srgbClr val="666665"/>
                </a:solidFill>
                <a:ln w="9525" cap="flat" cmpd="sng">
                  <a:solidFill>
                    <a:srgbClr val="666665"/>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9" name="Google Shape;569;p58"/>
                <p:cNvSpPr/>
                <p:nvPr/>
              </p:nvSpPr>
              <p:spPr>
                <a:xfrm>
                  <a:off x="1751861" y="7003743"/>
                  <a:ext cx="190500" cy="152400"/>
                </a:xfrm>
                <a:custGeom>
                  <a:avLst/>
                  <a:gdLst/>
                  <a:ahLst/>
                  <a:cxnLst/>
                  <a:rect l="l" t="t" r="r" b="b"/>
                  <a:pathLst>
                    <a:path w="120" h="96" extrusionOk="0">
                      <a:moveTo>
                        <a:pt x="0" y="0"/>
                      </a:moveTo>
                      <a:lnTo>
                        <a:pt x="101" y="0"/>
                      </a:lnTo>
                      <a:lnTo>
                        <a:pt x="120" y="96"/>
                      </a:lnTo>
                      <a:lnTo>
                        <a:pt x="17" y="96"/>
                      </a:lnTo>
                      <a:lnTo>
                        <a:pt x="0" y="0"/>
                      </a:lnTo>
                      <a:close/>
                    </a:path>
                  </a:pathLst>
                </a:custGeom>
                <a:solidFill>
                  <a:srgbClr val="666665"/>
                </a:solidFill>
                <a:ln w="9525" cap="flat" cmpd="sng">
                  <a:solidFill>
                    <a:srgbClr val="666665"/>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0" name="Google Shape;570;p58"/>
                <p:cNvSpPr/>
                <p:nvPr/>
              </p:nvSpPr>
              <p:spPr>
                <a:xfrm>
                  <a:off x="1942361" y="7003743"/>
                  <a:ext cx="200025" cy="152400"/>
                </a:xfrm>
                <a:custGeom>
                  <a:avLst/>
                  <a:gdLst/>
                  <a:ahLst/>
                  <a:cxnLst/>
                  <a:rect l="l" t="t" r="r" b="b"/>
                  <a:pathLst>
                    <a:path w="126" h="96" extrusionOk="0">
                      <a:moveTo>
                        <a:pt x="0" y="0"/>
                      </a:moveTo>
                      <a:lnTo>
                        <a:pt x="101" y="0"/>
                      </a:lnTo>
                      <a:lnTo>
                        <a:pt x="126" y="96"/>
                      </a:lnTo>
                      <a:lnTo>
                        <a:pt x="21" y="96"/>
                      </a:lnTo>
                      <a:lnTo>
                        <a:pt x="0" y="0"/>
                      </a:lnTo>
                      <a:close/>
                    </a:path>
                  </a:pathLst>
                </a:custGeom>
                <a:solidFill>
                  <a:srgbClr val="666665"/>
                </a:solidFill>
                <a:ln w="9525" cap="flat" cmpd="sng">
                  <a:solidFill>
                    <a:srgbClr val="666665"/>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1" name="Google Shape;571;p58"/>
                <p:cNvSpPr/>
                <p:nvPr/>
              </p:nvSpPr>
              <p:spPr>
                <a:xfrm>
                  <a:off x="2136036" y="7003743"/>
                  <a:ext cx="206375" cy="152400"/>
                </a:xfrm>
                <a:custGeom>
                  <a:avLst/>
                  <a:gdLst/>
                  <a:ahLst/>
                  <a:cxnLst/>
                  <a:rect l="l" t="t" r="r" b="b"/>
                  <a:pathLst>
                    <a:path w="130" h="96" extrusionOk="0">
                      <a:moveTo>
                        <a:pt x="0" y="0"/>
                      </a:moveTo>
                      <a:lnTo>
                        <a:pt x="102" y="0"/>
                      </a:lnTo>
                      <a:lnTo>
                        <a:pt x="130" y="96"/>
                      </a:lnTo>
                      <a:lnTo>
                        <a:pt x="25" y="96"/>
                      </a:lnTo>
                      <a:lnTo>
                        <a:pt x="0" y="0"/>
                      </a:lnTo>
                      <a:close/>
                    </a:path>
                  </a:pathLst>
                </a:custGeom>
                <a:solidFill>
                  <a:srgbClr val="666665"/>
                </a:solidFill>
                <a:ln w="9525" cap="flat" cmpd="sng">
                  <a:solidFill>
                    <a:srgbClr val="666665"/>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2" name="Google Shape;572;p58"/>
                <p:cNvSpPr/>
                <p:nvPr/>
              </p:nvSpPr>
              <p:spPr>
                <a:xfrm>
                  <a:off x="2328124" y="7003743"/>
                  <a:ext cx="209550" cy="152400"/>
                </a:xfrm>
                <a:custGeom>
                  <a:avLst/>
                  <a:gdLst/>
                  <a:ahLst/>
                  <a:cxnLst/>
                  <a:rect l="l" t="t" r="r" b="b"/>
                  <a:pathLst>
                    <a:path w="132" h="96" extrusionOk="0">
                      <a:moveTo>
                        <a:pt x="0" y="0"/>
                      </a:moveTo>
                      <a:lnTo>
                        <a:pt x="101" y="0"/>
                      </a:lnTo>
                      <a:lnTo>
                        <a:pt x="132" y="96"/>
                      </a:lnTo>
                      <a:lnTo>
                        <a:pt x="29" y="96"/>
                      </a:lnTo>
                      <a:lnTo>
                        <a:pt x="0" y="0"/>
                      </a:lnTo>
                      <a:close/>
                    </a:path>
                  </a:pathLst>
                </a:custGeom>
                <a:solidFill>
                  <a:srgbClr val="666665"/>
                </a:solidFill>
                <a:ln w="9525" cap="flat" cmpd="sng">
                  <a:solidFill>
                    <a:srgbClr val="666665"/>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3" name="Google Shape;573;p58"/>
                <p:cNvSpPr/>
                <p:nvPr/>
              </p:nvSpPr>
              <p:spPr>
                <a:xfrm>
                  <a:off x="2521799" y="7003743"/>
                  <a:ext cx="215900" cy="152400"/>
                </a:xfrm>
                <a:custGeom>
                  <a:avLst/>
                  <a:gdLst/>
                  <a:ahLst/>
                  <a:cxnLst/>
                  <a:rect l="l" t="t" r="r" b="b"/>
                  <a:pathLst>
                    <a:path w="136" h="96" extrusionOk="0">
                      <a:moveTo>
                        <a:pt x="0" y="0"/>
                      </a:moveTo>
                      <a:lnTo>
                        <a:pt x="101" y="0"/>
                      </a:lnTo>
                      <a:lnTo>
                        <a:pt x="136" y="96"/>
                      </a:lnTo>
                      <a:lnTo>
                        <a:pt x="31" y="96"/>
                      </a:lnTo>
                      <a:lnTo>
                        <a:pt x="0" y="0"/>
                      </a:lnTo>
                      <a:close/>
                    </a:path>
                  </a:pathLst>
                </a:custGeom>
                <a:solidFill>
                  <a:srgbClr val="666665"/>
                </a:solidFill>
                <a:ln w="9525" cap="flat" cmpd="sng">
                  <a:solidFill>
                    <a:srgbClr val="666665"/>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4" name="Google Shape;574;p58"/>
                <p:cNvSpPr/>
                <p:nvPr/>
              </p:nvSpPr>
              <p:spPr>
                <a:xfrm>
                  <a:off x="2715474" y="7003743"/>
                  <a:ext cx="222250" cy="152400"/>
                </a:xfrm>
                <a:custGeom>
                  <a:avLst/>
                  <a:gdLst/>
                  <a:ahLst/>
                  <a:cxnLst/>
                  <a:rect l="l" t="t" r="r" b="b"/>
                  <a:pathLst>
                    <a:path w="140" h="96" extrusionOk="0">
                      <a:moveTo>
                        <a:pt x="0" y="0"/>
                      </a:moveTo>
                      <a:lnTo>
                        <a:pt x="100" y="0"/>
                      </a:lnTo>
                      <a:lnTo>
                        <a:pt x="140" y="96"/>
                      </a:lnTo>
                      <a:lnTo>
                        <a:pt x="35" y="96"/>
                      </a:lnTo>
                      <a:lnTo>
                        <a:pt x="0" y="0"/>
                      </a:lnTo>
                      <a:close/>
                    </a:path>
                  </a:pathLst>
                </a:custGeom>
                <a:solidFill>
                  <a:srgbClr val="666665"/>
                </a:solidFill>
                <a:ln w="9525" cap="flat" cmpd="sng">
                  <a:solidFill>
                    <a:srgbClr val="666665"/>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5" name="Google Shape;575;p58"/>
                <p:cNvSpPr/>
                <p:nvPr/>
              </p:nvSpPr>
              <p:spPr>
                <a:xfrm>
                  <a:off x="2907561" y="7003743"/>
                  <a:ext cx="228600" cy="152400"/>
                </a:xfrm>
                <a:custGeom>
                  <a:avLst/>
                  <a:gdLst/>
                  <a:ahLst/>
                  <a:cxnLst/>
                  <a:rect l="l" t="t" r="r" b="b"/>
                  <a:pathLst>
                    <a:path w="144" h="96" extrusionOk="0">
                      <a:moveTo>
                        <a:pt x="0" y="0"/>
                      </a:moveTo>
                      <a:lnTo>
                        <a:pt x="101" y="0"/>
                      </a:lnTo>
                      <a:lnTo>
                        <a:pt x="144" y="96"/>
                      </a:lnTo>
                      <a:lnTo>
                        <a:pt x="40" y="96"/>
                      </a:lnTo>
                      <a:lnTo>
                        <a:pt x="0" y="0"/>
                      </a:lnTo>
                      <a:close/>
                    </a:path>
                  </a:pathLst>
                </a:custGeom>
                <a:solidFill>
                  <a:srgbClr val="666665"/>
                </a:solidFill>
                <a:ln w="9525" cap="flat" cmpd="sng">
                  <a:solidFill>
                    <a:srgbClr val="666665"/>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6" name="Google Shape;576;p58"/>
                <p:cNvSpPr/>
                <p:nvPr/>
              </p:nvSpPr>
              <p:spPr>
                <a:xfrm>
                  <a:off x="3101236" y="7003743"/>
                  <a:ext cx="231775" cy="152400"/>
                </a:xfrm>
                <a:custGeom>
                  <a:avLst/>
                  <a:gdLst/>
                  <a:ahLst/>
                  <a:cxnLst/>
                  <a:rect l="l" t="t" r="r" b="b"/>
                  <a:pathLst>
                    <a:path w="146" h="96" extrusionOk="0">
                      <a:moveTo>
                        <a:pt x="0" y="0"/>
                      </a:moveTo>
                      <a:lnTo>
                        <a:pt x="101" y="0"/>
                      </a:lnTo>
                      <a:lnTo>
                        <a:pt x="146" y="96"/>
                      </a:lnTo>
                      <a:lnTo>
                        <a:pt x="43" y="96"/>
                      </a:lnTo>
                      <a:lnTo>
                        <a:pt x="0" y="0"/>
                      </a:lnTo>
                      <a:close/>
                    </a:path>
                  </a:pathLst>
                </a:custGeom>
                <a:solidFill>
                  <a:srgbClr val="666665"/>
                </a:solidFill>
                <a:ln w="9525" cap="flat" cmpd="sng">
                  <a:solidFill>
                    <a:srgbClr val="666665"/>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577" name="Google Shape;577;p58"/>
              <p:cNvSpPr/>
              <p:nvPr/>
            </p:nvSpPr>
            <p:spPr>
              <a:xfrm>
                <a:off x="358877" y="5200611"/>
                <a:ext cx="2223749" cy="1189041"/>
              </a:xfrm>
              <a:prstGeom prst="rect">
                <a:avLst/>
              </a:prstGeom>
              <a:solidFill>
                <a:srgbClr val="ECEDE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Arial"/>
                  <a:ea typeface="Arial"/>
                  <a:cs typeface="Arial"/>
                  <a:sym typeface="Arial"/>
                </a:endParaRPr>
              </a:p>
            </p:txBody>
          </p:sp>
          <p:grpSp>
            <p:nvGrpSpPr>
              <p:cNvPr id="578" name="Google Shape;578;p58"/>
              <p:cNvGrpSpPr/>
              <p:nvPr/>
            </p:nvGrpSpPr>
            <p:grpSpPr>
              <a:xfrm>
                <a:off x="282500" y="5159377"/>
                <a:ext cx="2345301" cy="1274621"/>
                <a:chOff x="1888595" y="2713193"/>
                <a:chExt cx="3301391" cy="1794236"/>
              </a:xfrm>
            </p:grpSpPr>
            <p:sp>
              <p:nvSpPr>
                <p:cNvPr id="579" name="Google Shape;579;p58"/>
                <p:cNvSpPr/>
                <p:nvPr/>
              </p:nvSpPr>
              <p:spPr>
                <a:xfrm>
                  <a:off x="1888595" y="2713193"/>
                  <a:ext cx="3301391" cy="1794236"/>
                </a:xfrm>
                <a:custGeom>
                  <a:avLst/>
                  <a:gdLst/>
                  <a:ahLst/>
                  <a:cxnLst/>
                  <a:rect l="l" t="t" r="r" b="b"/>
                  <a:pathLst>
                    <a:path w="1048" h="569" extrusionOk="0">
                      <a:moveTo>
                        <a:pt x="1048" y="548"/>
                      </a:moveTo>
                      <a:cubicBezTo>
                        <a:pt x="1048" y="560"/>
                        <a:pt x="1035" y="569"/>
                        <a:pt x="1020" y="569"/>
                      </a:cubicBezTo>
                      <a:cubicBezTo>
                        <a:pt x="28" y="569"/>
                        <a:pt x="28" y="569"/>
                        <a:pt x="28" y="569"/>
                      </a:cubicBezTo>
                      <a:cubicBezTo>
                        <a:pt x="13" y="569"/>
                        <a:pt x="0" y="560"/>
                        <a:pt x="0" y="548"/>
                      </a:cubicBezTo>
                      <a:cubicBezTo>
                        <a:pt x="0" y="21"/>
                        <a:pt x="0" y="21"/>
                        <a:pt x="0" y="21"/>
                      </a:cubicBezTo>
                      <a:cubicBezTo>
                        <a:pt x="0" y="9"/>
                        <a:pt x="13" y="0"/>
                        <a:pt x="28" y="0"/>
                      </a:cubicBezTo>
                      <a:cubicBezTo>
                        <a:pt x="1020" y="0"/>
                        <a:pt x="1020" y="0"/>
                        <a:pt x="1020" y="0"/>
                      </a:cubicBezTo>
                      <a:cubicBezTo>
                        <a:pt x="1035" y="0"/>
                        <a:pt x="1048" y="9"/>
                        <a:pt x="1048" y="21"/>
                      </a:cubicBezTo>
                      <a:cubicBezTo>
                        <a:pt x="1048" y="548"/>
                        <a:pt x="1048" y="548"/>
                        <a:pt x="1048" y="548"/>
                      </a:cubicBezTo>
                    </a:path>
                  </a:pathLst>
                </a:custGeom>
                <a:solidFill>
                  <a:srgbClr val="B5F7E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580" name="Google Shape;580;p58"/>
                <p:cNvSpPr/>
                <p:nvPr/>
              </p:nvSpPr>
              <p:spPr>
                <a:xfrm>
                  <a:off x="2047737" y="2881694"/>
                  <a:ext cx="1023493" cy="78012"/>
                </a:xfrm>
                <a:prstGeom prst="rect">
                  <a:avLst/>
                </a:prstGeom>
                <a:solidFill>
                  <a:srgbClr val="72E8D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581" name="Google Shape;581;p58"/>
                <p:cNvSpPr/>
                <p:nvPr/>
              </p:nvSpPr>
              <p:spPr>
                <a:xfrm>
                  <a:off x="2047737" y="2881694"/>
                  <a:ext cx="1023493" cy="7801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582" name="Google Shape;582;p58"/>
                <p:cNvSpPr/>
                <p:nvPr/>
              </p:nvSpPr>
              <p:spPr>
                <a:xfrm>
                  <a:off x="2047737" y="3143808"/>
                  <a:ext cx="1981461" cy="74890"/>
                </a:xfrm>
                <a:prstGeom prst="rect">
                  <a:avLst/>
                </a:prstGeom>
                <a:solidFill>
                  <a:srgbClr val="72E8D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583" name="Google Shape;583;p58"/>
                <p:cNvSpPr/>
                <p:nvPr/>
              </p:nvSpPr>
              <p:spPr>
                <a:xfrm>
                  <a:off x="2047737" y="3143808"/>
                  <a:ext cx="1981461" cy="7489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584" name="Google Shape;584;p58"/>
                <p:cNvSpPr/>
                <p:nvPr/>
              </p:nvSpPr>
              <p:spPr>
                <a:xfrm>
                  <a:off x="4169613" y="3143808"/>
                  <a:ext cx="858113" cy="74890"/>
                </a:xfrm>
                <a:prstGeom prst="rect">
                  <a:avLst/>
                </a:prstGeom>
                <a:solidFill>
                  <a:srgbClr val="72E8D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585" name="Google Shape;585;p58"/>
                <p:cNvSpPr/>
                <p:nvPr/>
              </p:nvSpPr>
              <p:spPr>
                <a:xfrm>
                  <a:off x="2047737" y="3368477"/>
                  <a:ext cx="789464" cy="74890"/>
                </a:xfrm>
                <a:prstGeom prst="rect">
                  <a:avLst/>
                </a:prstGeom>
                <a:solidFill>
                  <a:srgbClr val="72E8D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586" name="Google Shape;586;p58"/>
                <p:cNvSpPr/>
                <p:nvPr/>
              </p:nvSpPr>
              <p:spPr>
                <a:xfrm>
                  <a:off x="2047737" y="3368477"/>
                  <a:ext cx="789464" cy="7489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587" name="Google Shape;587;p58"/>
                <p:cNvSpPr/>
                <p:nvPr/>
              </p:nvSpPr>
              <p:spPr>
                <a:xfrm>
                  <a:off x="3008822" y="3368477"/>
                  <a:ext cx="1591407" cy="74890"/>
                </a:xfrm>
                <a:prstGeom prst="rect">
                  <a:avLst/>
                </a:prstGeom>
                <a:solidFill>
                  <a:srgbClr val="72E8D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588" name="Google Shape;588;p58"/>
                <p:cNvSpPr/>
                <p:nvPr/>
              </p:nvSpPr>
              <p:spPr>
                <a:xfrm>
                  <a:off x="3008822" y="3368477"/>
                  <a:ext cx="1591407" cy="7489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589" name="Google Shape;589;p58"/>
                <p:cNvSpPr/>
                <p:nvPr/>
              </p:nvSpPr>
              <p:spPr>
                <a:xfrm>
                  <a:off x="4765614" y="3368477"/>
                  <a:ext cx="252754" cy="74890"/>
                </a:xfrm>
                <a:prstGeom prst="rect">
                  <a:avLst/>
                </a:prstGeom>
                <a:solidFill>
                  <a:srgbClr val="72E8D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590" name="Google Shape;590;p58"/>
                <p:cNvSpPr/>
                <p:nvPr/>
              </p:nvSpPr>
              <p:spPr>
                <a:xfrm>
                  <a:off x="2047737" y="3593146"/>
                  <a:ext cx="1981461" cy="74890"/>
                </a:xfrm>
                <a:prstGeom prst="rect">
                  <a:avLst/>
                </a:prstGeom>
                <a:solidFill>
                  <a:srgbClr val="72E8D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591" name="Google Shape;591;p58"/>
                <p:cNvSpPr/>
                <p:nvPr/>
              </p:nvSpPr>
              <p:spPr>
                <a:xfrm>
                  <a:off x="2047737" y="3593146"/>
                  <a:ext cx="1981461" cy="7489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592" name="Google Shape;592;p58"/>
                <p:cNvSpPr/>
                <p:nvPr/>
              </p:nvSpPr>
              <p:spPr>
                <a:xfrm>
                  <a:off x="4169613" y="3593146"/>
                  <a:ext cx="858113" cy="74890"/>
                </a:xfrm>
                <a:prstGeom prst="rect">
                  <a:avLst/>
                </a:prstGeom>
                <a:solidFill>
                  <a:srgbClr val="72E8D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593" name="Google Shape;593;p58"/>
                <p:cNvSpPr/>
                <p:nvPr/>
              </p:nvSpPr>
              <p:spPr>
                <a:xfrm>
                  <a:off x="2047737" y="3817815"/>
                  <a:ext cx="789464" cy="74890"/>
                </a:xfrm>
                <a:prstGeom prst="rect">
                  <a:avLst/>
                </a:prstGeom>
                <a:solidFill>
                  <a:srgbClr val="72E8D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594" name="Google Shape;594;p58"/>
                <p:cNvSpPr/>
                <p:nvPr/>
              </p:nvSpPr>
              <p:spPr>
                <a:xfrm>
                  <a:off x="2047737" y="3817815"/>
                  <a:ext cx="789464" cy="7489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595" name="Google Shape;595;p58"/>
                <p:cNvSpPr/>
                <p:nvPr/>
              </p:nvSpPr>
              <p:spPr>
                <a:xfrm>
                  <a:off x="3008822" y="3817815"/>
                  <a:ext cx="1591407" cy="74890"/>
                </a:xfrm>
                <a:prstGeom prst="rect">
                  <a:avLst/>
                </a:prstGeom>
                <a:solidFill>
                  <a:srgbClr val="72E8D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596" name="Google Shape;596;p58"/>
                <p:cNvSpPr/>
                <p:nvPr/>
              </p:nvSpPr>
              <p:spPr>
                <a:xfrm>
                  <a:off x="3008822" y="3817815"/>
                  <a:ext cx="1591407" cy="7489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597" name="Google Shape;597;p58"/>
                <p:cNvSpPr/>
                <p:nvPr/>
              </p:nvSpPr>
              <p:spPr>
                <a:xfrm>
                  <a:off x="4765614" y="3817815"/>
                  <a:ext cx="252754" cy="74890"/>
                </a:xfrm>
                <a:prstGeom prst="rect">
                  <a:avLst/>
                </a:prstGeom>
                <a:solidFill>
                  <a:srgbClr val="72E8D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598" name="Google Shape;598;p58"/>
                <p:cNvSpPr/>
                <p:nvPr/>
              </p:nvSpPr>
              <p:spPr>
                <a:xfrm>
                  <a:off x="2047737" y="4042486"/>
                  <a:ext cx="1981461" cy="74890"/>
                </a:xfrm>
                <a:prstGeom prst="rect">
                  <a:avLst/>
                </a:prstGeom>
                <a:solidFill>
                  <a:srgbClr val="72E8D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599" name="Google Shape;599;p58"/>
                <p:cNvSpPr/>
                <p:nvPr/>
              </p:nvSpPr>
              <p:spPr>
                <a:xfrm>
                  <a:off x="2047737" y="4042486"/>
                  <a:ext cx="1981461" cy="7489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600" name="Google Shape;600;p58"/>
                <p:cNvSpPr/>
                <p:nvPr/>
              </p:nvSpPr>
              <p:spPr>
                <a:xfrm>
                  <a:off x="4169613" y="4042486"/>
                  <a:ext cx="858113" cy="74890"/>
                </a:xfrm>
                <a:prstGeom prst="rect">
                  <a:avLst/>
                </a:prstGeom>
                <a:solidFill>
                  <a:srgbClr val="72E8D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601" name="Google Shape;601;p58"/>
                <p:cNvSpPr/>
                <p:nvPr/>
              </p:nvSpPr>
              <p:spPr>
                <a:xfrm>
                  <a:off x="2047737" y="4267155"/>
                  <a:ext cx="789464" cy="74890"/>
                </a:xfrm>
                <a:prstGeom prst="rect">
                  <a:avLst/>
                </a:prstGeom>
                <a:solidFill>
                  <a:srgbClr val="72E8D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602" name="Google Shape;602;p58"/>
                <p:cNvSpPr/>
                <p:nvPr/>
              </p:nvSpPr>
              <p:spPr>
                <a:xfrm>
                  <a:off x="2047737" y="4267155"/>
                  <a:ext cx="789464" cy="7489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603" name="Google Shape;603;p58"/>
                <p:cNvSpPr/>
                <p:nvPr/>
              </p:nvSpPr>
              <p:spPr>
                <a:xfrm>
                  <a:off x="3008822" y="4267155"/>
                  <a:ext cx="1591407" cy="74890"/>
                </a:xfrm>
                <a:prstGeom prst="rect">
                  <a:avLst/>
                </a:prstGeom>
                <a:solidFill>
                  <a:srgbClr val="72E8D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604" name="Google Shape;604;p58"/>
                <p:cNvSpPr/>
                <p:nvPr/>
              </p:nvSpPr>
              <p:spPr>
                <a:xfrm>
                  <a:off x="3008822" y="4267155"/>
                  <a:ext cx="1591407" cy="7489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605" name="Google Shape;605;p58"/>
                <p:cNvSpPr/>
                <p:nvPr/>
              </p:nvSpPr>
              <p:spPr>
                <a:xfrm>
                  <a:off x="4765612" y="4267155"/>
                  <a:ext cx="252754" cy="74890"/>
                </a:xfrm>
                <a:prstGeom prst="rect">
                  <a:avLst/>
                </a:prstGeom>
                <a:solidFill>
                  <a:srgbClr val="72E8D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606" name="Google Shape;606;p58"/>
                <p:cNvSpPr/>
                <p:nvPr/>
              </p:nvSpPr>
              <p:spPr>
                <a:xfrm>
                  <a:off x="2047735" y="2881694"/>
                  <a:ext cx="1023493" cy="7801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607" name="Google Shape;607;p58"/>
                <p:cNvSpPr/>
                <p:nvPr/>
              </p:nvSpPr>
              <p:spPr>
                <a:xfrm>
                  <a:off x="2047735" y="3143808"/>
                  <a:ext cx="1491554" cy="7489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608" name="Google Shape;608;p58"/>
                <p:cNvSpPr/>
                <p:nvPr/>
              </p:nvSpPr>
              <p:spPr>
                <a:xfrm>
                  <a:off x="2047735" y="3368477"/>
                  <a:ext cx="789464" cy="7489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609" name="Google Shape;609;p58"/>
                <p:cNvSpPr/>
                <p:nvPr/>
              </p:nvSpPr>
              <p:spPr>
                <a:xfrm>
                  <a:off x="3008820" y="3368479"/>
                  <a:ext cx="530469" cy="7489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610" name="Google Shape;610;p58"/>
                <p:cNvSpPr/>
                <p:nvPr/>
              </p:nvSpPr>
              <p:spPr>
                <a:xfrm>
                  <a:off x="2047735" y="3593148"/>
                  <a:ext cx="1491554" cy="7489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611" name="Google Shape;611;p58"/>
                <p:cNvSpPr/>
                <p:nvPr/>
              </p:nvSpPr>
              <p:spPr>
                <a:xfrm>
                  <a:off x="2047735" y="3817817"/>
                  <a:ext cx="789464" cy="7489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612" name="Google Shape;612;p58"/>
                <p:cNvSpPr/>
                <p:nvPr/>
              </p:nvSpPr>
              <p:spPr>
                <a:xfrm>
                  <a:off x="3008820" y="3817815"/>
                  <a:ext cx="530469" cy="7489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613" name="Google Shape;613;p58"/>
                <p:cNvSpPr/>
                <p:nvPr/>
              </p:nvSpPr>
              <p:spPr>
                <a:xfrm>
                  <a:off x="2047735" y="4042474"/>
                  <a:ext cx="1491554" cy="7489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614" name="Google Shape;614;p58"/>
                <p:cNvSpPr/>
                <p:nvPr/>
              </p:nvSpPr>
              <p:spPr>
                <a:xfrm>
                  <a:off x="2047735" y="4267196"/>
                  <a:ext cx="789464" cy="7489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615" name="Google Shape;615;p58"/>
                <p:cNvSpPr/>
                <p:nvPr/>
              </p:nvSpPr>
              <p:spPr>
                <a:xfrm>
                  <a:off x="3008826" y="4267220"/>
                  <a:ext cx="530469" cy="7489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grpSp>
          <p:nvGrpSpPr>
            <p:cNvPr id="616" name="Google Shape;616;p58"/>
            <p:cNvGrpSpPr/>
            <p:nvPr/>
          </p:nvGrpSpPr>
          <p:grpSpPr>
            <a:xfrm>
              <a:off x="4687276" y="4364369"/>
              <a:ext cx="1715232" cy="2298443"/>
              <a:chOff x="4687276" y="4364369"/>
              <a:chExt cx="1715232" cy="2298443"/>
            </a:xfrm>
          </p:grpSpPr>
          <p:grpSp>
            <p:nvGrpSpPr>
              <p:cNvPr id="617" name="Google Shape;617;p58"/>
              <p:cNvGrpSpPr/>
              <p:nvPr/>
            </p:nvGrpSpPr>
            <p:grpSpPr>
              <a:xfrm>
                <a:off x="4687276" y="4364369"/>
                <a:ext cx="1715232" cy="2298443"/>
                <a:chOff x="1871132" y="5057423"/>
                <a:chExt cx="4064000" cy="3146779"/>
              </a:xfrm>
            </p:grpSpPr>
            <p:sp>
              <p:nvSpPr>
                <p:cNvPr id="618" name="Google Shape;618;p58"/>
                <p:cNvSpPr/>
                <p:nvPr/>
              </p:nvSpPr>
              <p:spPr>
                <a:xfrm>
                  <a:off x="1871132" y="5057423"/>
                  <a:ext cx="4064000" cy="3146779"/>
                </a:xfrm>
                <a:custGeom>
                  <a:avLst/>
                  <a:gdLst/>
                  <a:ahLst/>
                  <a:cxnLst/>
                  <a:rect l="l" t="t" r="r" b="b"/>
                  <a:pathLst>
                    <a:path w="925" h="716" extrusionOk="0">
                      <a:moveTo>
                        <a:pt x="0" y="684"/>
                      </a:moveTo>
                      <a:cubicBezTo>
                        <a:pt x="0" y="33"/>
                        <a:pt x="0" y="33"/>
                        <a:pt x="0" y="33"/>
                      </a:cubicBezTo>
                      <a:cubicBezTo>
                        <a:pt x="0" y="15"/>
                        <a:pt x="14" y="0"/>
                        <a:pt x="32" y="0"/>
                      </a:cubicBezTo>
                      <a:cubicBezTo>
                        <a:pt x="892" y="0"/>
                        <a:pt x="892" y="0"/>
                        <a:pt x="892" y="0"/>
                      </a:cubicBezTo>
                      <a:cubicBezTo>
                        <a:pt x="910" y="0"/>
                        <a:pt x="925" y="15"/>
                        <a:pt x="925" y="33"/>
                      </a:cubicBezTo>
                      <a:cubicBezTo>
                        <a:pt x="925" y="684"/>
                        <a:pt x="925" y="684"/>
                        <a:pt x="925" y="684"/>
                      </a:cubicBezTo>
                      <a:cubicBezTo>
                        <a:pt x="925" y="702"/>
                        <a:pt x="910" y="716"/>
                        <a:pt x="892" y="716"/>
                      </a:cubicBezTo>
                      <a:cubicBezTo>
                        <a:pt x="32" y="716"/>
                        <a:pt x="32" y="716"/>
                        <a:pt x="32" y="716"/>
                      </a:cubicBezTo>
                      <a:cubicBezTo>
                        <a:pt x="14" y="716"/>
                        <a:pt x="0" y="702"/>
                        <a:pt x="0" y="684"/>
                      </a:cubicBezTo>
                      <a:close/>
                    </a:path>
                  </a:pathLst>
                </a:custGeom>
                <a:solidFill>
                  <a:srgbClr val="25517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9" name="Google Shape;619;p58"/>
                <p:cNvSpPr/>
                <p:nvPr/>
              </p:nvSpPr>
              <p:spPr>
                <a:xfrm>
                  <a:off x="1893710" y="5082824"/>
                  <a:ext cx="4016023" cy="3095979"/>
                </a:xfrm>
                <a:custGeom>
                  <a:avLst/>
                  <a:gdLst/>
                  <a:ahLst/>
                  <a:cxnLst/>
                  <a:rect l="l" t="t" r="r" b="b"/>
                  <a:pathLst>
                    <a:path w="914" h="704" extrusionOk="0">
                      <a:moveTo>
                        <a:pt x="0" y="678"/>
                      </a:moveTo>
                      <a:cubicBezTo>
                        <a:pt x="0" y="27"/>
                        <a:pt x="0" y="27"/>
                        <a:pt x="0" y="27"/>
                      </a:cubicBezTo>
                      <a:cubicBezTo>
                        <a:pt x="0" y="12"/>
                        <a:pt x="12" y="0"/>
                        <a:pt x="27" y="0"/>
                      </a:cubicBezTo>
                      <a:cubicBezTo>
                        <a:pt x="887" y="0"/>
                        <a:pt x="887" y="0"/>
                        <a:pt x="887" y="0"/>
                      </a:cubicBezTo>
                      <a:cubicBezTo>
                        <a:pt x="902" y="0"/>
                        <a:pt x="914" y="12"/>
                        <a:pt x="914" y="27"/>
                      </a:cubicBezTo>
                      <a:cubicBezTo>
                        <a:pt x="914" y="678"/>
                        <a:pt x="914" y="678"/>
                        <a:pt x="914" y="678"/>
                      </a:cubicBezTo>
                      <a:cubicBezTo>
                        <a:pt x="914" y="692"/>
                        <a:pt x="902" y="704"/>
                        <a:pt x="887" y="704"/>
                      </a:cubicBezTo>
                      <a:cubicBezTo>
                        <a:pt x="27" y="704"/>
                        <a:pt x="27" y="704"/>
                        <a:pt x="27" y="704"/>
                      </a:cubicBezTo>
                      <a:cubicBezTo>
                        <a:pt x="12" y="704"/>
                        <a:pt x="0" y="692"/>
                        <a:pt x="0" y="678"/>
                      </a:cubicBezTo>
                      <a:close/>
                    </a:path>
                  </a:pathLst>
                </a:custGeom>
                <a:solidFill>
                  <a:srgbClr val="25517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0" name="Google Shape;620;p58"/>
                <p:cNvSpPr/>
                <p:nvPr/>
              </p:nvSpPr>
              <p:spPr>
                <a:xfrm>
                  <a:off x="1893710" y="5082824"/>
                  <a:ext cx="3457223" cy="1763890"/>
                </a:xfrm>
                <a:custGeom>
                  <a:avLst/>
                  <a:gdLst/>
                  <a:ahLst/>
                  <a:cxnLst/>
                  <a:rect l="l" t="t" r="r" b="b"/>
                  <a:pathLst>
                    <a:path w="787" h="401" extrusionOk="0">
                      <a:moveTo>
                        <a:pt x="0" y="401"/>
                      </a:moveTo>
                      <a:cubicBezTo>
                        <a:pt x="0" y="27"/>
                        <a:pt x="0" y="27"/>
                        <a:pt x="0" y="27"/>
                      </a:cubicBezTo>
                      <a:cubicBezTo>
                        <a:pt x="0" y="12"/>
                        <a:pt x="12" y="0"/>
                        <a:pt x="27" y="0"/>
                      </a:cubicBezTo>
                      <a:cubicBezTo>
                        <a:pt x="787" y="0"/>
                        <a:pt x="787" y="0"/>
                        <a:pt x="787" y="0"/>
                      </a:cubicBezTo>
                      <a:lnTo>
                        <a:pt x="0" y="401"/>
                      </a:lnTo>
                      <a:close/>
                    </a:path>
                  </a:pathLst>
                </a:custGeom>
                <a:solidFill>
                  <a:srgbClr val="25517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1" name="Google Shape;621;p58"/>
                <p:cNvSpPr/>
                <p:nvPr/>
              </p:nvSpPr>
              <p:spPr>
                <a:xfrm>
                  <a:off x="3826933" y="5164667"/>
                  <a:ext cx="149579" cy="146756"/>
                </a:xfrm>
                <a:prstGeom prst="ellipse">
                  <a:avLst/>
                </a:prstGeom>
                <a:solidFill>
                  <a:srgbClr val="25517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2" name="Google Shape;622;p58"/>
                <p:cNvSpPr/>
                <p:nvPr/>
              </p:nvSpPr>
              <p:spPr>
                <a:xfrm>
                  <a:off x="2254955" y="5373512"/>
                  <a:ext cx="3307644" cy="2517422"/>
                </a:xfrm>
                <a:prstGeom prst="rect">
                  <a:avLst/>
                </a:prstGeom>
                <a:solidFill>
                  <a:srgbClr val="25517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23" name="Google Shape;623;p58"/>
              <p:cNvGrpSpPr/>
              <p:nvPr/>
            </p:nvGrpSpPr>
            <p:grpSpPr>
              <a:xfrm>
                <a:off x="4843446" y="4595244"/>
                <a:ext cx="1401832" cy="1838754"/>
                <a:chOff x="1888595" y="2713193"/>
                <a:chExt cx="3301391" cy="1794236"/>
              </a:xfrm>
            </p:grpSpPr>
            <p:sp>
              <p:nvSpPr>
                <p:cNvPr id="624" name="Google Shape;624;p58"/>
                <p:cNvSpPr/>
                <p:nvPr/>
              </p:nvSpPr>
              <p:spPr>
                <a:xfrm>
                  <a:off x="1888595" y="2713193"/>
                  <a:ext cx="3301391" cy="1794236"/>
                </a:xfrm>
                <a:custGeom>
                  <a:avLst/>
                  <a:gdLst/>
                  <a:ahLst/>
                  <a:cxnLst/>
                  <a:rect l="l" t="t" r="r" b="b"/>
                  <a:pathLst>
                    <a:path w="1048" h="569" extrusionOk="0">
                      <a:moveTo>
                        <a:pt x="1048" y="548"/>
                      </a:moveTo>
                      <a:cubicBezTo>
                        <a:pt x="1048" y="560"/>
                        <a:pt x="1035" y="569"/>
                        <a:pt x="1020" y="569"/>
                      </a:cubicBezTo>
                      <a:cubicBezTo>
                        <a:pt x="28" y="569"/>
                        <a:pt x="28" y="569"/>
                        <a:pt x="28" y="569"/>
                      </a:cubicBezTo>
                      <a:cubicBezTo>
                        <a:pt x="13" y="569"/>
                        <a:pt x="0" y="560"/>
                        <a:pt x="0" y="548"/>
                      </a:cubicBezTo>
                      <a:cubicBezTo>
                        <a:pt x="0" y="21"/>
                        <a:pt x="0" y="21"/>
                        <a:pt x="0" y="21"/>
                      </a:cubicBezTo>
                      <a:cubicBezTo>
                        <a:pt x="0" y="9"/>
                        <a:pt x="13" y="0"/>
                        <a:pt x="28" y="0"/>
                      </a:cubicBezTo>
                      <a:cubicBezTo>
                        <a:pt x="1020" y="0"/>
                        <a:pt x="1020" y="0"/>
                        <a:pt x="1020" y="0"/>
                      </a:cubicBezTo>
                      <a:cubicBezTo>
                        <a:pt x="1035" y="0"/>
                        <a:pt x="1048" y="9"/>
                        <a:pt x="1048" y="21"/>
                      </a:cubicBezTo>
                      <a:cubicBezTo>
                        <a:pt x="1048" y="548"/>
                        <a:pt x="1048" y="548"/>
                        <a:pt x="1048" y="548"/>
                      </a:cubicBezTo>
                    </a:path>
                  </a:pathLst>
                </a:custGeom>
                <a:solidFill>
                  <a:srgbClr val="B5F7E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625" name="Google Shape;625;p58"/>
                <p:cNvSpPr/>
                <p:nvPr/>
              </p:nvSpPr>
              <p:spPr>
                <a:xfrm>
                  <a:off x="2047737" y="2881694"/>
                  <a:ext cx="1023493" cy="78012"/>
                </a:xfrm>
                <a:prstGeom prst="rect">
                  <a:avLst/>
                </a:prstGeom>
                <a:solidFill>
                  <a:srgbClr val="72E8D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626" name="Google Shape;626;p58"/>
                <p:cNvSpPr/>
                <p:nvPr/>
              </p:nvSpPr>
              <p:spPr>
                <a:xfrm>
                  <a:off x="2047737" y="2881694"/>
                  <a:ext cx="1023493" cy="7801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627" name="Google Shape;627;p58"/>
                <p:cNvSpPr/>
                <p:nvPr/>
              </p:nvSpPr>
              <p:spPr>
                <a:xfrm>
                  <a:off x="2047737" y="3143808"/>
                  <a:ext cx="1981461" cy="74890"/>
                </a:xfrm>
                <a:prstGeom prst="rect">
                  <a:avLst/>
                </a:prstGeom>
                <a:solidFill>
                  <a:srgbClr val="72E8D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628" name="Google Shape;628;p58"/>
                <p:cNvSpPr/>
                <p:nvPr/>
              </p:nvSpPr>
              <p:spPr>
                <a:xfrm>
                  <a:off x="2047737" y="3143808"/>
                  <a:ext cx="1981461" cy="7489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629" name="Google Shape;629;p58"/>
                <p:cNvSpPr/>
                <p:nvPr/>
              </p:nvSpPr>
              <p:spPr>
                <a:xfrm>
                  <a:off x="4169613" y="3143808"/>
                  <a:ext cx="858113" cy="74890"/>
                </a:xfrm>
                <a:prstGeom prst="rect">
                  <a:avLst/>
                </a:prstGeom>
                <a:solidFill>
                  <a:srgbClr val="72E8D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630" name="Google Shape;630;p58"/>
                <p:cNvSpPr/>
                <p:nvPr/>
              </p:nvSpPr>
              <p:spPr>
                <a:xfrm>
                  <a:off x="2047737" y="3368477"/>
                  <a:ext cx="789464" cy="74890"/>
                </a:xfrm>
                <a:prstGeom prst="rect">
                  <a:avLst/>
                </a:prstGeom>
                <a:solidFill>
                  <a:srgbClr val="72E8D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631" name="Google Shape;631;p58"/>
                <p:cNvSpPr/>
                <p:nvPr/>
              </p:nvSpPr>
              <p:spPr>
                <a:xfrm>
                  <a:off x="2047737" y="3368477"/>
                  <a:ext cx="789464" cy="7489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632" name="Google Shape;632;p58"/>
                <p:cNvSpPr/>
                <p:nvPr/>
              </p:nvSpPr>
              <p:spPr>
                <a:xfrm>
                  <a:off x="3008822" y="3368477"/>
                  <a:ext cx="1591407" cy="74890"/>
                </a:xfrm>
                <a:prstGeom prst="rect">
                  <a:avLst/>
                </a:prstGeom>
                <a:solidFill>
                  <a:srgbClr val="72E8D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633" name="Google Shape;633;p58"/>
                <p:cNvSpPr/>
                <p:nvPr/>
              </p:nvSpPr>
              <p:spPr>
                <a:xfrm>
                  <a:off x="3008822" y="3368477"/>
                  <a:ext cx="1591407" cy="7489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634" name="Google Shape;634;p58"/>
                <p:cNvSpPr/>
                <p:nvPr/>
              </p:nvSpPr>
              <p:spPr>
                <a:xfrm>
                  <a:off x="4765614" y="3368477"/>
                  <a:ext cx="252754" cy="74890"/>
                </a:xfrm>
                <a:prstGeom prst="rect">
                  <a:avLst/>
                </a:prstGeom>
                <a:solidFill>
                  <a:srgbClr val="72E8D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635" name="Google Shape;635;p58"/>
                <p:cNvSpPr/>
                <p:nvPr/>
              </p:nvSpPr>
              <p:spPr>
                <a:xfrm>
                  <a:off x="2047737" y="3593146"/>
                  <a:ext cx="1981461" cy="74890"/>
                </a:xfrm>
                <a:prstGeom prst="rect">
                  <a:avLst/>
                </a:prstGeom>
                <a:solidFill>
                  <a:srgbClr val="72E8D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636" name="Google Shape;636;p58"/>
                <p:cNvSpPr/>
                <p:nvPr/>
              </p:nvSpPr>
              <p:spPr>
                <a:xfrm>
                  <a:off x="2047737" y="3593146"/>
                  <a:ext cx="1981461" cy="7489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637" name="Google Shape;637;p58"/>
                <p:cNvSpPr/>
                <p:nvPr/>
              </p:nvSpPr>
              <p:spPr>
                <a:xfrm>
                  <a:off x="4169613" y="3593146"/>
                  <a:ext cx="858113" cy="74890"/>
                </a:xfrm>
                <a:prstGeom prst="rect">
                  <a:avLst/>
                </a:prstGeom>
                <a:solidFill>
                  <a:srgbClr val="72E8D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638" name="Google Shape;638;p58"/>
                <p:cNvSpPr/>
                <p:nvPr/>
              </p:nvSpPr>
              <p:spPr>
                <a:xfrm>
                  <a:off x="2047737" y="3817815"/>
                  <a:ext cx="789464" cy="74890"/>
                </a:xfrm>
                <a:prstGeom prst="rect">
                  <a:avLst/>
                </a:prstGeom>
                <a:solidFill>
                  <a:srgbClr val="72E8D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639" name="Google Shape;639;p58"/>
                <p:cNvSpPr/>
                <p:nvPr/>
              </p:nvSpPr>
              <p:spPr>
                <a:xfrm>
                  <a:off x="2047737" y="3817815"/>
                  <a:ext cx="789464" cy="7489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640" name="Google Shape;640;p58"/>
                <p:cNvSpPr/>
                <p:nvPr/>
              </p:nvSpPr>
              <p:spPr>
                <a:xfrm>
                  <a:off x="3008822" y="3817815"/>
                  <a:ext cx="1591407" cy="74890"/>
                </a:xfrm>
                <a:prstGeom prst="rect">
                  <a:avLst/>
                </a:prstGeom>
                <a:solidFill>
                  <a:srgbClr val="72E8D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641" name="Google Shape;641;p58"/>
                <p:cNvSpPr/>
                <p:nvPr/>
              </p:nvSpPr>
              <p:spPr>
                <a:xfrm>
                  <a:off x="3008822" y="3817815"/>
                  <a:ext cx="1591407" cy="7489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642" name="Google Shape;642;p58"/>
                <p:cNvSpPr/>
                <p:nvPr/>
              </p:nvSpPr>
              <p:spPr>
                <a:xfrm>
                  <a:off x="4765614" y="3817815"/>
                  <a:ext cx="252754" cy="74890"/>
                </a:xfrm>
                <a:prstGeom prst="rect">
                  <a:avLst/>
                </a:prstGeom>
                <a:solidFill>
                  <a:srgbClr val="72E8D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643" name="Google Shape;643;p58"/>
                <p:cNvSpPr/>
                <p:nvPr/>
              </p:nvSpPr>
              <p:spPr>
                <a:xfrm>
                  <a:off x="2047737" y="4042486"/>
                  <a:ext cx="1981461" cy="74890"/>
                </a:xfrm>
                <a:prstGeom prst="rect">
                  <a:avLst/>
                </a:prstGeom>
                <a:solidFill>
                  <a:srgbClr val="72E8D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644" name="Google Shape;644;p58"/>
                <p:cNvSpPr/>
                <p:nvPr/>
              </p:nvSpPr>
              <p:spPr>
                <a:xfrm>
                  <a:off x="2047737" y="4042486"/>
                  <a:ext cx="1981461" cy="7489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645" name="Google Shape;645;p58"/>
                <p:cNvSpPr/>
                <p:nvPr/>
              </p:nvSpPr>
              <p:spPr>
                <a:xfrm>
                  <a:off x="4169613" y="4042486"/>
                  <a:ext cx="858113" cy="74890"/>
                </a:xfrm>
                <a:prstGeom prst="rect">
                  <a:avLst/>
                </a:prstGeom>
                <a:solidFill>
                  <a:srgbClr val="72E8D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646" name="Google Shape;646;p58"/>
                <p:cNvSpPr/>
                <p:nvPr/>
              </p:nvSpPr>
              <p:spPr>
                <a:xfrm>
                  <a:off x="2047737" y="4267155"/>
                  <a:ext cx="789464" cy="74890"/>
                </a:xfrm>
                <a:prstGeom prst="rect">
                  <a:avLst/>
                </a:prstGeom>
                <a:solidFill>
                  <a:srgbClr val="72E8D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647" name="Google Shape;647;p58"/>
                <p:cNvSpPr/>
                <p:nvPr/>
              </p:nvSpPr>
              <p:spPr>
                <a:xfrm>
                  <a:off x="2047737" y="4267155"/>
                  <a:ext cx="789464" cy="7489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648" name="Google Shape;648;p58"/>
                <p:cNvSpPr/>
                <p:nvPr/>
              </p:nvSpPr>
              <p:spPr>
                <a:xfrm>
                  <a:off x="3008822" y="4267155"/>
                  <a:ext cx="1591407" cy="74890"/>
                </a:xfrm>
                <a:prstGeom prst="rect">
                  <a:avLst/>
                </a:prstGeom>
                <a:solidFill>
                  <a:srgbClr val="72E8D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649" name="Google Shape;649;p58"/>
                <p:cNvSpPr/>
                <p:nvPr/>
              </p:nvSpPr>
              <p:spPr>
                <a:xfrm>
                  <a:off x="3008822" y="4267155"/>
                  <a:ext cx="1591407" cy="7489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650" name="Google Shape;650;p58"/>
                <p:cNvSpPr/>
                <p:nvPr/>
              </p:nvSpPr>
              <p:spPr>
                <a:xfrm>
                  <a:off x="4765612" y="4267155"/>
                  <a:ext cx="252754" cy="74890"/>
                </a:xfrm>
                <a:prstGeom prst="rect">
                  <a:avLst/>
                </a:prstGeom>
                <a:solidFill>
                  <a:srgbClr val="72E8D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651" name="Google Shape;651;p58"/>
                <p:cNvSpPr/>
                <p:nvPr/>
              </p:nvSpPr>
              <p:spPr>
                <a:xfrm>
                  <a:off x="2047735" y="2881694"/>
                  <a:ext cx="1023493" cy="7801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652" name="Google Shape;652;p58"/>
                <p:cNvSpPr/>
                <p:nvPr/>
              </p:nvSpPr>
              <p:spPr>
                <a:xfrm>
                  <a:off x="2047735" y="3143808"/>
                  <a:ext cx="1491554" cy="7489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653" name="Google Shape;653;p58"/>
                <p:cNvSpPr/>
                <p:nvPr/>
              </p:nvSpPr>
              <p:spPr>
                <a:xfrm>
                  <a:off x="2047735" y="3368477"/>
                  <a:ext cx="789464" cy="7489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654" name="Google Shape;654;p58"/>
                <p:cNvSpPr/>
                <p:nvPr/>
              </p:nvSpPr>
              <p:spPr>
                <a:xfrm>
                  <a:off x="3008820" y="3368479"/>
                  <a:ext cx="530469" cy="7489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655" name="Google Shape;655;p58"/>
                <p:cNvSpPr/>
                <p:nvPr/>
              </p:nvSpPr>
              <p:spPr>
                <a:xfrm>
                  <a:off x="2047735" y="3593148"/>
                  <a:ext cx="1491554" cy="7489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656" name="Google Shape;656;p58"/>
                <p:cNvSpPr/>
                <p:nvPr/>
              </p:nvSpPr>
              <p:spPr>
                <a:xfrm>
                  <a:off x="2047735" y="3817817"/>
                  <a:ext cx="789464" cy="7489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657" name="Google Shape;657;p58"/>
                <p:cNvSpPr/>
                <p:nvPr/>
              </p:nvSpPr>
              <p:spPr>
                <a:xfrm>
                  <a:off x="3008820" y="3817815"/>
                  <a:ext cx="530469" cy="7489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658" name="Google Shape;658;p58"/>
                <p:cNvSpPr/>
                <p:nvPr/>
              </p:nvSpPr>
              <p:spPr>
                <a:xfrm>
                  <a:off x="2047735" y="4042474"/>
                  <a:ext cx="1491554" cy="7489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659" name="Google Shape;659;p58"/>
                <p:cNvSpPr/>
                <p:nvPr/>
              </p:nvSpPr>
              <p:spPr>
                <a:xfrm>
                  <a:off x="2047735" y="4267196"/>
                  <a:ext cx="789464" cy="7489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660" name="Google Shape;660;p58"/>
                <p:cNvSpPr/>
                <p:nvPr/>
              </p:nvSpPr>
              <p:spPr>
                <a:xfrm>
                  <a:off x="3008826" y="4267220"/>
                  <a:ext cx="530469" cy="7489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grpSp>
          <p:nvGrpSpPr>
            <p:cNvPr id="661" name="Google Shape;661;p58"/>
            <p:cNvGrpSpPr/>
            <p:nvPr/>
          </p:nvGrpSpPr>
          <p:grpSpPr>
            <a:xfrm>
              <a:off x="4111949" y="5991301"/>
              <a:ext cx="979037" cy="1628278"/>
              <a:chOff x="4111949" y="5991301"/>
              <a:chExt cx="979037" cy="1628278"/>
            </a:xfrm>
          </p:grpSpPr>
          <p:sp>
            <p:nvSpPr>
              <p:cNvPr id="662" name="Google Shape;662;p58"/>
              <p:cNvSpPr/>
              <p:nvPr/>
            </p:nvSpPr>
            <p:spPr>
              <a:xfrm>
                <a:off x="4111949" y="5991301"/>
                <a:ext cx="979037" cy="1628278"/>
              </a:xfrm>
              <a:custGeom>
                <a:avLst/>
                <a:gdLst/>
                <a:ahLst/>
                <a:cxnLst/>
                <a:rect l="l" t="t" r="r" b="b"/>
                <a:pathLst>
                  <a:path w="602" h="1003" extrusionOk="0">
                    <a:moveTo>
                      <a:pt x="477" y="0"/>
                    </a:moveTo>
                    <a:cubicBezTo>
                      <a:pt x="124" y="0"/>
                      <a:pt x="124" y="0"/>
                      <a:pt x="124" y="0"/>
                    </a:cubicBezTo>
                    <a:cubicBezTo>
                      <a:pt x="56" y="0"/>
                      <a:pt x="0" y="56"/>
                      <a:pt x="0" y="125"/>
                    </a:cubicBezTo>
                    <a:cubicBezTo>
                      <a:pt x="0" y="879"/>
                      <a:pt x="0" y="879"/>
                      <a:pt x="0" y="879"/>
                    </a:cubicBezTo>
                    <a:cubicBezTo>
                      <a:pt x="0" y="947"/>
                      <a:pt x="56" y="1003"/>
                      <a:pt x="124" y="1003"/>
                    </a:cubicBezTo>
                    <a:cubicBezTo>
                      <a:pt x="477" y="1003"/>
                      <a:pt x="477" y="1003"/>
                      <a:pt x="477" y="1003"/>
                    </a:cubicBezTo>
                    <a:cubicBezTo>
                      <a:pt x="546" y="1003"/>
                      <a:pt x="602" y="947"/>
                      <a:pt x="602" y="879"/>
                    </a:cubicBezTo>
                    <a:cubicBezTo>
                      <a:pt x="602" y="125"/>
                      <a:pt x="602" y="125"/>
                      <a:pt x="602" y="125"/>
                    </a:cubicBezTo>
                    <a:cubicBezTo>
                      <a:pt x="602" y="56"/>
                      <a:pt x="546" y="0"/>
                      <a:pt x="477" y="0"/>
                    </a:cubicBezTo>
                    <a:close/>
                    <a:moveTo>
                      <a:pt x="210" y="43"/>
                    </a:moveTo>
                    <a:cubicBezTo>
                      <a:pt x="392" y="43"/>
                      <a:pt x="392" y="43"/>
                      <a:pt x="392" y="43"/>
                    </a:cubicBezTo>
                    <a:cubicBezTo>
                      <a:pt x="397" y="43"/>
                      <a:pt x="401" y="47"/>
                      <a:pt x="401" y="52"/>
                    </a:cubicBezTo>
                    <a:cubicBezTo>
                      <a:pt x="401" y="57"/>
                      <a:pt x="397" y="61"/>
                      <a:pt x="392" y="61"/>
                    </a:cubicBezTo>
                    <a:cubicBezTo>
                      <a:pt x="210" y="61"/>
                      <a:pt x="210" y="61"/>
                      <a:pt x="210" y="61"/>
                    </a:cubicBezTo>
                    <a:cubicBezTo>
                      <a:pt x="205" y="61"/>
                      <a:pt x="201" y="57"/>
                      <a:pt x="201" y="52"/>
                    </a:cubicBezTo>
                    <a:cubicBezTo>
                      <a:pt x="201" y="47"/>
                      <a:pt x="205" y="43"/>
                      <a:pt x="210" y="43"/>
                    </a:cubicBezTo>
                    <a:close/>
                    <a:moveTo>
                      <a:pt x="301" y="977"/>
                    </a:moveTo>
                    <a:cubicBezTo>
                      <a:pt x="284" y="977"/>
                      <a:pt x="270" y="964"/>
                      <a:pt x="270" y="947"/>
                    </a:cubicBezTo>
                    <a:cubicBezTo>
                      <a:pt x="270" y="930"/>
                      <a:pt x="284" y="916"/>
                      <a:pt x="301" y="916"/>
                    </a:cubicBezTo>
                    <a:cubicBezTo>
                      <a:pt x="318" y="916"/>
                      <a:pt x="331" y="930"/>
                      <a:pt x="331" y="947"/>
                    </a:cubicBezTo>
                    <a:cubicBezTo>
                      <a:pt x="331" y="964"/>
                      <a:pt x="318" y="977"/>
                      <a:pt x="301" y="977"/>
                    </a:cubicBezTo>
                    <a:close/>
                    <a:moveTo>
                      <a:pt x="549" y="892"/>
                    </a:moveTo>
                    <a:cubicBezTo>
                      <a:pt x="549" y="893"/>
                      <a:pt x="548" y="894"/>
                      <a:pt x="547" y="894"/>
                    </a:cubicBezTo>
                    <a:cubicBezTo>
                      <a:pt x="54" y="894"/>
                      <a:pt x="54" y="894"/>
                      <a:pt x="54" y="894"/>
                    </a:cubicBezTo>
                    <a:cubicBezTo>
                      <a:pt x="54" y="894"/>
                      <a:pt x="53" y="893"/>
                      <a:pt x="53" y="892"/>
                    </a:cubicBezTo>
                    <a:cubicBezTo>
                      <a:pt x="53" y="102"/>
                      <a:pt x="53" y="102"/>
                      <a:pt x="53" y="102"/>
                    </a:cubicBezTo>
                    <a:cubicBezTo>
                      <a:pt x="53" y="101"/>
                      <a:pt x="54" y="100"/>
                      <a:pt x="54" y="100"/>
                    </a:cubicBezTo>
                    <a:cubicBezTo>
                      <a:pt x="547" y="100"/>
                      <a:pt x="547" y="100"/>
                      <a:pt x="547" y="100"/>
                    </a:cubicBezTo>
                    <a:cubicBezTo>
                      <a:pt x="548" y="100"/>
                      <a:pt x="549" y="101"/>
                      <a:pt x="549" y="102"/>
                    </a:cubicBezTo>
                    <a:lnTo>
                      <a:pt x="549" y="892"/>
                    </a:lnTo>
                    <a:close/>
                  </a:path>
                </a:pathLst>
              </a:custGeom>
              <a:solidFill>
                <a:srgbClr val="25517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663" name="Google Shape;663;p58"/>
              <p:cNvGrpSpPr/>
              <p:nvPr/>
            </p:nvGrpSpPr>
            <p:grpSpPr>
              <a:xfrm>
                <a:off x="4198244" y="6146037"/>
                <a:ext cx="824537" cy="1296073"/>
                <a:chOff x="4198244" y="6146037"/>
                <a:chExt cx="824537" cy="1296073"/>
              </a:xfrm>
            </p:grpSpPr>
            <p:sp>
              <p:nvSpPr>
                <p:cNvPr id="664" name="Google Shape;664;p58"/>
                <p:cNvSpPr/>
                <p:nvPr/>
              </p:nvSpPr>
              <p:spPr>
                <a:xfrm>
                  <a:off x="4218255" y="6153981"/>
                  <a:ext cx="804526" cy="1288129"/>
                </a:xfrm>
                <a:custGeom>
                  <a:avLst/>
                  <a:gdLst/>
                  <a:ahLst/>
                  <a:cxnLst/>
                  <a:rect l="l" t="t" r="r" b="b"/>
                  <a:pathLst>
                    <a:path w="496" h="794" extrusionOk="0">
                      <a:moveTo>
                        <a:pt x="494" y="0"/>
                      </a:moveTo>
                      <a:cubicBezTo>
                        <a:pt x="1" y="0"/>
                        <a:pt x="1" y="0"/>
                        <a:pt x="1" y="0"/>
                      </a:cubicBezTo>
                      <a:cubicBezTo>
                        <a:pt x="1" y="0"/>
                        <a:pt x="0" y="1"/>
                        <a:pt x="0" y="2"/>
                      </a:cubicBezTo>
                      <a:cubicBezTo>
                        <a:pt x="0" y="792"/>
                        <a:pt x="0" y="792"/>
                        <a:pt x="0" y="792"/>
                      </a:cubicBezTo>
                      <a:cubicBezTo>
                        <a:pt x="0" y="793"/>
                        <a:pt x="1" y="794"/>
                        <a:pt x="1" y="794"/>
                      </a:cubicBezTo>
                      <a:cubicBezTo>
                        <a:pt x="494" y="794"/>
                        <a:pt x="494" y="794"/>
                        <a:pt x="494" y="794"/>
                      </a:cubicBezTo>
                      <a:cubicBezTo>
                        <a:pt x="495" y="794"/>
                        <a:pt x="496" y="793"/>
                        <a:pt x="496" y="792"/>
                      </a:cubicBezTo>
                      <a:cubicBezTo>
                        <a:pt x="496" y="2"/>
                        <a:pt x="496" y="2"/>
                        <a:pt x="496" y="2"/>
                      </a:cubicBezTo>
                      <a:cubicBezTo>
                        <a:pt x="496" y="1"/>
                        <a:pt x="495" y="0"/>
                        <a:pt x="494" y="0"/>
                      </a:cubicBezTo>
                      <a:close/>
                    </a:path>
                  </a:pathLst>
                </a:custGeom>
                <a:solidFill>
                  <a:srgbClr val="F2F2F2"/>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rgbClr val="44494E"/>
                    </a:solidFill>
                    <a:latin typeface="Arial"/>
                    <a:ea typeface="Arial"/>
                    <a:cs typeface="Arial"/>
                    <a:sym typeface="Arial"/>
                  </a:endParaRPr>
                </a:p>
              </p:txBody>
            </p:sp>
            <p:grpSp>
              <p:nvGrpSpPr>
                <p:cNvPr id="665" name="Google Shape;665;p58"/>
                <p:cNvGrpSpPr/>
                <p:nvPr/>
              </p:nvGrpSpPr>
              <p:grpSpPr>
                <a:xfrm>
                  <a:off x="4198244" y="6146037"/>
                  <a:ext cx="807940" cy="1296073"/>
                  <a:chOff x="1888595" y="2713193"/>
                  <a:chExt cx="3301391" cy="1794236"/>
                </a:xfrm>
              </p:grpSpPr>
              <p:sp>
                <p:nvSpPr>
                  <p:cNvPr id="666" name="Google Shape;666;p58"/>
                  <p:cNvSpPr/>
                  <p:nvPr/>
                </p:nvSpPr>
                <p:spPr>
                  <a:xfrm>
                    <a:off x="1888595" y="2713193"/>
                    <a:ext cx="3301391" cy="1794236"/>
                  </a:xfrm>
                  <a:custGeom>
                    <a:avLst/>
                    <a:gdLst/>
                    <a:ahLst/>
                    <a:cxnLst/>
                    <a:rect l="l" t="t" r="r" b="b"/>
                    <a:pathLst>
                      <a:path w="1048" h="569" extrusionOk="0">
                        <a:moveTo>
                          <a:pt x="1048" y="548"/>
                        </a:moveTo>
                        <a:cubicBezTo>
                          <a:pt x="1048" y="560"/>
                          <a:pt x="1035" y="569"/>
                          <a:pt x="1020" y="569"/>
                        </a:cubicBezTo>
                        <a:cubicBezTo>
                          <a:pt x="28" y="569"/>
                          <a:pt x="28" y="569"/>
                          <a:pt x="28" y="569"/>
                        </a:cubicBezTo>
                        <a:cubicBezTo>
                          <a:pt x="13" y="569"/>
                          <a:pt x="0" y="560"/>
                          <a:pt x="0" y="548"/>
                        </a:cubicBezTo>
                        <a:cubicBezTo>
                          <a:pt x="0" y="21"/>
                          <a:pt x="0" y="21"/>
                          <a:pt x="0" y="21"/>
                        </a:cubicBezTo>
                        <a:cubicBezTo>
                          <a:pt x="0" y="9"/>
                          <a:pt x="13" y="0"/>
                          <a:pt x="28" y="0"/>
                        </a:cubicBezTo>
                        <a:cubicBezTo>
                          <a:pt x="1020" y="0"/>
                          <a:pt x="1020" y="0"/>
                          <a:pt x="1020" y="0"/>
                        </a:cubicBezTo>
                        <a:cubicBezTo>
                          <a:pt x="1035" y="0"/>
                          <a:pt x="1048" y="9"/>
                          <a:pt x="1048" y="21"/>
                        </a:cubicBezTo>
                        <a:cubicBezTo>
                          <a:pt x="1048" y="548"/>
                          <a:pt x="1048" y="548"/>
                          <a:pt x="1048" y="548"/>
                        </a:cubicBezTo>
                      </a:path>
                    </a:pathLst>
                  </a:custGeom>
                  <a:solidFill>
                    <a:srgbClr val="B5F7E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667" name="Google Shape;667;p58"/>
                  <p:cNvSpPr/>
                  <p:nvPr/>
                </p:nvSpPr>
                <p:spPr>
                  <a:xfrm>
                    <a:off x="2047737" y="2881694"/>
                    <a:ext cx="1023493" cy="78012"/>
                  </a:xfrm>
                  <a:prstGeom prst="rect">
                    <a:avLst/>
                  </a:prstGeom>
                  <a:solidFill>
                    <a:srgbClr val="72E8D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668" name="Google Shape;668;p58"/>
                  <p:cNvSpPr/>
                  <p:nvPr/>
                </p:nvSpPr>
                <p:spPr>
                  <a:xfrm>
                    <a:off x="2047737" y="2881694"/>
                    <a:ext cx="1023493" cy="7801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669" name="Google Shape;669;p58"/>
                  <p:cNvSpPr/>
                  <p:nvPr/>
                </p:nvSpPr>
                <p:spPr>
                  <a:xfrm>
                    <a:off x="2047737" y="3143808"/>
                    <a:ext cx="1981461" cy="74890"/>
                  </a:xfrm>
                  <a:prstGeom prst="rect">
                    <a:avLst/>
                  </a:prstGeom>
                  <a:solidFill>
                    <a:srgbClr val="72E8D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670" name="Google Shape;670;p58"/>
                  <p:cNvSpPr/>
                  <p:nvPr/>
                </p:nvSpPr>
                <p:spPr>
                  <a:xfrm>
                    <a:off x="2047737" y="3143808"/>
                    <a:ext cx="1981461" cy="7489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671" name="Google Shape;671;p58"/>
                  <p:cNvSpPr/>
                  <p:nvPr/>
                </p:nvSpPr>
                <p:spPr>
                  <a:xfrm>
                    <a:off x="4169613" y="3143808"/>
                    <a:ext cx="858113" cy="74890"/>
                  </a:xfrm>
                  <a:prstGeom prst="rect">
                    <a:avLst/>
                  </a:prstGeom>
                  <a:solidFill>
                    <a:srgbClr val="72E8D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672" name="Google Shape;672;p58"/>
                  <p:cNvSpPr/>
                  <p:nvPr/>
                </p:nvSpPr>
                <p:spPr>
                  <a:xfrm>
                    <a:off x="2047737" y="3368477"/>
                    <a:ext cx="789464" cy="74890"/>
                  </a:xfrm>
                  <a:prstGeom prst="rect">
                    <a:avLst/>
                  </a:prstGeom>
                  <a:solidFill>
                    <a:srgbClr val="72E8D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673" name="Google Shape;673;p58"/>
                  <p:cNvSpPr/>
                  <p:nvPr/>
                </p:nvSpPr>
                <p:spPr>
                  <a:xfrm>
                    <a:off x="2047737" y="3368477"/>
                    <a:ext cx="789464" cy="7489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674" name="Google Shape;674;p58"/>
                  <p:cNvSpPr/>
                  <p:nvPr/>
                </p:nvSpPr>
                <p:spPr>
                  <a:xfrm>
                    <a:off x="3008822" y="3368477"/>
                    <a:ext cx="1591407" cy="74890"/>
                  </a:xfrm>
                  <a:prstGeom prst="rect">
                    <a:avLst/>
                  </a:prstGeom>
                  <a:solidFill>
                    <a:srgbClr val="72E8D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675" name="Google Shape;675;p58"/>
                  <p:cNvSpPr/>
                  <p:nvPr/>
                </p:nvSpPr>
                <p:spPr>
                  <a:xfrm>
                    <a:off x="3008822" y="3368477"/>
                    <a:ext cx="1591407" cy="7489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676" name="Google Shape;676;p58"/>
                  <p:cNvSpPr/>
                  <p:nvPr/>
                </p:nvSpPr>
                <p:spPr>
                  <a:xfrm>
                    <a:off x="4765614" y="3368477"/>
                    <a:ext cx="252754" cy="74890"/>
                  </a:xfrm>
                  <a:prstGeom prst="rect">
                    <a:avLst/>
                  </a:prstGeom>
                  <a:solidFill>
                    <a:srgbClr val="72E8D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677" name="Google Shape;677;p58"/>
                  <p:cNvSpPr/>
                  <p:nvPr/>
                </p:nvSpPr>
                <p:spPr>
                  <a:xfrm>
                    <a:off x="2047737" y="3593146"/>
                    <a:ext cx="1981461" cy="74890"/>
                  </a:xfrm>
                  <a:prstGeom prst="rect">
                    <a:avLst/>
                  </a:prstGeom>
                  <a:solidFill>
                    <a:srgbClr val="72E8D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678" name="Google Shape;678;p58"/>
                  <p:cNvSpPr/>
                  <p:nvPr/>
                </p:nvSpPr>
                <p:spPr>
                  <a:xfrm>
                    <a:off x="2047737" y="3593146"/>
                    <a:ext cx="1981461" cy="7489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679" name="Google Shape;679;p58"/>
                  <p:cNvSpPr/>
                  <p:nvPr/>
                </p:nvSpPr>
                <p:spPr>
                  <a:xfrm>
                    <a:off x="4169613" y="3593146"/>
                    <a:ext cx="858113" cy="74890"/>
                  </a:xfrm>
                  <a:prstGeom prst="rect">
                    <a:avLst/>
                  </a:prstGeom>
                  <a:solidFill>
                    <a:srgbClr val="72E8D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680" name="Google Shape;680;p58"/>
                  <p:cNvSpPr/>
                  <p:nvPr/>
                </p:nvSpPr>
                <p:spPr>
                  <a:xfrm>
                    <a:off x="2047737" y="3817815"/>
                    <a:ext cx="789464" cy="74890"/>
                  </a:xfrm>
                  <a:prstGeom prst="rect">
                    <a:avLst/>
                  </a:prstGeom>
                  <a:solidFill>
                    <a:srgbClr val="72E8D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681" name="Google Shape;681;p58"/>
                  <p:cNvSpPr/>
                  <p:nvPr/>
                </p:nvSpPr>
                <p:spPr>
                  <a:xfrm>
                    <a:off x="2047737" y="3817815"/>
                    <a:ext cx="789464" cy="7489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682" name="Google Shape;682;p58"/>
                  <p:cNvSpPr/>
                  <p:nvPr/>
                </p:nvSpPr>
                <p:spPr>
                  <a:xfrm>
                    <a:off x="3008822" y="3817815"/>
                    <a:ext cx="1591407" cy="74890"/>
                  </a:xfrm>
                  <a:prstGeom prst="rect">
                    <a:avLst/>
                  </a:prstGeom>
                  <a:solidFill>
                    <a:srgbClr val="72E8D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683" name="Google Shape;683;p58"/>
                  <p:cNvSpPr/>
                  <p:nvPr/>
                </p:nvSpPr>
                <p:spPr>
                  <a:xfrm>
                    <a:off x="3008822" y="3817815"/>
                    <a:ext cx="1591407" cy="7489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684" name="Google Shape;684;p58"/>
                  <p:cNvSpPr/>
                  <p:nvPr/>
                </p:nvSpPr>
                <p:spPr>
                  <a:xfrm>
                    <a:off x="4765614" y="3817815"/>
                    <a:ext cx="252754" cy="74890"/>
                  </a:xfrm>
                  <a:prstGeom prst="rect">
                    <a:avLst/>
                  </a:prstGeom>
                  <a:solidFill>
                    <a:srgbClr val="72E8D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685" name="Google Shape;685;p58"/>
                  <p:cNvSpPr/>
                  <p:nvPr/>
                </p:nvSpPr>
                <p:spPr>
                  <a:xfrm>
                    <a:off x="2047737" y="4042486"/>
                    <a:ext cx="1981461" cy="74890"/>
                  </a:xfrm>
                  <a:prstGeom prst="rect">
                    <a:avLst/>
                  </a:prstGeom>
                  <a:solidFill>
                    <a:srgbClr val="72E8D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686" name="Google Shape;686;p58"/>
                  <p:cNvSpPr/>
                  <p:nvPr/>
                </p:nvSpPr>
                <p:spPr>
                  <a:xfrm>
                    <a:off x="2047737" y="4042486"/>
                    <a:ext cx="1981461" cy="7489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687" name="Google Shape;687;p58"/>
                  <p:cNvSpPr/>
                  <p:nvPr/>
                </p:nvSpPr>
                <p:spPr>
                  <a:xfrm>
                    <a:off x="4169613" y="4042486"/>
                    <a:ext cx="858113" cy="74890"/>
                  </a:xfrm>
                  <a:prstGeom prst="rect">
                    <a:avLst/>
                  </a:prstGeom>
                  <a:solidFill>
                    <a:srgbClr val="72E8D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688" name="Google Shape;688;p58"/>
                  <p:cNvSpPr/>
                  <p:nvPr/>
                </p:nvSpPr>
                <p:spPr>
                  <a:xfrm>
                    <a:off x="2047737" y="4267155"/>
                    <a:ext cx="789464" cy="74890"/>
                  </a:xfrm>
                  <a:prstGeom prst="rect">
                    <a:avLst/>
                  </a:prstGeom>
                  <a:solidFill>
                    <a:srgbClr val="72E8D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689" name="Google Shape;689;p58"/>
                  <p:cNvSpPr/>
                  <p:nvPr/>
                </p:nvSpPr>
                <p:spPr>
                  <a:xfrm>
                    <a:off x="2047737" y="4267155"/>
                    <a:ext cx="789464" cy="7489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690" name="Google Shape;690;p58"/>
                  <p:cNvSpPr/>
                  <p:nvPr/>
                </p:nvSpPr>
                <p:spPr>
                  <a:xfrm>
                    <a:off x="3008822" y="4267155"/>
                    <a:ext cx="1591407" cy="74890"/>
                  </a:xfrm>
                  <a:prstGeom prst="rect">
                    <a:avLst/>
                  </a:prstGeom>
                  <a:solidFill>
                    <a:srgbClr val="72E8D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691" name="Google Shape;691;p58"/>
                  <p:cNvSpPr/>
                  <p:nvPr/>
                </p:nvSpPr>
                <p:spPr>
                  <a:xfrm>
                    <a:off x="3008822" y="4267155"/>
                    <a:ext cx="1591407" cy="7489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692" name="Google Shape;692;p58"/>
                  <p:cNvSpPr/>
                  <p:nvPr/>
                </p:nvSpPr>
                <p:spPr>
                  <a:xfrm>
                    <a:off x="4765612" y="4267155"/>
                    <a:ext cx="252754" cy="74890"/>
                  </a:xfrm>
                  <a:prstGeom prst="rect">
                    <a:avLst/>
                  </a:prstGeom>
                  <a:solidFill>
                    <a:srgbClr val="72E8D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693" name="Google Shape;693;p58"/>
                  <p:cNvSpPr/>
                  <p:nvPr/>
                </p:nvSpPr>
                <p:spPr>
                  <a:xfrm>
                    <a:off x="2047735" y="2881694"/>
                    <a:ext cx="1023493" cy="7801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694" name="Google Shape;694;p58"/>
                  <p:cNvSpPr/>
                  <p:nvPr/>
                </p:nvSpPr>
                <p:spPr>
                  <a:xfrm>
                    <a:off x="2047735" y="3143808"/>
                    <a:ext cx="1491554" cy="7489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695" name="Google Shape;695;p58"/>
                  <p:cNvSpPr/>
                  <p:nvPr/>
                </p:nvSpPr>
                <p:spPr>
                  <a:xfrm>
                    <a:off x="2047735" y="3368477"/>
                    <a:ext cx="789464" cy="7489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696" name="Google Shape;696;p58"/>
                  <p:cNvSpPr/>
                  <p:nvPr/>
                </p:nvSpPr>
                <p:spPr>
                  <a:xfrm>
                    <a:off x="3008820" y="3368479"/>
                    <a:ext cx="530469" cy="7489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697" name="Google Shape;697;p58"/>
                  <p:cNvSpPr/>
                  <p:nvPr/>
                </p:nvSpPr>
                <p:spPr>
                  <a:xfrm>
                    <a:off x="2047735" y="3593148"/>
                    <a:ext cx="1491554" cy="7489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698" name="Google Shape;698;p58"/>
                  <p:cNvSpPr/>
                  <p:nvPr/>
                </p:nvSpPr>
                <p:spPr>
                  <a:xfrm>
                    <a:off x="2047735" y="3817817"/>
                    <a:ext cx="789464" cy="7489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699" name="Google Shape;699;p58"/>
                  <p:cNvSpPr/>
                  <p:nvPr/>
                </p:nvSpPr>
                <p:spPr>
                  <a:xfrm>
                    <a:off x="3008820" y="3817815"/>
                    <a:ext cx="530469" cy="7489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700" name="Google Shape;700;p58"/>
                  <p:cNvSpPr/>
                  <p:nvPr/>
                </p:nvSpPr>
                <p:spPr>
                  <a:xfrm>
                    <a:off x="2047735" y="4042474"/>
                    <a:ext cx="1491554" cy="7489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701" name="Google Shape;701;p58"/>
                  <p:cNvSpPr/>
                  <p:nvPr/>
                </p:nvSpPr>
                <p:spPr>
                  <a:xfrm>
                    <a:off x="2047735" y="4267196"/>
                    <a:ext cx="789464" cy="7489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702" name="Google Shape;702;p58"/>
                  <p:cNvSpPr/>
                  <p:nvPr/>
                </p:nvSpPr>
                <p:spPr>
                  <a:xfrm>
                    <a:off x="3008826" y="4267220"/>
                    <a:ext cx="530469" cy="7489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grpSp>
      </p:grpSp>
      <p:sp>
        <p:nvSpPr>
          <p:cNvPr id="703" name="Google Shape;703;p58"/>
          <p:cNvSpPr txBox="1">
            <a:spLocks noGrp="1"/>
          </p:cNvSpPr>
          <p:nvPr>
            <p:ph type="title"/>
          </p:nvPr>
        </p:nvSpPr>
        <p:spPr>
          <a:xfrm>
            <a:off x="-10160" y="229878"/>
            <a:ext cx="16276320" cy="687244"/>
          </a:xfrm>
          <a:noFill/>
          <a:ln>
            <a:noFill/>
          </a:ln>
        </p:spPr>
        <p:txBody>
          <a:bodyPr spcFirstLastPara="1" wrap="square" lIns="91425" tIns="45700" rIns="91425" bIns="45700" anchor="ctr" anchorCtr="0">
            <a:normAutofit/>
          </a:bodyPr>
          <a:lstStyle/>
          <a:p>
            <a:pPr lvl="0"/>
            <a:r>
              <a:rPr lang="en-US" dirty="0"/>
              <a:t>Responsive Web Design: Introduction</a:t>
            </a:r>
          </a:p>
        </p:txBody>
      </p:sp>
      <p:sp>
        <p:nvSpPr>
          <p:cNvPr id="705" name="Google Shape;705;p58"/>
          <p:cNvSpPr/>
          <p:nvPr/>
        </p:nvSpPr>
        <p:spPr>
          <a:xfrm>
            <a:off x="2099650" y="1642283"/>
            <a:ext cx="12056700" cy="811800"/>
          </a:xfrm>
          <a:prstGeom prst="roundRect">
            <a:avLst>
              <a:gd name="adj" fmla="val 16667"/>
            </a:avLst>
          </a:prstGeom>
          <a:solidFill>
            <a:schemeClr val="lt1"/>
          </a:solidFill>
          <a:ln w="9525" cap="flat" cmpd="sng">
            <a:solidFill>
              <a:srgbClr val="024F9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Responsive web design is a responsive browser that can adapt to different screen sizes.</a:t>
            </a:r>
            <a:endParaRPr sz="1400" b="0" i="0" u="none" strike="noStrike" cap="none">
              <a:solidFill>
                <a:srgbClr val="000000"/>
              </a:solidFill>
              <a:latin typeface="Arial"/>
              <a:ea typeface="Arial"/>
              <a:cs typeface="Arial"/>
              <a:sym typeface="Arial"/>
            </a:endParaRPr>
          </a:p>
        </p:txBody>
      </p:sp>
      <p:sp>
        <p:nvSpPr>
          <p:cNvPr id="10" name="Brandline_LVC">
            <a:extLst>
              <a:ext uri="{FF2B5EF4-FFF2-40B4-BE49-F238E27FC236}">
                <a16:creationId xmlns:a16="http://schemas.microsoft.com/office/drawing/2014/main" id="{710F3E71-13AA-C83A-1B9C-E88D661D9261}"/>
              </a:ext>
            </a:extLst>
          </p:cNvPr>
          <p:cNvSpPr/>
          <p:nvPr/>
        </p:nvSpPr>
        <p:spPr>
          <a:xfrm>
            <a:off x="4013200" y="816705"/>
            <a:ext cx="8237219"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Shape 2181"/>
        <p:cNvGrpSpPr/>
        <p:nvPr/>
      </p:nvGrpSpPr>
      <p:grpSpPr>
        <a:xfrm>
          <a:off x="0" y="0"/>
          <a:ext cx="0" cy="0"/>
          <a:chOff x="0" y="0"/>
          <a:chExt cx="0" cy="0"/>
        </a:xfrm>
      </p:grpSpPr>
      <p:sp>
        <p:nvSpPr>
          <p:cNvPr id="2182" name="Google Shape;2182;p175"/>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dirty="0" err="1"/>
              <a:t>Scrollspy</a:t>
            </a:r>
            <a:endParaRPr dirty="0"/>
          </a:p>
        </p:txBody>
      </p:sp>
      <p:sp>
        <p:nvSpPr>
          <p:cNvPr id="2184" name="Google Shape;2184;p175"/>
          <p:cNvSpPr/>
          <p:nvPr/>
        </p:nvSpPr>
        <p:spPr>
          <a:xfrm>
            <a:off x="2487399" y="1318950"/>
            <a:ext cx="11281200" cy="768900"/>
          </a:xfrm>
          <a:prstGeom prst="rect">
            <a:avLst/>
          </a:prstGeom>
          <a:noFill/>
          <a:ln>
            <a:noFill/>
          </a:ln>
        </p:spPr>
        <p:txBody>
          <a:bodyPr spcFirstLastPara="1" wrap="square" lIns="91425" tIns="45700" rIns="91425" bIns="45700" anchor="t" anchorCtr="0">
            <a:noAutofit/>
          </a:bodyPr>
          <a:lstStyle/>
          <a:p>
            <a:pPr marL="0" marR="0" lvl="0" indent="0" algn="ctr" rtl="0">
              <a:lnSpc>
                <a:spcPct val="115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A scrollspy is a navigation scheme that highlights the navigation links based on the scroll position to show where the user is currently in the page.</a:t>
            </a:r>
            <a:endParaRPr sz="1400" b="0" i="0" u="none" strike="noStrike" cap="none">
              <a:solidFill>
                <a:srgbClr val="3F3F3F"/>
              </a:solidFill>
              <a:latin typeface="Arial"/>
              <a:ea typeface="Arial"/>
              <a:cs typeface="Arial"/>
              <a:sym typeface="Arial"/>
            </a:endParaRPr>
          </a:p>
        </p:txBody>
      </p:sp>
      <p:sp>
        <p:nvSpPr>
          <p:cNvPr id="2185" name="Google Shape;2185;p175"/>
          <p:cNvSpPr txBox="1"/>
          <p:nvPr/>
        </p:nvSpPr>
        <p:spPr>
          <a:xfrm>
            <a:off x="11266084" y="3599263"/>
            <a:ext cx="2192700" cy="4308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Output:</a:t>
            </a:r>
            <a:endParaRPr/>
          </a:p>
        </p:txBody>
      </p:sp>
      <p:pic>
        <p:nvPicPr>
          <p:cNvPr id="2186" name="Google Shape;2186;p175"/>
          <p:cNvPicPr preferRelativeResize="0"/>
          <p:nvPr/>
        </p:nvPicPr>
        <p:blipFill rotWithShape="1">
          <a:blip r:embed="rId3">
            <a:alphaModFix/>
          </a:blip>
          <a:srcRect/>
          <a:stretch/>
        </p:blipFill>
        <p:spPr>
          <a:xfrm>
            <a:off x="10109669" y="4351022"/>
            <a:ext cx="4495800" cy="1600200"/>
          </a:xfrm>
          <a:prstGeom prst="rect">
            <a:avLst/>
          </a:prstGeom>
          <a:noFill/>
          <a:ln>
            <a:noFill/>
          </a:ln>
        </p:spPr>
      </p:pic>
      <p:grpSp>
        <p:nvGrpSpPr>
          <p:cNvPr id="2187" name="Google Shape;2187;p175"/>
          <p:cNvGrpSpPr/>
          <p:nvPr/>
        </p:nvGrpSpPr>
        <p:grpSpPr>
          <a:xfrm>
            <a:off x="1072500" y="2777797"/>
            <a:ext cx="8161343" cy="4897987"/>
            <a:chOff x="5271102" y="1190714"/>
            <a:chExt cx="6127218" cy="4107671"/>
          </a:xfrm>
        </p:grpSpPr>
        <p:sp>
          <p:nvSpPr>
            <p:cNvPr id="2188" name="Google Shape;2188;p175"/>
            <p:cNvSpPr/>
            <p:nvPr/>
          </p:nvSpPr>
          <p:spPr>
            <a:xfrm>
              <a:off x="5271102" y="1689920"/>
              <a:ext cx="6127200" cy="3489000"/>
            </a:xfrm>
            <a:prstGeom prst="rect">
              <a:avLst/>
            </a:prstGeom>
            <a:solidFill>
              <a:srgbClr val="F3F3F3"/>
            </a:solidFill>
            <a:ln w="9525" cap="flat" cmpd="sng">
              <a:solidFill>
                <a:srgbClr val="DBDBDB"/>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72000" marR="0" lvl="0" indent="0" algn="l" rtl="0">
                <a:lnSpc>
                  <a:spcPct val="100000"/>
                </a:lnSpc>
                <a:spcBef>
                  <a:spcPts val="0"/>
                </a:spcBef>
                <a:spcAft>
                  <a:spcPts val="0"/>
                </a:spcAft>
                <a:buClr>
                  <a:schemeClr val="dk1"/>
                </a:buClr>
                <a:buSzPts val="1100"/>
                <a:buFont typeface="Arial"/>
                <a:buNone/>
              </a:pPr>
              <a:r>
                <a:rPr lang="en-US" sz="1600" b="0" i="0" u="none" strike="noStrike" cap="none">
                  <a:solidFill>
                    <a:srgbClr val="3F3F3F"/>
                  </a:solidFill>
                  <a:latin typeface="Courier New"/>
                  <a:ea typeface="Courier New"/>
                  <a:cs typeface="Courier New"/>
                  <a:sym typeface="Courier New"/>
                </a:rPr>
                <a:t>&lt;body data-spy="scroll"&gt;</a:t>
              </a:r>
              <a:endParaRPr sz="1600" b="0" i="0" u="none" strike="noStrike" cap="none">
                <a:solidFill>
                  <a:srgbClr val="3F3F3F"/>
                </a:solidFill>
                <a:latin typeface="Courier New"/>
                <a:ea typeface="Courier New"/>
                <a:cs typeface="Courier New"/>
                <a:sym typeface="Courier New"/>
              </a:endParaRPr>
            </a:p>
            <a:p>
              <a:pPr marL="72000" marR="0" lvl="0" indent="0" algn="l" rtl="0">
                <a:lnSpc>
                  <a:spcPct val="100000"/>
                </a:lnSpc>
                <a:spcBef>
                  <a:spcPts val="0"/>
                </a:spcBef>
                <a:spcAft>
                  <a:spcPts val="0"/>
                </a:spcAft>
                <a:buClr>
                  <a:schemeClr val="dk1"/>
                </a:buClr>
                <a:buSzPts val="1100"/>
                <a:buFont typeface="Arial"/>
                <a:buNone/>
              </a:pPr>
              <a:r>
                <a:rPr lang="en-US" sz="1600" b="0" i="0" u="none" strike="noStrike" cap="none">
                  <a:solidFill>
                    <a:srgbClr val="3F3F3F"/>
                  </a:solidFill>
                  <a:latin typeface="Courier New"/>
                  <a:ea typeface="Courier New"/>
                  <a:cs typeface="Courier New"/>
                  <a:sym typeface="Courier New"/>
                </a:rPr>
                <a:t>&lt;a href="#"&gt;Home&lt;/a&gt;</a:t>
              </a:r>
              <a:endParaRPr sz="1600" b="0" i="0" u="none" strike="noStrike" cap="none">
                <a:solidFill>
                  <a:srgbClr val="3F3F3F"/>
                </a:solidFill>
                <a:latin typeface="Courier New"/>
                <a:ea typeface="Courier New"/>
                <a:cs typeface="Courier New"/>
                <a:sym typeface="Courier New"/>
              </a:endParaRPr>
            </a:p>
            <a:p>
              <a:pPr marL="72000" marR="0" lvl="0" indent="0" algn="l" rtl="0">
                <a:lnSpc>
                  <a:spcPct val="100000"/>
                </a:lnSpc>
                <a:spcBef>
                  <a:spcPts val="0"/>
                </a:spcBef>
                <a:spcAft>
                  <a:spcPts val="0"/>
                </a:spcAft>
                <a:buClr>
                  <a:schemeClr val="dk1"/>
                </a:buClr>
                <a:buSzPts val="1100"/>
                <a:buFont typeface="Arial"/>
                <a:buNone/>
              </a:pPr>
              <a:r>
                <a:rPr lang="en-US" sz="1600" b="0" i="0" u="none" strike="noStrike" cap="none">
                  <a:solidFill>
                    <a:srgbClr val="3F3F3F"/>
                  </a:solidFill>
                  <a:latin typeface="Courier New"/>
                  <a:ea typeface="Courier New"/>
                  <a:cs typeface="Courier New"/>
                  <a:sym typeface="Courier New"/>
                </a:rPr>
                <a:t>&lt;ul&gt;</a:t>
              </a:r>
              <a:endParaRPr sz="1600" b="0" i="0" u="none" strike="noStrike" cap="none">
                <a:solidFill>
                  <a:srgbClr val="3F3F3F"/>
                </a:solidFill>
                <a:latin typeface="Courier New"/>
                <a:ea typeface="Courier New"/>
                <a:cs typeface="Courier New"/>
                <a:sym typeface="Courier New"/>
              </a:endParaRPr>
            </a:p>
            <a:p>
              <a:pPr marL="72000" marR="0" lvl="0" indent="0" algn="l" rtl="0">
                <a:lnSpc>
                  <a:spcPct val="100000"/>
                </a:lnSpc>
                <a:spcBef>
                  <a:spcPts val="0"/>
                </a:spcBef>
                <a:spcAft>
                  <a:spcPts val="0"/>
                </a:spcAft>
                <a:buClr>
                  <a:schemeClr val="dk1"/>
                </a:buClr>
                <a:buSzPts val="1100"/>
                <a:buFont typeface="Arial"/>
                <a:buNone/>
              </a:pPr>
              <a:r>
                <a:rPr lang="en-US" sz="1600" b="0" i="0" u="none" strike="noStrike" cap="none">
                  <a:solidFill>
                    <a:srgbClr val="3F3F3F"/>
                  </a:solidFill>
                  <a:latin typeface="Courier New"/>
                  <a:ea typeface="Courier New"/>
                  <a:cs typeface="Courier New"/>
                  <a:sym typeface="Courier New"/>
                </a:rPr>
                <a:t> &lt;li class="nav-item"&gt;&lt;a href="#"&gt;Page 1&lt;/a&gt;&lt;/li&gt;</a:t>
              </a:r>
              <a:endParaRPr sz="1600" b="0" i="0" u="none" strike="noStrike" cap="none">
                <a:solidFill>
                  <a:srgbClr val="3F3F3F"/>
                </a:solidFill>
                <a:latin typeface="Courier New"/>
                <a:ea typeface="Courier New"/>
                <a:cs typeface="Courier New"/>
                <a:sym typeface="Courier New"/>
              </a:endParaRPr>
            </a:p>
            <a:p>
              <a:pPr marL="72000" marR="0" lvl="0" indent="0" algn="l" rtl="0">
                <a:lnSpc>
                  <a:spcPct val="100000"/>
                </a:lnSpc>
                <a:spcBef>
                  <a:spcPts val="0"/>
                </a:spcBef>
                <a:spcAft>
                  <a:spcPts val="0"/>
                </a:spcAft>
                <a:buClr>
                  <a:schemeClr val="dk1"/>
                </a:buClr>
                <a:buSzPts val="1100"/>
                <a:buFont typeface="Arial"/>
                <a:buNone/>
              </a:pPr>
              <a:r>
                <a:rPr lang="en-US" sz="1600" b="0" i="0" u="none" strike="noStrike" cap="none">
                  <a:solidFill>
                    <a:srgbClr val="3F3F3F"/>
                  </a:solidFill>
                  <a:latin typeface="Courier New"/>
                  <a:ea typeface="Courier New"/>
                  <a:cs typeface="Courier New"/>
                  <a:sym typeface="Courier New"/>
                </a:rPr>
                <a:t> &lt;li class="nav-item"&gt;&lt;a href="#"&gt;Page 2&lt;/a&gt;&lt;/li&gt;</a:t>
              </a:r>
              <a:endParaRPr sz="1600" b="0" i="0" u="none" strike="noStrike" cap="none">
                <a:solidFill>
                  <a:srgbClr val="3F3F3F"/>
                </a:solidFill>
                <a:latin typeface="Courier New"/>
                <a:ea typeface="Courier New"/>
                <a:cs typeface="Courier New"/>
                <a:sym typeface="Courier New"/>
              </a:endParaRPr>
            </a:p>
            <a:p>
              <a:pPr marL="72000" marR="0" lvl="0" indent="0" algn="l" rtl="0">
                <a:lnSpc>
                  <a:spcPct val="100000"/>
                </a:lnSpc>
                <a:spcBef>
                  <a:spcPts val="0"/>
                </a:spcBef>
                <a:spcAft>
                  <a:spcPts val="0"/>
                </a:spcAft>
                <a:buClr>
                  <a:schemeClr val="dk1"/>
                </a:buClr>
                <a:buSzPts val="1100"/>
                <a:buFont typeface="Arial"/>
                <a:buNone/>
              </a:pPr>
              <a:r>
                <a:rPr lang="en-US" sz="1600" b="0" i="0" u="none" strike="noStrike" cap="none">
                  <a:solidFill>
                    <a:srgbClr val="3F3F3F"/>
                  </a:solidFill>
                  <a:latin typeface="Courier New"/>
                  <a:ea typeface="Courier New"/>
                  <a:cs typeface="Courier New"/>
                  <a:sym typeface="Courier New"/>
                </a:rPr>
                <a:t> &lt;li class="nav-item"&gt;&lt;a href="#"&gt;Page 3&lt;/a&gt;&lt;/li&gt;</a:t>
              </a:r>
              <a:endParaRPr sz="1600" b="0" i="0" u="none" strike="noStrike" cap="none">
                <a:solidFill>
                  <a:srgbClr val="3F3F3F"/>
                </a:solidFill>
                <a:latin typeface="Courier New"/>
                <a:ea typeface="Courier New"/>
                <a:cs typeface="Courier New"/>
                <a:sym typeface="Courier New"/>
              </a:endParaRPr>
            </a:p>
            <a:p>
              <a:pPr marL="72000" marR="0" lvl="0" indent="0" algn="l" rtl="0">
                <a:lnSpc>
                  <a:spcPct val="100000"/>
                </a:lnSpc>
                <a:spcBef>
                  <a:spcPts val="0"/>
                </a:spcBef>
                <a:spcAft>
                  <a:spcPts val="0"/>
                </a:spcAft>
                <a:buClr>
                  <a:schemeClr val="dk1"/>
                </a:buClr>
                <a:buSzPts val="1100"/>
                <a:buFont typeface="Arial"/>
                <a:buNone/>
              </a:pPr>
              <a:r>
                <a:rPr lang="en-US" sz="1600" b="0" i="0" u="none" strike="noStrike" cap="none">
                  <a:solidFill>
                    <a:srgbClr val="3F3F3F"/>
                  </a:solidFill>
                  <a:latin typeface="Courier New"/>
                  <a:ea typeface="Courier New"/>
                  <a:cs typeface="Courier New"/>
                  <a:sym typeface="Courier New"/>
                </a:rPr>
                <a:t> &lt;li class="nav-item dropdown"&gt;</a:t>
              </a:r>
              <a:endParaRPr sz="1600" b="0" i="0" u="none" strike="noStrike" cap="none">
                <a:solidFill>
                  <a:srgbClr val="3F3F3F"/>
                </a:solidFill>
                <a:latin typeface="Courier New"/>
                <a:ea typeface="Courier New"/>
                <a:cs typeface="Courier New"/>
                <a:sym typeface="Courier New"/>
              </a:endParaRPr>
            </a:p>
            <a:p>
              <a:pPr marL="72000" marR="0" lvl="0" indent="0" algn="l" rtl="0">
                <a:lnSpc>
                  <a:spcPct val="100000"/>
                </a:lnSpc>
                <a:spcBef>
                  <a:spcPts val="0"/>
                </a:spcBef>
                <a:spcAft>
                  <a:spcPts val="0"/>
                </a:spcAft>
                <a:buClr>
                  <a:schemeClr val="dk1"/>
                </a:buClr>
                <a:buSzPts val="1100"/>
                <a:buFont typeface="Arial"/>
                <a:buNone/>
              </a:pPr>
              <a:r>
                <a:rPr lang="en-US" sz="1600" b="0" i="0" u="none" strike="noStrike" cap="none">
                  <a:solidFill>
                    <a:srgbClr val="3F3F3F"/>
                  </a:solidFill>
                  <a:latin typeface="Courier New"/>
                  <a:ea typeface="Courier New"/>
                  <a:cs typeface="Courier New"/>
                  <a:sym typeface="Courier New"/>
                </a:rPr>
                <a:t>     &lt;a href="#" class="nav-link dropdown-toggle"&gt;Page 4&lt;/a&gt;</a:t>
              </a:r>
              <a:endParaRPr sz="1600" b="0" i="0" u="none" strike="noStrike" cap="none">
                <a:solidFill>
                  <a:srgbClr val="3F3F3F"/>
                </a:solidFill>
                <a:latin typeface="Courier New"/>
                <a:ea typeface="Courier New"/>
                <a:cs typeface="Courier New"/>
                <a:sym typeface="Courier New"/>
              </a:endParaRPr>
            </a:p>
            <a:p>
              <a:pPr marL="72000" marR="0" lvl="0" indent="0" algn="l" rtl="0">
                <a:lnSpc>
                  <a:spcPct val="100000"/>
                </a:lnSpc>
                <a:spcBef>
                  <a:spcPts val="0"/>
                </a:spcBef>
                <a:spcAft>
                  <a:spcPts val="0"/>
                </a:spcAft>
                <a:buClr>
                  <a:schemeClr val="dk1"/>
                </a:buClr>
                <a:buSzPts val="1100"/>
                <a:buFont typeface="Arial"/>
                <a:buNone/>
              </a:pPr>
              <a:r>
                <a:rPr lang="en-US" sz="1600" b="0" i="0" u="none" strike="noStrike" cap="none">
                  <a:solidFill>
                    <a:srgbClr val="3F3F3F"/>
                  </a:solidFill>
                  <a:latin typeface="Courier New"/>
                  <a:ea typeface="Courier New"/>
                  <a:cs typeface="Courier New"/>
                  <a:sym typeface="Courier New"/>
                </a:rPr>
                <a:t>        &lt;div class="dropdown-menu"&gt;</a:t>
              </a:r>
              <a:endParaRPr sz="1600" b="0" i="0" u="none" strike="noStrike" cap="none">
                <a:solidFill>
                  <a:srgbClr val="3F3F3F"/>
                </a:solidFill>
                <a:latin typeface="Courier New"/>
                <a:ea typeface="Courier New"/>
                <a:cs typeface="Courier New"/>
                <a:sym typeface="Courier New"/>
              </a:endParaRPr>
            </a:p>
            <a:p>
              <a:pPr marL="72000" marR="0" lvl="0" indent="0" algn="l" rtl="0">
                <a:lnSpc>
                  <a:spcPct val="100000"/>
                </a:lnSpc>
                <a:spcBef>
                  <a:spcPts val="0"/>
                </a:spcBef>
                <a:spcAft>
                  <a:spcPts val="0"/>
                </a:spcAft>
                <a:buClr>
                  <a:schemeClr val="dk1"/>
                </a:buClr>
                <a:buSzPts val="1100"/>
                <a:buFont typeface="Arial"/>
                <a:buNone/>
              </a:pPr>
              <a:r>
                <a:rPr lang="en-US" sz="1600" b="0" i="0" u="none" strike="noStrike" cap="none">
                  <a:solidFill>
                    <a:srgbClr val="3F3F3F"/>
                  </a:solidFill>
                  <a:latin typeface="Courier New"/>
                  <a:ea typeface="Courier New"/>
                  <a:cs typeface="Courier New"/>
                  <a:sym typeface="Courier New"/>
                </a:rPr>
                <a:t>           &lt;a href="#" class="dropdown-item"&gt;Section A&lt;/a&gt;</a:t>
              </a:r>
              <a:endParaRPr sz="1600" b="0" i="0" u="none" strike="noStrike" cap="none">
                <a:solidFill>
                  <a:srgbClr val="3F3F3F"/>
                </a:solidFill>
                <a:latin typeface="Courier New"/>
                <a:ea typeface="Courier New"/>
                <a:cs typeface="Courier New"/>
                <a:sym typeface="Courier New"/>
              </a:endParaRPr>
            </a:p>
            <a:p>
              <a:pPr marL="72000" marR="0" lvl="0" indent="0" algn="l" rtl="0">
                <a:lnSpc>
                  <a:spcPct val="100000"/>
                </a:lnSpc>
                <a:spcBef>
                  <a:spcPts val="0"/>
                </a:spcBef>
                <a:spcAft>
                  <a:spcPts val="0"/>
                </a:spcAft>
                <a:buClr>
                  <a:schemeClr val="dk1"/>
                </a:buClr>
                <a:buSzPts val="1100"/>
                <a:buFont typeface="Arial"/>
                <a:buNone/>
              </a:pPr>
              <a:r>
                <a:rPr lang="en-US" sz="1600" b="0" i="0" u="none" strike="noStrike" cap="none">
                  <a:solidFill>
                    <a:srgbClr val="3F3F3F"/>
                  </a:solidFill>
                  <a:latin typeface="Courier New"/>
                  <a:ea typeface="Courier New"/>
                  <a:cs typeface="Courier New"/>
                  <a:sym typeface="Courier New"/>
                </a:rPr>
                <a:t>           &lt;a href="#" class="dropdown-item"&gt;Section B&lt;/a&gt;</a:t>
              </a:r>
              <a:endParaRPr sz="1600" b="0" i="0" u="none" strike="noStrike" cap="none">
                <a:solidFill>
                  <a:srgbClr val="3F3F3F"/>
                </a:solidFill>
                <a:latin typeface="Courier New"/>
                <a:ea typeface="Courier New"/>
                <a:cs typeface="Courier New"/>
                <a:sym typeface="Courier New"/>
              </a:endParaRPr>
            </a:p>
            <a:p>
              <a:pPr marL="72000" marR="0" lvl="0" indent="0" algn="l" rtl="0">
                <a:lnSpc>
                  <a:spcPct val="100000"/>
                </a:lnSpc>
                <a:spcBef>
                  <a:spcPts val="0"/>
                </a:spcBef>
                <a:spcAft>
                  <a:spcPts val="0"/>
                </a:spcAft>
                <a:buClr>
                  <a:schemeClr val="dk1"/>
                </a:buClr>
                <a:buSzPts val="1100"/>
                <a:buFont typeface="Arial"/>
                <a:buNone/>
              </a:pPr>
              <a:r>
                <a:rPr lang="en-US" sz="1600" b="0" i="0" u="none" strike="noStrike" cap="none">
                  <a:solidFill>
                    <a:srgbClr val="3F3F3F"/>
                  </a:solidFill>
                  <a:latin typeface="Courier New"/>
                  <a:ea typeface="Courier New"/>
                  <a:cs typeface="Courier New"/>
                  <a:sym typeface="Courier New"/>
                </a:rPr>
                <a:t>           &lt;a href="#" class="dropdown-item"&gt;Section C&lt;/a&gt;</a:t>
              </a:r>
              <a:endParaRPr sz="1600" b="0" i="0" u="none" strike="noStrike" cap="none">
                <a:solidFill>
                  <a:srgbClr val="3F3F3F"/>
                </a:solidFill>
                <a:latin typeface="Courier New"/>
                <a:ea typeface="Courier New"/>
                <a:cs typeface="Courier New"/>
                <a:sym typeface="Courier New"/>
              </a:endParaRPr>
            </a:p>
            <a:p>
              <a:pPr marL="72000" marR="0" lvl="0" indent="0" algn="l" rtl="0">
                <a:lnSpc>
                  <a:spcPct val="100000"/>
                </a:lnSpc>
                <a:spcBef>
                  <a:spcPts val="0"/>
                </a:spcBef>
                <a:spcAft>
                  <a:spcPts val="0"/>
                </a:spcAft>
                <a:buClr>
                  <a:schemeClr val="dk1"/>
                </a:buClr>
                <a:buSzPts val="1100"/>
                <a:buFont typeface="Arial"/>
                <a:buNone/>
              </a:pPr>
              <a:r>
                <a:rPr lang="en-US" sz="1600" b="0" i="0" u="none" strike="noStrike" cap="none">
                  <a:solidFill>
                    <a:srgbClr val="3F3F3F"/>
                  </a:solidFill>
                  <a:latin typeface="Courier New"/>
                  <a:ea typeface="Courier New"/>
                  <a:cs typeface="Courier New"/>
                  <a:sym typeface="Courier New"/>
                </a:rPr>
                <a:t>        &lt;/div&gt;</a:t>
              </a:r>
              <a:endParaRPr sz="1600" b="0" i="0" u="none" strike="noStrike" cap="none">
                <a:solidFill>
                  <a:srgbClr val="3F3F3F"/>
                </a:solidFill>
                <a:latin typeface="Courier New"/>
                <a:ea typeface="Courier New"/>
                <a:cs typeface="Courier New"/>
                <a:sym typeface="Courier New"/>
              </a:endParaRPr>
            </a:p>
            <a:p>
              <a:pPr marL="72000" marR="0" lvl="0" indent="0" algn="l" rtl="0">
                <a:lnSpc>
                  <a:spcPct val="100000"/>
                </a:lnSpc>
                <a:spcBef>
                  <a:spcPts val="0"/>
                </a:spcBef>
                <a:spcAft>
                  <a:spcPts val="0"/>
                </a:spcAft>
                <a:buClr>
                  <a:schemeClr val="dk1"/>
                </a:buClr>
                <a:buSzPts val="1100"/>
                <a:buFont typeface="Arial"/>
                <a:buNone/>
              </a:pPr>
              <a:r>
                <a:rPr lang="en-US" sz="1600" b="0" i="0" u="none" strike="noStrike" cap="none">
                  <a:solidFill>
                    <a:srgbClr val="3F3F3F"/>
                  </a:solidFill>
                  <a:latin typeface="Courier New"/>
                  <a:ea typeface="Courier New"/>
                  <a:cs typeface="Courier New"/>
                  <a:sym typeface="Courier New"/>
                </a:rPr>
                <a:t> &lt;/li&gt;</a:t>
              </a:r>
              <a:endParaRPr sz="1600" b="0" i="0" u="none" strike="noStrike" cap="none">
                <a:solidFill>
                  <a:srgbClr val="3F3F3F"/>
                </a:solidFill>
                <a:latin typeface="Courier New"/>
                <a:ea typeface="Courier New"/>
                <a:cs typeface="Courier New"/>
                <a:sym typeface="Courier New"/>
              </a:endParaRPr>
            </a:p>
            <a:p>
              <a:pPr marL="72000" marR="0" lvl="0" indent="0" algn="l" rtl="0">
                <a:lnSpc>
                  <a:spcPct val="100000"/>
                </a:lnSpc>
                <a:spcBef>
                  <a:spcPts val="0"/>
                </a:spcBef>
                <a:spcAft>
                  <a:spcPts val="0"/>
                </a:spcAft>
                <a:buClr>
                  <a:schemeClr val="dk1"/>
                </a:buClr>
                <a:buSzPts val="1100"/>
                <a:buFont typeface="Arial"/>
                <a:buNone/>
              </a:pPr>
              <a:r>
                <a:rPr lang="en-US" sz="1600" b="0" i="0" u="none" strike="noStrike" cap="none">
                  <a:solidFill>
                    <a:srgbClr val="3F3F3F"/>
                  </a:solidFill>
                  <a:latin typeface="Courier New"/>
                  <a:ea typeface="Courier New"/>
                  <a:cs typeface="Courier New"/>
                  <a:sym typeface="Courier New"/>
                </a:rPr>
                <a:t> &lt;li class="nav-item"&gt;&lt;a href="#"&gt;Page 5&lt;/a&gt;</a:t>
              </a:r>
              <a:endParaRPr sz="1600" b="0" i="0" u="none" strike="noStrike" cap="none">
                <a:solidFill>
                  <a:srgbClr val="3F3F3F"/>
                </a:solidFill>
                <a:latin typeface="Courier New"/>
                <a:ea typeface="Courier New"/>
                <a:cs typeface="Courier New"/>
                <a:sym typeface="Courier New"/>
              </a:endParaRPr>
            </a:p>
          </p:txBody>
        </p:sp>
        <p:sp>
          <p:nvSpPr>
            <p:cNvPr id="2189" name="Google Shape;2189;p175"/>
            <p:cNvSpPr/>
            <p:nvPr/>
          </p:nvSpPr>
          <p:spPr>
            <a:xfrm>
              <a:off x="5271120" y="1190714"/>
              <a:ext cx="6127200" cy="499200"/>
            </a:xfrm>
            <a:prstGeom prst="round2SameRect">
              <a:avLst>
                <a:gd name="adj1" fmla="val 27454"/>
                <a:gd name="adj2" fmla="val 0"/>
              </a:avLst>
            </a:prstGeom>
            <a:solidFill>
              <a:srgbClr val="2E75B5"/>
            </a:solidFill>
            <a:ln w="9525" cap="flat" cmpd="sng">
              <a:solidFill>
                <a:srgbClr val="2E75B5"/>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000" b="1" i="0" u="none" strike="noStrike" cap="none">
                  <a:solidFill>
                    <a:srgbClr val="FFFFFF"/>
                  </a:solidFill>
                  <a:latin typeface="Open Sans"/>
                  <a:ea typeface="Open Sans"/>
                  <a:cs typeface="Open Sans"/>
                  <a:sym typeface="Open Sans"/>
                </a:rPr>
                <a:t>Example:</a:t>
              </a:r>
              <a:endParaRPr sz="2000" b="1" i="0" u="none" strike="noStrike" cap="none">
                <a:solidFill>
                  <a:srgbClr val="FFFFFF"/>
                </a:solidFill>
                <a:latin typeface="Open Sans"/>
                <a:ea typeface="Open Sans"/>
                <a:cs typeface="Open Sans"/>
                <a:sym typeface="Open Sans"/>
              </a:endParaRPr>
            </a:p>
          </p:txBody>
        </p:sp>
        <p:sp>
          <p:nvSpPr>
            <p:cNvPr id="2190" name="Google Shape;2190;p175"/>
            <p:cNvSpPr/>
            <p:nvPr/>
          </p:nvSpPr>
          <p:spPr>
            <a:xfrm>
              <a:off x="5271115" y="5164885"/>
              <a:ext cx="6127200" cy="133500"/>
            </a:xfrm>
            <a:prstGeom prst="rect">
              <a:avLst/>
            </a:prstGeom>
            <a:solidFill>
              <a:srgbClr val="2E75B5"/>
            </a:solidFill>
            <a:ln w="9525" cap="flat" cmpd="sng">
              <a:solidFill>
                <a:srgbClr val="2E75B5"/>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5" name="Brandline_LVC">
            <a:extLst>
              <a:ext uri="{FF2B5EF4-FFF2-40B4-BE49-F238E27FC236}">
                <a16:creationId xmlns:a16="http://schemas.microsoft.com/office/drawing/2014/main" id="{F9767E30-9748-3F39-460B-6A4E6CB67BEA}"/>
              </a:ext>
            </a:extLst>
          </p:cNvPr>
          <p:cNvSpPr/>
          <p:nvPr/>
        </p:nvSpPr>
        <p:spPr>
          <a:xfrm>
            <a:off x="7150100" y="816324"/>
            <a:ext cx="1974532"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Shape 2194"/>
        <p:cNvGrpSpPr/>
        <p:nvPr/>
      </p:nvGrpSpPr>
      <p:grpSpPr>
        <a:xfrm>
          <a:off x="0" y="0"/>
          <a:ext cx="0" cy="0"/>
          <a:chOff x="0" y="0"/>
          <a:chExt cx="0" cy="0"/>
        </a:xfrm>
      </p:grpSpPr>
      <p:sp>
        <p:nvSpPr>
          <p:cNvPr id="2195" name="Google Shape;2195;p176"/>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dirty="0"/>
              <a:t>Affix</a:t>
            </a:r>
            <a:endParaRPr dirty="0"/>
          </a:p>
        </p:txBody>
      </p:sp>
      <p:sp>
        <p:nvSpPr>
          <p:cNvPr id="2197" name="Google Shape;2197;p176"/>
          <p:cNvSpPr/>
          <p:nvPr/>
        </p:nvSpPr>
        <p:spPr>
          <a:xfrm>
            <a:off x="1789299" y="1447939"/>
            <a:ext cx="12677400" cy="1122000"/>
          </a:xfrm>
          <a:prstGeom prst="roundRect">
            <a:avLst>
              <a:gd name="adj" fmla="val 16667"/>
            </a:avLst>
          </a:prstGeom>
          <a:noFill/>
          <a:ln w="9525" cap="flat" cmpd="sng">
            <a:solidFill>
              <a:srgbClr val="024F9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15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The Affix plugin enables an element to be locked to a specific area of the page. It is used with navigation menus to keep them in place while scrolling up and down the page.</a:t>
            </a:r>
            <a:endParaRPr sz="1400" b="0" i="0" u="none" strike="noStrike" cap="none">
              <a:solidFill>
                <a:srgbClr val="3F3F3F"/>
              </a:solidFill>
              <a:latin typeface="Arial"/>
              <a:ea typeface="Arial"/>
              <a:cs typeface="Arial"/>
              <a:sym typeface="Arial"/>
            </a:endParaRPr>
          </a:p>
        </p:txBody>
      </p:sp>
      <p:grpSp>
        <p:nvGrpSpPr>
          <p:cNvPr id="2198" name="Google Shape;2198;p176"/>
          <p:cNvGrpSpPr/>
          <p:nvPr/>
        </p:nvGrpSpPr>
        <p:grpSpPr>
          <a:xfrm>
            <a:off x="887917" y="3400814"/>
            <a:ext cx="7507052" cy="3373993"/>
            <a:chOff x="5271109" y="1190709"/>
            <a:chExt cx="6127206" cy="2829581"/>
          </a:xfrm>
        </p:grpSpPr>
        <p:sp>
          <p:nvSpPr>
            <p:cNvPr id="2199" name="Google Shape;2199;p176"/>
            <p:cNvSpPr/>
            <p:nvPr/>
          </p:nvSpPr>
          <p:spPr>
            <a:xfrm>
              <a:off x="5271109" y="1788302"/>
              <a:ext cx="6127200" cy="2160000"/>
            </a:xfrm>
            <a:prstGeom prst="rect">
              <a:avLst/>
            </a:prstGeom>
            <a:solidFill>
              <a:srgbClr val="F3F3F3"/>
            </a:solidFill>
            <a:ln w="9525" cap="flat" cmpd="sng">
              <a:solidFill>
                <a:srgbClr val="DBDBDB"/>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72000" marR="0" lvl="0" indent="0" algn="l" rtl="0">
                <a:lnSpc>
                  <a:spcPct val="100000"/>
                </a:lnSpc>
                <a:spcBef>
                  <a:spcPts val="0"/>
                </a:spcBef>
                <a:spcAft>
                  <a:spcPts val="0"/>
                </a:spcAft>
                <a:buClr>
                  <a:schemeClr val="dk1"/>
                </a:buClr>
                <a:buSzPts val="1100"/>
                <a:buFont typeface="Arial"/>
                <a:buNone/>
              </a:pPr>
              <a:r>
                <a:rPr lang="en-US" sz="1600" b="0" i="0" u="none" strike="noStrike" cap="none">
                  <a:solidFill>
                    <a:srgbClr val="3F3F3F"/>
                  </a:solidFill>
                  <a:latin typeface="Courier New"/>
                  <a:ea typeface="Courier New"/>
                  <a:cs typeface="Courier New"/>
                  <a:sym typeface="Courier New"/>
                </a:rPr>
                <a:t>.affix {</a:t>
              </a:r>
              <a:endParaRPr/>
            </a:p>
            <a:p>
              <a:pPr marL="72000" marR="0" lvl="0" indent="0" algn="l" rtl="0">
                <a:lnSpc>
                  <a:spcPct val="100000"/>
                </a:lnSpc>
                <a:spcBef>
                  <a:spcPts val="0"/>
                </a:spcBef>
                <a:spcAft>
                  <a:spcPts val="0"/>
                </a:spcAft>
                <a:buClr>
                  <a:schemeClr val="dk1"/>
                </a:buClr>
                <a:buSzPts val="1100"/>
                <a:buFont typeface="Arial"/>
                <a:buNone/>
              </a:pPr>
              <a:r>
                <a:rPr lang="en-US" sz="1600" b="0" i="0" u="none" strike="noStrike" cap="none">
                  <a:solidFill>
                    <a:srgbClr val="3F3F3F"/>
                  </a:solidFill>
                  <a:latin typeface="Courier New"/>
                  <a:ea typeface="Courier New"/>
                  <a:cs typeface="Courier New"/>
                  <a:sym typeface="Courier New"/>
                </a:rPr>
                <a:t>    top: 0;</a:t>
              </a:r>
              <a:endParaRPr/>
            </a:p>
            <a:p>
              <a:pPr marL="72000" marR="0" lvl="0" indent="0" algn="l" rtl="0">
                <a:lnSpc>
                  <a:spcPct val="100000"/>
                </a:lnSpc>
                <a:spcBef>
                  <a:spcPts val="0"/>
                </a:spcBef>
                <a:spcAft>
                  <a:spcPts val="0"/>
                </a:spcAft>
                <a:buClr>
                  <a:schemeClr val="dk1"/>
                </a:buClr>
                <a:buSzPts val="1100"/>
                <a:buFont typeface="Arial"/>
                <a:buNone/>
              </a:pPr>
              <a:r>
                <a:rPr lang="en-US" sz="1600" b="0" i="0" u="none" strike="noStrike" cap="none">
                  <a:solidFill>
                    <a:srgbClr val="3F3F3F"/>
                  </a:solidFill>
                  <a:latin typeface="Courier New"/>
                  <a:ea typeface="Courier New"/>
                  <a:cs typeface="Courier New"/>
                  <a:sym typeface="Courier New"/>
                </a:rPr>
                <a:t>    width: 100%;</a:t>
              </a:r>
              <a:endParaRPr/>
            </a:p>
            <a:p>
              <a:pPr marL="72000" marR="0" lvl="0" indent="0" algn="l" rtl="0">
                <a:lnSpc>
                  <a:spcPct val="100000"/>
                </a:lnSpc>
                <a:spcBef>
                  <a:spcPts val="0"/>
                </a:spcBef>
                <a:spcAft>
                  <a:spcPts val="0"/>
                </a:spcAft>
                <a:buClr>
                  <a:schemeClr val="dk1"/>
                </a:buClr>
                <a:buSzPts val="1100"/>
                <a:buFont typeface="Arial"/>
                <a:buNone/>
              </a:pPr>
              <a:r>
                <a:rPr lang="en-US" sz="1600" b="0" i="0" u="none" strike="noStrike" cap="none">
                  <a:solidFill>
                    <a:srgbClr val="3F3F3F"/>
                  </a:solidFill>
                  <a:latin typeface="Courier New"/>
                  <a:ea typeface="Courier New"/>
                  <a:cs typeface="Courier New"/>
                  <a:sym typeface="Courier New"/>
                </a:rPr>
                <a:t>    z-index: 9999 !important;</a:t>
              </a:r>
              <a:endParaRPr/>
            </a:p>
            <a:p>
              <a:pPr marL="72000" marR="0" lvl="0" indent="0" algn="l" rtl="0">
                <a:lnSpc>
                  <a:spcPct val="100000"/>
                </a:lnSpc>
                <a:spcBef>
                  <a:spcPts val="0"/>
                </a:spcBef>
                <a:spcAft>
                  <a:spcPts val="0"/>
                </a:spcAft>
                <a:buClr>
                  <a:schemeClr val="dk1"/>
                </a:buClr>
                <a:buSzPts val="1100"/>
                <a:buFont typeface="Arial"/>
                <a:buNone/>
              </a:pPr>
              <a:r>
                <a:rPr lang="en-US" sz="1600" b="0" i="0" u="none" strike="noStrike" cap="none">
                  <a:solidFill>
                    <a:srgbClr val="3F3F3F"/>
                  </a:solidFill>
                  <a:latin typeface="Courier New"/>
                  <a:ea typeface="Courier New"/>
                  <a:cs typeface="Courier New"/>
                  <a:sym typeface="Courier New"/>
                </a:rPr>
                <a:t>  }</a:t>
              </a:r>
              <a:endParaRPr/>
            </a:p>
            <a:p>
              <a:pPr marL="72000" marR="0" lvl="0" indent="0" algn="l" rtl="0">
                <a:lnSpc>
                  <a:spcPct val="100000"/>
                </a:lnSpc>
                <a:spcBef>
                  <a:spcPts val="0"/>
                </a:spcBef>
                <a:spcAft>
                  <a:spcPts val="0"/>
                </a:spcAft>
                <a:buClr>
                  <a:schemeClr val="dk1"/>
                </a:buClr>
                <a:buSzPts val="1100"/>
                <a:buFont typeface="Arial"/>
                <a:buNone/>
              </a:pPr>
              <a:endParaRPr sz="1600" b="0" i="0" u="none" strike="noStrike" cap="none">
                <a:solidFill>
                  <a:srgbClr val="3F3F3F"/>
                </a:solidFill>
                <a:latin typeface="Courier New"/>
                <a:ea typeface="Courier New"/>
                <a:cs typeface="Courier New"/>
                <a:sym typeface="Courier New"/>
              </a:endParaRPr>
            </a:p>
            <a:p>
              <a:pPr marL="72000" marR="0" lvl="0" indent="0" algn="l" rtl="0">
                <a:lnSpc>
                  <a:spcPct val="100000"/>
                </a:lnSpc>
                <a:spcBef>
                  <a:spcPts val="0"/>
                </a:spcBef>
                <a:spcAft>
                  <a:spcPts val="0"/>
                </a:spcAft>
                <a:buClr>
                  <a:schemeClr val="dk1"/>
                </a:buClr>
                <a:buSzPts val="1100"/>
                <a:buFont typeface="Arial"/>
                <a:buNone/>
              </a:pPr>
              <a:r>
                <a:rPr lang="en-US" sz="1600" b="0" i="0" u="none" strike="noStrike" cap="none">
                  <a:solidFill>
                    <a:srgbClr val="3F3F3F"/>
                  </a:solidFill>
                  <a:latin typeface="Courier New"/>
                  <a:ea typeface="Courier New"/>
                  <a:cs typeface="Courier New"/>
                  <a:sym typeface="Courier New"/>
                </a:rPr>
                <a:t>  .affix + .container-fluid {</a:t>
              </a:r>
              <a:endParaRPr/>
            </a:p>
            <a:p>
              <a:pPr marL="72000" marR="0" lvl="0" indent="0" algn="l" rtl="0">
                <a:lnSpc>
                  <a:spcPct val="100000"/>
                </a:lnSpc>
                <a:spcBef>
                  <a:spcPts val="0"/>
                </a:spcBef>
                <a:spcAft>
                  <a:spcPts val="0"/>
                </a:spcAft>
                <a:buClr>
                  <a:schemeClr val="dk1"/>
                </a:buClr>
                <a:buSzPts val="1100"/>
                <a:buFont typeface="Arial"/>
                <a:buNone/>
              </a:pPr>
              <a:r>
                <a:rPr lang="en-US" sz="1600" b="0" i="0" u="none" strike="noStrike" cap="none">
                  <a:solidFill>
                    <a:srgbClr val="3F3F3F"/>
                  </a:solidFill>
                  <a:latin typeface="Courier New"/>
                  <a:ea typeface="Courier New"/>
                  <a:cs typeface="Courier New"/>
                  <a:sym typeface="Courier New"/>
                </a:rPr>
                <a:t>    padding-top: 70px;</a:t>
              </a:r>
              <a:endParaRPr/>
            </a:p>
            <a:p>
              <a:pPr marL="72000" marR="0" lvl="0" indent="0" algn="l" rtl="0">
                <a:lnSpc>
                  <a:spcPct val="100000"/>
                </a:lnSpc>
                <a:spcBef>
                  <a:spcPts val="0"/>
                </a:spcBef>
                <a:spcAft>
                  <a:spcPts val="0"/>
                </a:spcAft>
                <a:buClr>
                  <a:schemeClr val="dk1"/>
                </a:buClr>
                <a:buSzPts val="1100"/>
                <a:buFont typeface="Arial"/>
                <a:buNone/>
              </a:pPr>
              <a:r>
                <a:rPr lang="en-US" sz="1600" b="0" i="0" u="none" strike="noStrike" cap="none">
                  <a:solidFill>
                    <a:srgbClr val="3F3F3F"/>
                  </a:solidFill>
                  <a:latin typeface="Courier New"/>
                  <a:ea typeface="Courier New"/>
                  <a:cs typeface="Courier New"/>
                  <a:sym typeface="Courier New"/>
                </a:rPr>
                <a:t>  }</a:t>
              </a:r>
              <a:endParaRPr sz="1600" b="0" i="0" u="none" strike="noStrike" cap="none">
                <a:solidFill>
                  <a:srgbClr val="3F3F3F"/>
                </a:solidFill>
                <a:latin typeface="Courier New"/>
                <a:ea typeface="Courier New"/>
                <a:cs typeface="Courier New"/>
                <a:sym typeface="Courier New"/>
              </a:endParaRPr>
            </a:p>
          </p:txBody>
        </p:sp>
        <p:sp>
          <p:nvSpPr>
            <p:cNvPr id="2200" name="Google Shape;2200;p176"/>
            <p:cNvSpPr/>
            <p:nvPr/>
          </p:nvSpPr>
          <p:spPr>
            <a:xfrm>
              <a:off x="5271115" y="1190709"/>
              <a:ext cx="6127200" cy="597600"/>
            </a:xfrm>
            <a:prstGeom prst="round2SameRect">
              <a:avLst>
                <a:gd name="adj1" fmla="val 27454"/>
                <a:gd name="adj2" fmla="val 0"/>
              </a:avLst>
            </a:prstGeom>
            <a:solidFill>
              <a:srgbClr val="2E75B5"/>
            </a:solidFill>
            <a:ln w="9525" cap="flat" cmpd="sng">
              <a:solidFill>
                <a:srgbClr val="2E75B5"/>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000" b="1" i="0" u="none" strike="noStrike" cap="none">
                  <a:solidFill>
                    <a:srgbClr val="FFFFFF"/>
                  </a:solidFill>
                  <a:latin typeface="Open Sans"/>
                  <a:ea typeface="Open Sans"/>
                  <a:cs typeface="Open Sans"/>
                  <a:sym typeface="Open Sans"/>
                </a:rPr>
                <a:t>Example:</a:t>
              </a:r>
              <a:endParaRPr sz="2000" b="1" i="0" u="none" strike="noStrike" cap="none">
                <a:solidFill>
                  <a:srgbClr val="FFFFFF"/>
                </a:solidFill>
                <a:latin typeface="Open Sans"/>
                <a:ea typeface="Open Sans"/>
                <a:cs typeface="Open Sans"/>
                <a:sym typeface="Open Sans"/>
              </a:endParaRPr>
            </a:p>
          </p:txBody>
        </p:sp>
        <p:sp>
          <p:nvSpPr>
            <p:cNvPr id="2201" name="Google Shape;2201;p176"/>
            <p:cNvSpPr/>
            <p:nvPr/>
          </p:nvSpPr>
          <p:spPr>
            <a:xfrm>
              <a:off x="5271115" y="3886790"/>
              <a:ext cx="6127200" cy="133500"/>
            </a:xfrm>
            <a:prstGeom prst="rect">
              <a:avLst/>
            </a:prstGeom>
            <a:solidFill>
              <a:srgbClr val="2E75B5"/>
            </a:solidFill>
            <a:ln w="9525" cap="flat" cmpd="sng">
              <a:solidFill>
                <a:srgbClr val="2E75B5"/>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pic>
        <p:nvPicPr>
          <p:cNvPr id="2202" name="Google Shape;2202;p176"/>
          <p:cNvPicPr preferRelativeResize="0"/>
          <p:nvPr/>
        </p:nvPicPr>
        <p:blipFill rotWithShape="1">
          <a:blip r:embed="rId3">
            <a:alphaModFix/>
          </a:blip>
          <a:srcRect/>
          <a:stretch/>
        </p:blipFill>
        <p:spPr>
          <a:xfrm>
            <a:off x="8825910" y="3730499"/>
            <a:ext cx="6905625" cy="2714625"/>
          </a:xfrm>
          <a:prstGeom prst="rect">
            <a:avLst/>
          </a:prstGeom>
          <a:noFill/>
          <a:ln>
            <a:noFill/>
          </a:ln>
        </p:spPr>
      </p:pic>
      <p:sp>
        <p:nvSpPr>
          <p:cNvPr id="5" name="Brandline_LVC">
            <a:extLst>
              <a:ext uri="{FF2B5EF4-FFF2-40B4-BE49-F238E27FC236}">
                <a16:creationId xmlns:a16="http://schemas.microsoft.com/office/drawing/2014/main" id="{5B0534AA-07CE-37D1-B571-9BD67A98F275}"/>
              </a:ext>
            </a:extLst>
          </p:cNvPr>
          <p:cNvSpPr/>
          <p:nvPr/>
        </p:nvSpPr>
        <p:spPr>
          <a:xfrm>
            <a:off x="7607301" y="816324"/>
            <a:ext cx="1045845"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Shape 2206"/>
        <p:cNvGrpSpPr/>
        <p:nvPr/>
      </p:nvGrpSpPr>
      <p:grpSpPr>
        <a:xfrm>
          <a:off x="0" y="0"/>
          <a:ext cx="0" cy="0"/>
          <a:chOff x="0" y="0"/>
          <a:chExt cx="0" cy="0"/>
        </a:xfrm>
      </p:grpSpPr>
      <p:sp>
        <p:nvSpPr>
          <p:cNvPr id="2207" name="Google Shape;2207;p177"/>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4400"/>
              <a:buNone/>
            </a:pPr>
            <a:r>
              <a:rPr lang="en-US"/>
              <a:t>Implement Navbars to a Static Web Page</a:t>
            </a:r>
            <a:endParaRPr/>
          </a:p>
        </p:txBody>
      </p:sp>
      <p:sp>
        <p:nvSpPr>
          <p:cNvPr id="2" name="Text Placeholder 1">
            <a:extLst>
              <a:ext uri="{FF2B5EF4-FFF2-40B4-BE49-F238E27FC236}">
                <a16:creationId xmlns:a16="http://schemas.microsoft.com/office/drawing/2014/main" id="{C1EA03F6-7E08-3F8D-E30C-E64DEAC4BCA8}"/>
              </a:ext>
            </a:extLst>
          </p:cNvPr>
          <p:cNvSpPr>
            <a:spLocks noGrp="1"/>
          </p:cNvSpPr>
          <p:nvPr>
            <p:ph type="body" sz="quarter" idx="11"/>
          </p:nvPr>
        </p:nvSpPr>
        <p:spPr/>
        <p:txBody>
          <a:bodyPr/>
          <a:lstStyle/>
          <a:p>
            <a:r>
              <a:rPr lang="en-US" dirty="0"/>
              <a:t>Problem Statement: </a:t>
            </a:r>
          </a:p>
          <a:p>
            <a:endParaRPr lang="en-US" dirty="0"/>
          </a:p>
          <a:p>
            <a:r>
              <a:rPr lang="en-US" dirty="0"/>
              <a:t>You are given a project to implement a navbar that can be used to navigate throughout a web page. Navbars can navigate directly to a marked area on a web page.</a:t>
            </a:r>
          </a:p>
          <a:p>
            <a:endParaRPr lang="en-US" dirty="0"/>
          </a:p>
        </p:txBody>
      </p:sp>
      <p:sp>
        <p:nvSpPr>
          <p:cNvPr id="2209" name="Google Shape;2209;p177"/>
          <p:cNvSpPr txBox="1"/>
          <p:nvPr/>
        </p:nvSpPr>
        <p:spPr>
          <a:xfrm>
            <a:off x="12570282" y="1704397"/>
            <a:ext cx="3484882" cy="35832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rgbClr val="0F547B"/>
              </a:buClr>
              <a:buSzPts val="700"/>
              <a:buFont typeface="Arial"/>
              <a:buNone/>
            </a:pPr>
            <a:r>
              <a:rPr lang="en-US" sz="2200" b="1" i="0" u="none" strike="noStrike" cap="none">
                <a:solidFill>
                  <a:srgbClr val="0F547B"/>
                </a:solidFill>
                <a:latin typeface="Open Sans"/>
                <a:ea typeface="Open Sans"/>
                <a:cs typeface="Open Sans"/>
                <a:sym typeface="Open Sans"/>
              </a:rPr>
              <a:t>Duration: 30 Min.</a:t>
            </a:r>
            <a:endParaRPr sz="2200" b="1" i="0" u="none" strike="noStrike" cap="none">
              <a:solidFill>
                <a:srgbClr val="000000"/>
              </a:solidFill>
              <a:latin typeface="Open Sans"/>
              <a:ea typeface="Open Sans"/>
              <a:cs typeface="Open Sans"/>
              <a:sym typeface="Open Sans"/>
            </a:endParaRPr>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Shape 2213"/>
        <p:cNvGrpSpPr/>
        <p:nvPr/>
      </p:nvGrpSpPr>
      <p:grpSpPr>
        <a:xfrm>
          <a:off x="0" y="0"/>
          <a:ext cx="0" cy="0"/>
          <a:chOff x="0" y="0"/>
          <a:chExt cx="0" cy="0"/>
        </a:xfrm>
      </p:grpSpPr>
      <p:sp>
        <p:nvSpPr>
          <p:cNvPr id="2215" name="Google Shape;2215;p178"/>
          <p:cNvSpPr txBox="1">
            <a:spLocks noGrp="1"/>
          </p:cNvSpPr>
          <p:nvPr>
            <p:ph type="body" idx="1"/>
          </p:nvPr>
        </p:nvSpPr>
        <p:spPr>
          <a:xfrm>
            <a:off x="1291858" y="2603120"/>
            <a:ext cx="13696998" cy="5527418"/>
          </a:xfrm>
          <a:noFill/>
          <a:ln>
            <a:noFill/>
          </a:ln>
        </p:spPr>
        <p:txBody>
          <a:bodyPr spcFirstLastPara="1" wrap="square" lIns="91425" tIns="0" rIns="91425" bIns="0" anchor="t" anchorCtr="0">
            <a:noAutofit/>
          </a:bodyPr>
          <a:lstStyle/>
          <a:p>
            <a:pPr lvl="0"/>
            <a:r>
              <a:rPr lang="en-US">
                <a:sym typeface="Open Sans"/>
              </a:rPr>
              <a:t>Steps to be followed:</a:t>
            </a:r>
            <a:endParaRPr lang="en-US"/>
          </a:p>
          <a:p>
            <a:pPr lvl="0"/>
            <a:endParaRPr lang="en-US">
              <a:sym typeface="Open Sans"/>
            </a:endParaRPr>
          </a:p>
          <a:p>
            <a:pPr lvl="0"/>
            <a:r>
              <a:rPr lang="en-US">
                <a:sym typeface="Open Sans"/>
              </a:rPr>
              <a:t>Build a responsive static page</a:t>
            </a:r>
          </a:p>
          <a:p>
            <a:pPr lvl="0"/>
            <a:r>
              <a:rPr lang="en-US">
                <a:sym typeface="Open Sans"/>
              </a:rPr>
              <a:t>Add all the entities or elements you have learned</a:t>
            </a:r>
          </a:p>
          <a:p>
            <a:pPr lvl="0"/>
            <a:r>
              <a:rPr lang="en-US">
                <a:sym typeface="Open Sans"/>
              </a:rPr>
              <a:t>Include a minimum of three entities or elements</a:t>
            </a:r>
          </a:p>
          <a:p>
            <a:pPr lvl="0"/>
            <a:endParaRPr lang="en-US">
              <a:sym typeface="Open Sans"/>
            </a:endParaRPr>
          </a:p>
        </p:txBody>
      </p:sp>
      <p:sp>
        <p:nvSpPr>
          <p:cNvPr id="2214" name="Google Shape;2214;p178"/>
          <p:cNvSpPr txBox="1">
            <a:spLocks noGrp="1"/>
          </p:cNvSpPr>
          <p:nvPr>
            <p:ph type="title"/>
          </p:nvPr>
        </p:nvSpPr>
        <p:spPr>
          <a:xfrm>
            <a:off x="-10160" y="229878"/>
            <a:ext cx="16276320" cy="687244"/>
          </a:xfrm>
          <a:noFill/>
          <a:ln>
            <a:noFill/>
          </a:ln>
        </p:spPr>
        <p:txBody>
          <a:bodyPr spcFirstLastPara="1" wrap="square" lIns="91425" tIns="45700" rIns="91425" bIns="45700" anchor="ctr" anchorCtr="0">
            <a:normAutofit/>
          </a:bodyPr>
          <a:lstStyle/>
          <a:p>
            <a:pPr lvl="0"/>
            <a:r>
              <a:rPr lang="en-US" dirty="0"/>
              <a:t>Assisted Practice: Guidelines</a:t>
            </a:r>
          </a:p>
        </p:txBody>
      </p:sp>
      <p:sp>
        <p:nvSpPr>
          <p:cNvPr id="7" name="Brandline_LVC">
            <a:extLst>
              <a:ext uri="{FF2B5EF4-FFF2-40B4-BE49-F238E27FC236}">
                <a16:creationId xmlns:a16="http://schemas.microsoft.com/office/drawing/2014/main" id="{871947B8-720A-DA59-2D48-3EF01AB8D0D9}"/>
              </a:ext>
            </a:extLst>
          </p:cNvPr>
          <p:cNvSpPr/>
          <p:nvPr/>
        </p:nvSpPr>
        <p:spPr>
          <a:xfrm>
            <a:off x="4965700" y="816705"/>
            <a:ext cx="6328251"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Shape 2220"/>
        <p:cNvGrpSpPr/>
        <p:nvPr/>
      </p:nvGrpSpPr>
      <p:grpSpPr>
        <a:xfrm>
          <a:off x="0" y="0"/>
          <a:ext cx="0" cy="0"/>
          <a:chOff x="0" y="0"/>
          <a:chExt cx="0" cy="0"/>
        </a:xfrm>
      </p:grpSpPr>
      <p:sp>
        <p:nvSpPr>
          <p:cNvPr id="2221" name="Google Shape;2221;p179"/>
          <p:cNvSpPr txBox="1">
            <a:spLocks noGrp="1"/>
          </p:cNvSpPr>
          <p:nvPr>
            <p:ph type="body" idx="10"/>
          </p:nvPr>
        </p:nvSpPr>
        <p:spPr>
          <a:xfrm>
            <a:off x="0" y="4114800"/>
            <a:ext cx="16256001" cy="914400"/>
          </a:xfrm>
          <a:noFill/>
          <a:ln>
            <a:noFill/>
          </a:ln>
        </p:spPr>
        <p:txBody>
          <a:bodyPr spcFirstLastPara="1" wrap="square" lIns="91425" tIns="91425" rIns="91425" bIns="91425" anchor="t" anchorCtr="0">
            <a:noAutofit/>
          </a:bodyPr>
          <a:lstStyle/>
          <a:p>
            <a:pPr lvl="0"/>
            <a:r>
              <a:rPr lang="en-US"/>
              <a:t>Bootstrap: Pagination and Progress</a:t>
            </a:r>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Shape 2225"/>
        <p:cNvGrpSpPr/>
        <p:nvPr/>
      </p:nvGrpSpPr>
      <p:grpSpPr>
        <a:xfrm>
          <a:off x="0" y="0"/>
          <a:ext cx="0" cy="0"/>
          <a:chOff x="0" y="0"/>
          <a:chExt cx="0" cy="0"/>
        </a:xfrm>
      </p:grpSpPr>
      <p:sp>
        <p:nvSpPr>
          <p:cNvPr id="2226" name="Google Shape;2226;p180"/>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dirty="0"/>
              <a:t>Pagination</a:t>
            </a:r>
            <a:endParaRPr dirty="0"/>
          </a:p>
        </p:txBody>
      </p:sp>
      <p:sp>
        <p:nvSpPr>
          <p:cNvPr id="2228" name="Google Shape;2228;p180"/>
          <p:cNvSpPr/>
          <p:nvPr/>
        </p:nvSpPr>
        <p:spPr>
          <a:xfrm>
            <a:off x="1656448" y="1224536"/>
            <a:ext cx="12882600" cy="4308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Pagination is used to divide a document into different pages with numbers.</a:t>
            </a:r>
            <a:endParaRPr sz="1400" b="0" i="0" u="none" strike="noStrike" cap="none">
              <a:solidFill>
                <a:srgbClr val="3F3F3F"/>
              </a:solidFill>
              <a:latin typeface="Arial"/>
              <a:ea typeface="Arial"/>
              <a:cs typeface="Arial"/>
              <a:sym typeface="Arial"/>
            </a:endParaRPr>
          </a:p>
        </p:txBody>
      </p:sp>
      <p:pic>
        <p:nvPicPr>
          <p:cNvPr id="2229" name="Google Shape;2229;p180"/>
          <p:cNvPicPr preferRelativeResize="0"/>
          <p:nvPr/>
        </p:nvPicPr>
        <p:blipFill rotWithShape="1">
          <a:blip r:embed="rId3">
            <a:alphaModFix/>
          </a:blip>
          <a:srcRect/>
          <a:stretch/>
        </p:blipFill>
        <p:spPr>
          <a:xfrm>
            <a:off x="3125723" y="2386322"/>
            <a:ext cx="2651760" cy="354330"/>
          </a:xfrm>
          <a:prstGeom prst="rect">
            <a:avLst/>
          </a:prstGeom>
          <a:noFill/>
          <a:ln>
            <a:noFill/>
          </a:ln>
        </p:spPr>
      </p:pic>
      <p:pic>
        <p:nvPicPr>
          <p:cNvPr id="2230" name="Google Shape;2230;p180"/>
          <p:cNvPicPr preferRelativeResize="0"/>
          <p:nvPr/>
        </p:nvPicPr>
        <p:blipFill rotWithShape="1">
          <a:blip r:embed="rId4">
            <a:alphaModFix/>
          </a:blip>
          <a:srcRect/>
          <a:stretch/>
        </p:blipFill>
        <p:spPr>
          <a:xfrm>
            <a:off x="10326738" y="2327487"/>
            <a:ext cx="2583180" cy="502920"/>
          </a:xfrm>
          <a:prstGeom prst="rect">
            <a:avLst/>
          </a:prstGeom>
          <a:noFill/>
          <a:ln>
            <a:noFill/>
          </a:ln>
        </p:spPr>
      </p:pic>
      <p:pic>
        <p:nvPicPr>
          <p:cNvPr id="2231" name="Google Shape;2231;p180"/>
          <p:cNvPicPr preferRelativeResize="0"/>
          <p:nvPr/>
        </p:nvPicPr>
        <p:blipFill rotWithShape="1">
          <a:blip r:embed="rId5">
            <a:alphaModFix/>
          </a:blip>
          <a:srcRect/>
          <a:stretch/>
        </p:blipFill>
        <p:spPr>
          <a:xfrm>
            <a:off x="3154296" y="4150235"/>
            <a:ext cx="2594610" cy="525780"/>
          </a:xfrm>
          <a:prstGeom prst="rect">
            <a:avLst/>
          </a:prstGeom>
          <a:noFill/>
          <a:ln>
            <a:noFill/>
          </a:ln>
        </p:spPr>
      </p:pic>
      <p:pic>
        <p:nvPicPr>
          <p:cNvPr id="2232" name="Google Shape;2232;p180"/>
          <p:cNvPicPr preferRelativeResize="0"/>
          <p:nvPr/>
        </p:nvPicPr>
        <p:blipFill rotWithShape="1">
          <a:blip r:embed="rId6">
            <a:alphaModFix/>
          </a:blip>
          <a:srcRect/>
          <a:stretch/>
        </p:blipFill>
        <p:spPr>
          <a:xfrm>
            <a:off x="10052414" y="4295847"/>
            <a:ext cx="3131820" cy="582930"/>
          </a:xfrm>
          <a:prstGeom prst="rect">
            <a:avLst/>
          </a:prstGeom>
          <a:noFill/>
          <a:ln>
            <a:noFill/>
          </a:ln>
        </p:spPr>
      </p:pic>
      <p:pic>
        <p:nvPicPr>
          <p:cNvPr id="2233" name="Google Shape;2233;p180"/>
          <p:cNvPicPr preferRelativeResize="0"/>
          <p:nvPr/>
        </p:nvPicPr>
        <p:blipFill rotWithShape="1">
          <a:blip r:embed="rId7">
            <a:alphaModFix/>
          </a:blip>
          <a:srcRect/>
          <a:stretch/>
        </p:blipFill>
        <p:spPr>
          <a:xfrm>
            <a:off x="2897117" y="6085601"/>
            <a:ext cx="3108960" cy="594360"/>
          </a:xfrm>
          <a:prstGeom prst="rect">
            <a:avLst/>
          </a:prstGeom>
          <a:noFill/>
          <a:ln>
            <a:noFill/>
          </a:ln>
        </p:spPr>
      </p:pic>
      <p:pic>
        <p:nvPicPr>
          <p:cNvPr id="2234" name="Google Shape;2234;p180"/>
          <p:cNvPicPr preferRelativeResize="0"/>
          <p:nvPr/>
        </p:nvPicPr>
        <p:blipFill rotWithShape="1">
          <a:blip r:embed="rId8">
            <a:alphaModFix/>
          </a:blip>
          <a:srcRect/>
          <a:stretch/>
        </p:blipFill>
        <p:spPr>
          <a:xfrm>
            <a:off x="9778102" y="6097008"/>
            <a:ext cx="3680460" cy="571500"/>
          </a:xfrm>
          <a:prstGeom prst="rect">
            <a:avLst/>
          </a:prstGeom>
          <a:noFill/>
          <a:ln>
            <a:noFill/>
          </a:ln>
        </p:spPr>
      </p:pic>
      <p:sp>
        <p:nvSpPr>
          <p:cNvPr id="2235" name="Google Shape;2235;p180"/>
          <p:cNvSpPr txBox="1"/>
          <p:nvPr/>
        </p:nvSpPr>
        <p:spPr>
          <a:xfrm>
            <a:off x="2951600" y="3098325"/>
            <a:ext cx="3000000" cy="523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Simple pagination</a:t>
            </a:r>
            <a:endParaRPr sz="1400" b="0" i="0" u="none" strike="noStrike" cap="none">
              <a:solidFill>
                <a:srgbClr val="3F3F3F"/>
              </a:solidFill>
              <a:latin typeface="Arial"/>
              <a:ea typeface="Arial"/>
              <a:cs typeface="Arial"/>
              <a:sym typeface="Arial"/>
            </a:endParaRPr>
          </a:p>
        </p:txBody>
      </p:sp>
      <p:sp>
        <p:nvSpPr>
          <p:cNvPr id="2236" name="Google Shape;2236;p180"/>
          <p:cNvSpPr txBox="1"/>
          <p:nvPr/>
        </p:nvSpPr>
        <p:spPr>
          <a:xfrm>
            <a:off x="8645475" y="3098313"/>
            <a:ext cx="5945700" cy="5232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Active and hoverable pagination</a:t>
            </a:r>
            <a:endParaRPr sz="1400" b="0" i="0" u="none" strike="noStrike" cap="none">
              <a:solidFill>
                <a:srgbClr val="3F3F3F"/>
              </a:solidFill>
              <a:latin typeface="Arial"/>
              <a:ea typeface="Arial"/>
              <a:cs typeface="Arial"/>
              <a:sym typeface="Arial"/>
            </a:endParaRPr>
          </a:p>
        </p:txBody>
      </p:sp>
      <p:sp>
        <p:nvSpPr>
          <p:cNvPr id="2237" name="Google Shape;2237;p180"/>
          <p:cNvSpPr txBox="1"/>
          <p:nvPr/>
        </p:nvSpPr>
        <p:spPr>
          <a:xfrm>
            <a:off x="1604300" y="4962525"/>
            <a:ext cx="5694600" cy="523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Rounded active and hoverable pagination</a:t>
            </a:r>
            <a:endParaRPr sz="2200" b="0" i="0" u="none" strike="noStrike" cap="none">
              <a:solidFill>
                <a:srgbClr val="3F3F3F"/>
              </a:solidFill>
              <a:latin typeface="Open Sans"/>
              <a:ea typeface="Open Sans"/>
              <a:cs typeface="Open Sans"/>
              <a:sym typeface="Open Sans"/>
            </a:endParaRPr>
          </a:p>
        </p:txBody>
      </p:sp>
      <p:sp>
        <p:nvSpPr>
          <p:cNvPr id="2238" name="Google Shape;2238;p180"/>
          <p:cNvSpPr txBox="1"/>
          <p:nvPr/>
        </p:nvSpPr>
        <p:spPr>
          <a:xfrm>
            <a:off x="10118325" y="4962513"/>
            <a:ext cx="3000000" cy="523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Bordered pagination</a:t>
            </a:r>
            <a:endParaRPr sz="2200" b="0" i="0" u="none" strike="noStrike" cap="none">
              <a:solidFill>
                <a:srgbClr val="3F3F3F"/>
              </a:solidFill>
              <a:latin typeface="Open Sans"/>
              <a:ea typeface="Open Sans"/>
              <a:cs typeface="Open Sans"/>
              <a:sym typeface="Open Sans"/>
            </a:endParaRPr>
          </a:p>
        </p:txBody>
      </p:sp>
      <p:sp>
        <p:nvSpPr>
          <p:cNvPr id="2239" name="Google Shape;2239;p180"/>
          <p:cNvSpPr txBox="1"/>
          <p:nvPr/>
        </p:nvSpPr>
        <p:spPr>
          <a:xfrm>
            <a:off x="1986200" y="6902925"/>
            <a:ext cx="4930800" cy="5232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Rounded border pagination</a:t>
            </a:r>
            <a:endParaRPr sz="1400" b="0" i="0" u="none" strike="noStrike" cap="none">
              <a:solidFill>
                <a:srgbClr val="3F3F3F"/>
              </a:solidFill>
              <a:latin typeface="Arial"/>
              <a:ea typeface="Arial"/>
              <a:cs typeface="Arial"/>
              <a:sym typeface="Arial"/>
            </a:endParaRPr>
          </a:p>
        </p:txBody>
      </p:sp>
      <p:sp>
        <p:nvSpPr>
          <p:cNvPr id="2240" name="Google Shape;2240;p180"/>
          <p:cNvSpPr txBox="1"/>
          <p:nvPr/>
        </p:nvSpPr>
        <p:spPr>
          <a:xfrm>
            <a:off x="9224475" y="6902913"/>
            <a:ext cx="4787700" cy="5232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Space between pagination</a:t>
            </a:r>
            <a:endParaRPr sz="2200" b="0" i="0" u="none" strike="noStrike" cap="none">
              <a:solidFill>
                <a:srgbClr val="3F3F3F"/>
              </a:solidFill>
              <a:latin typeface="Open Sans"/>
              <a:ea typeface="Open Sans"/>
              <a:cs typeface="Open Sans"/>
              <a:sym typeface="Open Sans"/>
            </a:endParaRPr>
          </a:p>
        </p:txBody>
      </p:sp>
      <p:sp>
        <p:nvSpPr>
          <p:cNvPr id="5" name="Brandline_LVC">
            <a:extLst>
              <a:ext uri="{FF2B5EF4-FFF2-40B4-BE49-F238E27FC236}">
                <a16:creationId xmlns:a16="http://schemas.microsoft.com/office/drawing/2014/main" id="{32C00F73-FC7D-E230-6BCA-D639FDF601AA}"/>
              </a:ext>
            </a:extLst>
          </p:cNvPr>
          <p:cNvSpPr/>
          <p:nvPr/>
        </p:nvSpPr>
        <p:spPr>
          <a:xfrm>
            <a:off x="6934201" y="816324"/>
            <a:ext cx="2389267"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Shape 2244"/>
        <p:cNvGrpSpPr/>
        <p:nvPr/>
      </p:nvGrpSpPr>
      <p:grpSpPr>
        <a:xfrm>
          <a:off x="0" y="0"/>
          <a:ext cx="0" cy="0"/>
          <a:chOff x="0" y="0"/>
          <a:chExt cx="0" cy="0"/>
        </a:xfrm>
      </p:grpSpPr>
      <p:sp>
        <p:nvSpPr>
          <p:cNvPr id="2245" name="Google Shape;2245;p181"/>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dirty="0"/>
              <a:t>Progress Bars</a:t>
            </a:r>
            <a:endParaRPr dirty="0"/>
          </a:p>
        </p:txBody>
      </p:sp>
      <p:sp>
        <p:nvSpPr>
          <p:cNvPr id="2247" name="Google Shape;2247;p181"/>
          <p:cNvSpPr/>
          <p:nvPr/>
        </p:nvSpPr>
        <p:spPr>
          <a:xfrm>
            <a:off x="1214800" y="1324299"/>
            <a:ext cx="13826400" cy="4308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Progress bars are colored stripes that display the amount of progress a user has made in a process.</a:t>
            </a:r>
            <a:endParaRPr sz="1400" b="0" i="0" u="none" strike="noStrike" cap="none">
              <a:solidFill>
                <a:srgbClr val="3F3F3F"/>
              </a:solidFill>
              <a:latin typeface="Arial"/>
              <a:ea typeface="Arial"/>
              <a:cs typeface="Arial"/>
              <a:sym typeface="Arial"/>
            </a:endParaRPr>
          </a:p>
        </p:txBody>
      </p:sp>
      <p:sp>
        <p:nvSpPr>
          <p:cNvPr id="2248" name="Google Shape;2248;p181"/>
          <p:cNvSpPr txBox="1"/>
          <p:nvPr/>
        </p:nvSpPr>
        <p:spPr>
          <a:xfrm>
            <a:off x="10805750" y="3516400"/>
            <a:ext cx="2033400" cy="4308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Output:</a:t>
            </a:r>
            <a:endParaRPr sz="2200" b="0" i="0" u="none" strike="noStrike" cap="none">
              <a:solidFill>
                <a:srgbClr val="3F3F3F"/>
              </a:solidFill>
              <a:latin typeface="Open Sans"/>
              <a:ea typeface="Open Sans"/>
              <a:cs typeface="Open Sans"/>
              <a:sym typeface="Open Sans"/>
            </a:endParaRPr>
          </a:p>
        </p:txBody>
      </p:sp>
      <p:pic>
        <p:nvPicPr>
          <p:cNvPr id="2249" name="Google Shape;2249;p181"/>
          <p:cNvPicPr preferRelativeResize="0"/>
          <p:nvPr/>
        </p:nvPicPr>
        <p:blipFill rotWithShape="1">
          <a:blip r:embed="rId3">
            <a:alphaModFix/>
          </a:blip>
          <a:srcRect/>
          <a:stretch/>
        </p:blipFill>
        <p:spPr>
          <a:xfrm>
            <a:off x="7930947" y="4272655"/>
            <a:ext cx="7782996" cy="598692"/>
          </a:xfrm>
          <a:prstGeom prst="rect">
            <a:avLst/>
          </a:prstGeom>
          <a:noFill/>
          <a:ln>
            <a:noFill/>
          </a:ln>
        </p:spPr>
      </p:pic>
      <p:grpSp>
        <p:nvGrpSpPr>
          <p:cNvPr id="2250" name="Google Shape;2250;p181"/>
          <p:cNvGrpSpPr/>
          <p:nvPr/>
        </p:nvGrpSpPr>
        <p:grpSpPr>
          <a:xfrm>
            <a:off x="1214788" y="2999306"/>
            <a:ext cx="6339832" cy="3145387"/>
            <a:chOff x="5271102" y="1190714"/>
            <a:chExt cx="6127218" cy="2637862"/>
          </a:xfrm>
        </p:grpSpPr>
        <p:sp>
          <p:nvSpPr>
            <p:cNvPr id="2251" name="Google Shape;2251;p181"/>
            <p:cNvSpPr/>
            <p:nvPr/>
          </p:nvSpPr>
          <p:spPr>
            <a:xfrm>
              <a:off x="5271102" y="1689920"/>
              <a:ext cx="6127200" cy="2029500"/>
            </a:xfrm>
            <a:prstGeom prst="rect">
              <a:avLst/>
            </a:prstGeom>
            <a:solidFill>
              <a:srgbClr val="F3F3F3"/>
            </a:solidFill>
            <a:ln w="9525" cap="flat" cmpd="sng">
              <a:solidFill>
                <a:srgbClr val="DBDBDB"/>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72000" marR="0" lvl="0" indent="0" algn="l" rtl="0">
                <a:lnSpc>
                  <a:spcPct val="100000"/>
                </a:lnSpc>
                <a:spcBef>
                  <a:spcPts val="0"/>
                </a:spcBef>
                <a:spcAft>
                  <a:spcPts val="0"/>
                </a:spcAft>
                <a:buClr>
                  <a:schemeClr val="dk1"/>
                </a:buClr>
                <a:buSzPts val="1100"/>
                <a:buFont typeface="Arial"/>
                <a:buNone/>
              </a:pPr>
              <a:r>
                <a:rPr lang="en-US" sz="1600" b="0" i="0" u="none" strike="noStrike" cap="none">
                  <a:solidFill>
                    <a:srgbClr val="3F3F3F"/>
                  </a:solidFill>
                  <a:latin typeface="Courier New"/>
                  <a:ea typeface="Courier New"/>
                  <a:cs typeface="Courier New"/>
                  <a:sym typeface="Courier New"/>
                </a:rPr>
                <a:t>&lt;div class="progress"&gt;</a:t>
              </a:r>
              <a:endParaRPr sz="1600" b="0" i="0" u="none" strike="noStrike" cap="none">
                <a:solidFill>
                  <a:srgbClr val="3F3F3F"/>
                </a:solidFill>
                <a:latin typeface="Courier New"/>
                <a:ea typeface="Courier New"/>
                <a:cs typeface="Courier New"/>
                <a:sym typeface="Courier New"/>
              </a:endParaRPr>
            </a:p>
            <a:p>
              <a:pPr marL="72000" marR="0" lvl="0" indent="0" algn="l" rtl="0">
                <a:lnSpc>
                  <a:spcPct val="100000"/>
                </a:lnSpc>
                <a:spcBef>
                  <a:spcPts val="0"/>
                </a:spcBef>
                <a:spcAft>
                  <a:spcPts val="0"/>
                </a:spcAft>
                <a:buClr>
                  <a:schemeClr val="dk1"/>
                </a:buClr>
                <a:buSzPts val="1100"/>
                <a:buFont typeface="Arial"/>
                <a:buNone/>
              </a:pPr>
              <a:r>
                <a:rPr lang="en-US" sz="1600" b="0" i="0" u="none" strike="noStrike" cap="none">
                  <a:solidFill>
                    <a:srgbClr val="3F3F3F"/>
                  </a:solidFill>
                  <a:latin typeface="Courier New"/>
                  <a:ea typeface="Courier New"/>
                  <a:cs typeface="Courier New"/>
                  <a:sym typeface="Courier New"/>
                </a:rPr>
                <a:t>  &lt;div class="progress-bar" style="width:50%"&gt;</a:t>
              </a:r>
              <a:endParaRPr sz="1600" b="0" i="0" u="none" strike="noStrike" cap="none">
                <a:solidFill>
                  <a:srgbClr val="3F3F3F"/>
                </a:solidFill>
                <a:latin typeface="Courier New"/>
                <a:ea typeface="Courier New"/>
                <a:cs typeface="Courier New"/>
                <a:sym typeface="Courier New"/>
              </a:endParaRPr>
            </a:p>
            <a:p>
              <a:pPr marL="72000" marR="0" lvl="0" indent="0" algn="l" rtl="0">
                <a:lnSpc>
                  <a:spcPct val="100000"/>
                </a:lnSpc>
                <a:spcBef>
                  <a:spcPts val="0"/>
                </a:spcBef>
                <a:spcAft>
                  <a:spcPts val="0"/>
                </a:spcAft>
                <a:buClr>
                  <a:schemeClr val="dk1"/>
                </a:buClr>
                <a:buSzPts val="1100"/>
                <a:buFont typeface="Arial"/>
                <a:buNone/>
              </a:pPr>
              <a:r>
                <a:rPr lang="en-US" sz="1600" b="0" i="0" u="none" strike="noStrike" cap="none">
                  <a:solidFill>
                    <a:srgbClr val="3F3F3F"/>
                  </a:solidFill>
                  <a:latin typeface="Courier New"/>
                  <a:ea typeface="Courier New"/>
                  <a:cs typeface="Courier New"/>
                  <a:sym typeface="Courier New"/>
                </a:rPr>
                <a:t>  &lt;/div&gt;</a:t>
              </a:r>
              <a:endParaRPr sz="1600" b="0" i="0" u="none" strike="noStrike" cap="none">
                <a:solidFill>
                  <a:srgbClr val="3F3F3F"/>
                </a:solidFill>
                <a:latin typeface="Courier New"/>
                <a:ea typeface="Courier New"/>
                <a:cs typeface="Courier New"/>
                <a:sym typeface="Courier New"/>
              </a:endParaRPr>
            </a:p>
            <a:p>
              <a:pPr marL="72000" marR="0" lvl="0" indent="0" algn="l" rtl="0">
                <a:lnSpc>
                  <a:spcPct val="100000"/>
                </a:lnSpc>
                <a:spcBef>
                  <a:spcPts val="0"/>
                </a:spcBef>
                <a:spcAft>
                  <a:spcPts val="0"/>
                </a:spcAft>
                <a:buClr>
                  <a:schemeClr val="dk1"/>
                </a:buClr>
                <a:buSzPts val="1100"/>
                <a:buFont typeface="Arial"/>
                <a:buNone/>
              </a:pPr>
              <a:r>
                <a:rPr lang="en-US" sz="1600" b="0" i="0" u="none" strike="noStrike" cap="none">
                  <a:solidFill>
                    <a:srgbClr val="3F3F3F"/>
                  </a:solidFill>
                  <a:latin typeface="Courier New"/>
                  <a:ea typeface="Courier New"/>
                  <a:cs typeface="Courier New"/>
                  <a:sym typeface="Courier New"/>
                </a:rPr>
                <a:t>&lt;/div&gt;</a:t>
              </a:r>
              <a:endParaRPr sz="1600" b="0" i="0" u="none" strike="noStrike" cap="none">
                <a:solidFill>
                  <a:srgbClr val="3F3F3F"/>
                </a:solidFill>
                <a:latin typeface="Courier New"/>
                <a:ea typeface="Courier New"/>
                <a:cs typeface="Courier New"/>
                <a:sym typeface="Courier New"/>
              </a:endParaRPr>
            </a:p>
          </p:txBody>
        </p:sp>
        <p:sp>
          <p:nvSpPr>
            <p:cNvPr id="2252" name="Google Shape;2252;p181"/>
            <p:cNvSpPr/>
            <p:nvPr/>
          </p:nvSpPr>
          <p:spPr>
            <a:xfrm>
              <a:off x="5271120" y="1190714"/>
              <a:ext cx="6127200" cy="499200"/>
            </a:xfrm>
            <a:prstGeom prst="round2SameRect">
              <a:avLst>
                <a:gd name="adj1" fmla="val 27454"/>
                <a:gd name="adj2" fmla="val 0"/>
              </a:avLst>
            </a:prstGeom>
            <a:solidFill>
              <a:srgbClr val="2E75B5"/>
            </a:solidFill>
            <a:ln w="9525" cap="flat" cmpd="sng">
              <a:solidFill>
                <a:srgbClr val="2E75B5"/>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000" b="1" i="0" u="none" strike="noStrike" cap="none">
                  <a:solidFill>
                    <a:schemeClr val="lt1"/>
                  </a:solidFill>
                  <a:latin typeface="Open Sans"/>
                  <a:ea typeface="Open Sans"/>
                  <a:cs typeface="Open Sans"/>
                  <a:sym typeface="Open Sans"/>
                </a:rPr>
                <a:t>Example:</a:t>
              </a:r>
              <a:endParaRPr sz="2000" b="1" i="0" u="none" strike="noStrike" cap="none">
                <a:solidFill>
                  <a:schemeClr val="lt1"/>
                </a:solidFill>
                <a:latin typeface="Open Sans"/>
                <a:ea typeface="Open Sans"/>
                <a:cs typeface="Open Sans"/>
                <a:sym typeface="Open Sans"/>
              </a:endParaRPr>
            </a:p>
          </p:txBody>
        </p:sp>
        <p:sp>
          <p:nvSpPr>
            <p:cNvPr id="2253" name="Google Shape;2253;p181"/>
            <p:cNvSpPr/>
            <p:nvPr/>
          </p:nvSpPr>
          <p:spPr>
            <a:xfrm>
              <a:off x="5271115" y="3695076"/>
              <a:ext cx="6127200" cy="133500"/>
            </a:xfrm>
            <a:prstGeom prst="rect">
              <a:avLst/>
            </a:prstGeom>
            <a:solidFill>
              <a:srgbClr val="2E75B5"/>
            </a:solidFill>
            <a:ln w="9525" cap="flat" cmpd="sng">
              <a:solidFill>
                <a:srgbClr val="2E75B5"/>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3F3F3F"/>
                </a:solidFill>
                <a:latin typeface="Calibri"/>
                <a:ea typeface="Calibri"/>
                <a:cs typeface="Calibri"/>
                <a:sym typeface="Calibri"/>
              </a:endParaRPr>
            </a:p>
          </p:txBody>
        </p:sp>
      </p:grpSp>
      <p:sp>
        <p:nvSpPr>
          <p:cNvPr id="5" name="Brandline_LVC">
            <a:extLst>
              <a:ext uri="{FF2B5EF4-FFF2-40B4-BE49-F238E27FC236}">
                <a16:creationId xmlns:a16="http://schemas.microsoft.com/office/drawing/2014/main" id="{D543D52A-03A1-08ED-5508-37BAE5355B6D}"/>
              </a:ext>
            </a:extLst>
          </p:cNvPr>
          <p:cNvSpPr/>
          <p:nvPr/>
        </p:nvSpPr>
        <p:spPr>
          <a:xfrm>
            <a:off x="6616700" y="816324"/>
            <a:ext cx="3020296"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Shape 2257"/>
        <p:cNvGrpSpPr/>
        <p:nvPr/>
      </p:nvGrpSpPr>
      <p:grpSpPr>
        <a:xfrm>
          <a:off x="0" y="0"/>
          <a:ext cx="0" cy="0"/>
          <a:chOff x="0" y="0"/>
          <a:chExt cx="0" cy="0"/>
        </a:xfrm>
      </p:grpSpPr>
      <p:sp>
        <p:nvSpPr>
          <p:cNvPr id="2258" name="Google Shape;2258;p182"/>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dirty="0"/>
              <a:t>Icons</a:t>
            </a:r>
            <a:endParaRPr dirty="0"/>
          </a:p>
        </p:txBody>
      </p:sp>
      <p:sp>
        <p:nvSpPr>
          <p:cNvPr id="2260" name="Google Shape;2260;p182"/>
          <p:cNvSpPr/>
          <p:nvPr/>
        </p:nvSpPr>
        <p:spPr>
          <a:xfrm>
            <a:off x="1841199" y="1303223"/>
            <a:ext cx="12573600" cy="5058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Icons are images grouped in libraries. Options are provided for better usability and scalability.</a:t>
            </a:r>
            <a:endParaRPr sz="2200" b="0" i="0" u="none" strike="noStrike" cap="none">
              <a:solidFill>
                <a:srgbClr val="3F3F3F"/>
              </a:solidFill>
              <a:latin typeface="Open Sans"/>
              <a:ea typeface="Open Sans"/>
              <a:cs typeface="Open Sans"/>
              <a:sym typeface="Open Sans"/>
            </a:endParaRPr>
          </a:p>
        </p:txBody>
      </p:sp>
      <p:sp>
        <p:nvSpPr>
          <p:cNvPr id="2261" name="Google Shape;2261;p182"/>
          <p:cNvSpPr txBox="1"/>
          <p:nvPr/>
        </p:nvSpPr>
        <p:spPr>
          <a:xfrm>
            <a:off x="11841047" y="3408151"/>
            <a:ext cx="1899900" cy="430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Output:</a:t>
            </a:r>
            <a:endParaRPr sz="2200" b="0" i="0" u="none" strike="noStrike" cap="none">
              <a:solidFill>
                <a:srgbClr val="3F3F3F"/>
              </a:solidFill>
              <a:latin typeface="Open Sans"/>
              <a:ea typeface="Open Sans"/>
              <a:cs typeface="Open Sans"/>
              <a:sym typeface="Open Sans"/>
            </a:endParaRPr>
          </a:p>
        </p:txBody>
      </p:sp>
      <p:pic>
        <p:nvPicPr>
          <p:cNvPr id="2262" name="Google Shape;2262;p182"/>
          <p:cNvPicPr preferRelativeResize="0"/>
          <p:nvPr/>
        </p:nvPicPr>
        <p:blipFill rotWithShape="1">
          <a:blip r:embed="rId3">
            <a:alphaModFix/>
          </a:blip>
          <a:srcRect/>
          <a:stretch/>
        </p:blipFill>
        <p:spPr>
          <a:xfrm>
            <a:off x="11609173" y="4130030"/>
            <a:ext cx="1695450" cy="609600"/>
          </a:xfrm>
          <a:prstGeom prst="rect">
            <a:avLst/>
          </a:prstGeom>
          <a:noFill/>
          <a:ln>
            <a:noFill/>
          </a:ln>
        </p:spPr>
      </p:pic>
      <p:grpSp>
        <p:nvGrpSpPr>
          <p:cNvPr id="2263" name="Google Shape;2263;p182"/>
          <p:cNvGrpSpPr/>
          <p:nvPr/>
        </p:nvGrpSpPr>
        <p:grpSpPr>
          <a:xfrm>
            <a:off x="1096325" y="3233572"/>
            <a:ext cx="8978825" cy="3145387"/>
            <a:chOff x="5271102" y="1190714"/>
            <a:chExt cx="6127218" cy="2637862"/>
          </a:xfrm>
        </p:grpSpPr>
        <p:sp>
          <p:nvSpPr>
            <p:cNvPr id="2264" name="Google Shape;2264;p182"/>
            <p:cNvSpPr/>
            <p:nvPr/>
          </p:nvSpPr>
          <p:spPr>
            <a:xfrm>
              <a:off x="5271102" y="1689920"/>
              <a:ext cx="6127200" cy="2029500"/>
            </a:xfrm>
            <a:prstGeom prst="rect">
              <a:avLst/>
            </a:prstGeom>
            <a:solidFill>
              <a:srgbClr val="F3F3F3"/>
            </a:solidFill>
            <a:ln w="9525" cap="flat" cmpd="sng">
              <a:solidFill>
                <a:srgbClr val="DBDBDB"/>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72000" marR="0" lvl="0" indent="0" algn="l" rtl="0">
                <a:lnSpc>
                  <a:spcPct val="100000"/>
                </a:lnSpc>
                <a:spcBef>
                  <a:spcPts val="0"/>
                </a:spcBef>
                <a:spcAft>
                  <a:spcPts val="0"/>
                </a:spcAft>
                <a:buClr>
                  <a:schemeClr val="dk1"/>
                </a:buClr>
                <a:buSzPts val="1100"/>
                <a:buFont typeface="Arial"/>
                <a:buNone/>
              </a:pPr>
              <a:r>
                <a:rPr lang="en-US" sz="1600" b="0" i="0" u="none" strike="noStrike" cap="none">
                  <a:solidFill>
                    <a:srgbClr val="3F3F3F"/>
                  </a:solidFill>
                  <a:latin typeface="Courier New"/>
                  <a:ea typeface="Courier New"/>
                  <a:cs typeface="Courier New"/>
                  <a:sym typeface="Courier New"/>
                </a:rPr>
                <a:t>&lt;i class="fas fa-angle-left" style="font-size:20px"&gt;&lt;/i&gt;</a:t>
              </a:r>
              <a:endParaRPr sz="1600" b="0" i="0" u="none" strike="noStrike" cap="none">
                <a:solidFill>
                  <a:srgbClr val="3F3F3F"/>
                </a:solidFill>
                <a:latin typeface="Courier New"/>
                <a:ea typeface="Courier New"/>
                <a:cs typeface="Courier New"/>
                <a:sym typeface="Courier New"/>
              </a:endParaRPr>
            </a:p>
            <a:p>
              <a:pPr marL="72000" marR="0" lvl="0" indent="0" algn="l" rtl="0">
                <a:lnSpc>
                  <a:spcPct val="100000"/>
                </a:lnSpc>
                <a:spcBef>
                  <a:spcPts val="0"/>
                </a:spcBef>
                <a:spcAft>
                  <a:spcPts val="0"/>
                </a:spcAft>
                <a:buClr>
                  <a:schemeClr val="dk1"/>
                </a:buClr>
                <a:buSzPts val="1100"/>
                <a:buFont typeface="Arial"/>
                <a:buNone/>
              </a:pPr>
              <a:r>
                <a:rPr lang="en-US" sz="1600" b="0" i="0" u="none" strike="noStrike" cap="none">
                  <a:solidFill>
                    <a:srgbClr val="3F3F3F"/>
                  </a:solidFill>
                  <a:latin typeface="Courier New"/>
                  <a:ea typeface="Courier New"/>
                  <a:cs typeface="Courier New"/>
                  <a:sym typeface="Courier New"/>
                </a:rPr>
                <a:t>&lt;i class="fas fa-at" style="font-size:24px"&gt;&lt;/i&gt;</a:t>
              </a:r>
              <a:endParaRPr sz="1600" b="0" i="0" u="none" strike="noStrike" cap="none">
                <a:solidFill>
                  <a:srgbClr val="3F3F3F"/>
                </a:solidFill>
                <a:latin typeface="Courier New"/>
                <a:ea typeface="Courier New"/>
                <a:cs typeface="Courier New"/>
                <a:sym typeface="Courier New"/>
              </a:endParaRPr>
            </a:p>
            <a:p>
              <a:pPr marL="72000" marR="0" lvl="0" indent="0" algn="l" rtl="0">
                <a:lnSpc>
                  <a:spcPct val="100000"/>
                </a:lnSpc>
                <a:spcBef>
                  <a:spcPts val="0"/>
                </a:spcBef>
                <a:spcAft>
                  <a:spcPts val="0"/>
                </a:spcAft>
                <a:buClr>
                  <a:schemeClr val="dk1"/>
                </a:buClr>
                <a:buSzPts val="1100"/>
                <a:buFont typeface="Arial"/>
                <a:buNone/>
              </a:pPr>
              <a:r>
                <a:rPr lang="en-US" sz="1600" b="0" i="0" u="none" strike="noStrike" cap="none">
                  <a:solidFill>
                    <a:srgbClr val="3F3F3F"/>
                  </a:solidFill>
                  <a:latin typeface="Courier New"/>
                  <a:ea typeface="Courier New"/>
                  <a:cs typeface="Courier New"/>
                  <a:sym typeface="Courier New"/>
                </a:rPr>
                <a:t>&lt;i class="fas fa-battery-half" style="font-size:28px"&gt;&lt;/i&gt;</a:t>
              </a:r>
              <a:endParaRPr sz="1600" b="0" i="0" u="none" strike="noStrike" cap="none">
                <a:solidFill>
                  <a:srgbClr val="3F3F3F"/>
                </a:solidFill>
                <a:latin typeface="Courier New"/>
                <a:ea typeface="Courier New"/>
                <a:cs typeface="Courier New"/>
                <a:sym typeface="Courier New"/>
              </a:endParaRPr>
            </a:p>
            <a:p>
              <a:pPr marL="72000" marR="0" lvl="0" indent="0" algn="l" rtl="0">
                <a:lnSpc>
                  <a:spcPct val="100000"/>
                </a:lnSpc>
                <a:spcBef>
                  <a:spcPts val="0"/>
                </a:spcBef>
                <a:spcAft>
                  <a:spcPts val="0"/>
                </a:spcAft>
                <a:buClr>
                  <a:schemeClr val="dk1"/>
                </a:buClr>
                <a:buSzPts val="1100"/>
                <a:buFont typeface="Arial"/>
                <a:buNone/>
              </a:pPr>
              <a:r>
                <a:rPr lang="en-US" sz="1600" b="0" i="0" u="none" strike="noStrike" cap="none">
                  <a:solidFill>
                    <a:srgbClr val="3F3F3F"/>
                  </a:solidFill>
                  <a:latin typeface="Courier New"/>
                  <a:ea typeface="Courier New"/>
                  <a:cs typeface="Courier New"/>
                  <a:sym typeface="Courier New"/>
                </a:rPr>
                <a:t>&lt;i class="far fa-bell" style="font-size:36px"&gt;&lt;/i&gt;</a:t>
              </a:r>
              <a:endParaRPr sz="1600" b="0" i="0" u="none" strike="noStrike" cap="none">
                <a:solidFill>
                  <a:srgbClr val="3F3F3F"/>
                </a:solidFill>
                <a:latin typeface="Courier New"/>
                <a:ea typeface="Courier New"/>
                <a:cs typeface="Courier New"/>
                <a:sym typeface="Courier New"/>
              </a:endParaRPr>
            </a:p>
            <a:p>
              <a:pPr marL="72000" marR="0" lvl="0" indent="0" algn="l" rtl="0">
                <a:lnSpc>
                  <a:spcPct val="100000"/>
                </a:lnSpc>
                <a:spcBef>
                  <a:spcPts val="0"/>
                </a:spcBef>
                <a:spcAft>
                  <a:spcPts val="0"/>
                </a:spcAft>
                <a:buClr>
                  <a:schemeClr val="dk1"/>
                </a:buClr>
                <a:buSzPts val="1100"/>
                <a:buFont typeface="Arial"/>
                <a:buNone/>
              </a:pPr>
              <a:r>
                <a:rPr lang="en-US" sz="1600" b="0" i="0" u="none" strike="noStrike" cap="none">
                  <a:solidFill>
                    <a:srgbClr val="3F3F3F"/>
                  </a:solidFill>
                  <a:latin typeface="Courier New"/>
                  <a:ea typeface="Courier New"/>
                  <a:cs typeface="Courier New"/>
                  <a:sym typeface="Courier New"/>
                </a:rPr>
                <a:t>&lt;i class="fas fa-anchor" style="font-size:48px"&gt;&lt;/i&gt;</a:t>
              </a:r>
              <a:endParaRPr sz="1600" b="0" i="0" u="none" strike="noStrike" cap="none">
                <a:solidFill>
                  <a:srgbClr val="3F3F3F"/>
                </a:solidFill>
                <a:latin typeface="Courier New"/>
                <a:ea typeface="Courier New"/>
                <a:cs typeface="Courier New"/>
                <a:sym typeface="Courier New"/>
              </a:endParaRPr>
            </a:p>
          </p:txBody>
        </p:sp>
        <p:sp>
          <p:nvSpPr>
            <p:cNvPr id="2265" name="Google Shape;2265;p182"/>
            <p:cNvSpPr/>
            <p:nvPr/>
          </p:nvSpPr>
          <p:spPr>
            <a:xfrm>
              <a:off x="5271120" y="1190714"/>
              <a:ext cx="6127200" cy="499200"/>
            </a:xfrm>
            <a:prstGeom prst="round2SameRect">
              <a:avLst>
                <a:gd name="adj1" fmla="val 27454"/>
                <a:gd name="adj2" fmla="val 0"/>
              </a:avLst>
            </a:prstGeom>
            <a:solidFill>
              <a:srgbClr val="2E75B5"/>
            </a:solidFill>
            <a:ln w="9525" cap="flat" cmpd="sng">
              <a:solidFill>
                <a:srgbClr val="2E75B5"/>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000" b="1" i="0" u="none" strike="noStrike" cap="none">
                  <a:solidFill>
                    <a:srgbClr val="FFFFFF"/>
                  </a:solidFill>
                  <a:latin typeface="Open Sans"/>
                  <a:ea typeface="Open Sans"/>
                  <a:cs typeface="Open Sans"/>
                  <a:sym typeface="Open Sans"/>
                </a:rPr>
                <a:t>Example:</a:t>
              </a:r>
              <a:endParaRPr sz="2000" b="1" i="0" u="none" strike="noStrike" cap="none">
                <a:solidFill>
                  <a:srgbClr val="FFFFFF"/>
                </a:solidFill>
                <a:latin typeface="Open Sans"/>
                <a:ea typeface="Open Sans"/>
                <a:cs typeface="Open Sans"/>
                <a:sym typeface="Open Sans"/>
              </a:endParaRPr>
            </a:p>
          </p:txBody>
        </p:sp>
        <p:sp>
          <p:nvSpPr>
            <p:cNvPr id="2266" name="Google Shape;2266;p182"/>
            <p:cNvSpPr/>
            <p:nvPr/>
          </p:nvSpPr>
          <p:spPr>
            <a:xfrm>
              <a:off x="5271115" y="3695076"/>
              <a:ext cx="6127200" cy="133500"/>
            </a:xfrm>
            <a:prstGeom prst="rect">
              <a:avLst/>
            </a:prstGeom>
            <a:solidFill>
              <a:srgbClr val="2E75B5"/>
            </a:solidFill>
            <a:ln w="9525" cap="flat" cmpd="sng">
              <a:solidFill>
                <a:srgbClr val="2E75B5"/>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5" name="Brandline_LVC">
            <a:extLst>
              <a:ext uri="{FF2B5EF4-FFF2-40B4-BE49-F238E27FC236}">
                <a16:creationId xmlns:a16="http://schemas.microsoft.com/office/drawing/2014/main" id="{7563B44F-6D1B-4568-7C26-0196D76809D0}"/>
              </a:ext>
            </a:extLst>
          </p:cNvPr>
          <p:cNvSpPr/>
          <p:nvPr/>
        </p:nvSpPr>
        <p:spPr>
          <a:xfrm>
            <a:off x="7543801" y="816324"/>
            <a:ext cx="1162921"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Shape 2270"/>
        <p:cNvGrpSpPr/>
        <p:nvPr/>
      </p:nvGrpSpPr>
      <p:grpSpPr>
        <a:xfrm>
          <a:off x="0" y="0"/>
          <a:ext cx="0" cy="0"/>
          <a:chOff x="0" y="0"/>
          <a:chExt cx="0" cy="0"/>
        </a:xfrm>
      </p:grpSpPr>
      <p:sp>
        <p:nvSpPr>
          <p:cNvPr id="2271" name="Google Shape;2271;p183"/>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dirty="0"/>
              <a:t>Spinners</a:t>
            </a:r>
            <a:endParaRPr dirty="0"/>
          </a:p>
        </p:txBody>
      </p:sp>
      <p:sp>
        <p:nvSpPr>
          <p:cNvPr id="2273" name="Google Shape;2273;p183"/>
          <p:cNvSpPr/>
          <p:nvPr/>
        </p:nvSpPr>
        <p:spPr>
          <a:xfrm>
            <a:off x="1686928" y="1224536"/>
            <a:ext cx="12882600" cy="4308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A spinner is a component in HTML and CSS which shows the loading state of the page.</a:t>
            </a:r>
            <a:endParaRPr sz="1400" b="0" i="0" u="none" strike="noStrike" cap="none">
              <a:solidFill>
                <a:srgbClr val="3F3F3F"/>
              </a:solidFill>
              <a:latin typeface="Arial"/>
              <a:ea typeface="Arial"/>
              <a:cs typeface="Arial"/>
              <a:sym typeface="Arial"/>
            </a:endParaRPr>
          </a:p>
        </p:txBody>
      </p:sp>
      <p:sp>
        <p:nvSpPr>
          <p:cNvPr id="2274" name="Google Shape;2274;p183"/>
          <p:cNvSpPr txBox="1"/>
          <p:nvPr/>
        </p:nvSpPr>
        <p:spPr>
          <a:xfrm>
            <a:off x="10745277" y="3486476"/>
            <a:ext cx="1979100" cy="4308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Output:</a:t>
            </a:r>
            <a:endParaRPr sz="2200" b="0" i="0" u="none" strike="noStrike" cap="none">
              <a:solidFill>
                <a:srgbClr val="3F3F3F"/>
              </a:solidFill>
              <a:latin typeface="Open Sans"/>
              <a:ea typeface="Open Sans"/>
              <a:cs typeface="Open Sans"/>
              <a:sym typeface="Open Sans"/>
            </a:endParaRPr>
          </a:p>
        </p:txBody>
      </p:sp>
      <p:pic>
        <p:nvPicPr>
          <p:cNvPr id="2275" name="Google Shape;2275;p183"/>
          <p:cNvPicPr preferRelativeResize="0"/>
          <p:nvPr/>
        </p:nvPicPr>
        <p:blipFill rotWithShape="1">
          <a:blip r:embed="rId3">
            <a:alphaModFix/>
          </a:blip>
          <a:srcRect/>
          <a:stretch/>
        </p:blipFill>
        <p:spPr>
          <a:xfrm>
            <a:off x="10994193" y="4205986"/>
            <a:ext cx="1689772" cy="718153"/>
          </a:xfrm>
          <a:prstGeom prst="rect">
            <a:avLst/>
          </a:prstGeom>
          <a:noFill/>
          <a:ln>
            <a:noFill/>
          </a:ln>
        </p:spPr>
      </p:pic>
      <p:grpSp>
        <p:nvGrpSpPr>
          <p:cNvPr id="2276" name="Google Shape;2276;p183"/>
          <p:cNvGrpSpPr/>
          <p:nvPr/>
        </p:nvGrpSpPr>
        <p:grpSpPr>
          <a:xfrm>
            <a:off x="1760279" y="3132244"/>
            <a:ext cx="6806114" cy="3754987"/>
            <a:chOff x="5271102" y="1190714"/>
            <a:chExt cx="6127218" cy="3149100"/>
          </a:xfrm>
        </p:grpSpPr>
        <p:sp>
          <p:nvSpPr>
            <p:cNvPr id="2277" name="Google Shape;2277;p183"/>
            <p:cNvSpPr/>
            <p:nvPr/>
          </p:nvSpPr>
          <p:spPr>
            <a:xfrm>
              <a:off x="5271102" y="1689920"/>
              <a:ext cx="6127200" cy="2516400"/>
            </a:xfrm>
            <a:prstGeom prst="rect">
              <a:avLst/>
            </a:prstGeom>
            <a:solidFill>
              <a:srgbClr val="F3F3F3"/>
            </a:solidFill>
            <a:ln w="9525" cap="flat" cmpd="sng">
              <a:solidFill>
                <a:srgbClr val="DBDBDB"/>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72000" marR="0" lvl="0" indent="0" algn="l" rtl="0">
                <a:lnSpc>
                  <a:spcPct val="100000"/>
                </a:lnSpc>
                <a:spcBef>
                  <a:spcPts val="0"/>
                </a:spcBef>
                <a:spcAft>
                  <a:spcPts val="0"/>
                </a:spcAft>
                <a:buClr>
                  <a:schemeClr val="dk1"/>
                </a:buClr>
                <a:buSzPts val="1100"/>
                <a:buFont typeface="Arial"/>
                <a:buNone/>
              </a:pPr>
              <a:r>
                <a:rPr lang="en-US" sz="1600" b="0" i="0" u="none" strike="noStrike" cap="none">
                  <a:solidFill>
                    <a:srgbClr val="3F3F3F"/>
                  </a:solidFill>
                  <a:latin typeface="Courier New"/>
                  <a:ea typeface="Courier New"/>
                  <a:cs typeface="Courier New"/>
                  <a:sym typeface="Courier New"/>
                </a:rPr>
                <a:t>&lt;div class="spinner-border text-primary"&gt;</a:t>
              </a:r>
              <a:endParaRPr sz="1600" b="0" i="0" u="none" strike="noStrike" cap="none">
                <a:solidFill>
                  <a:srgbClr val="3F3F3F"/>
                </a:solidFill>
                <a:latin typeface="Courier New"/>
                <a:ea typeface="Courier New"/>
                <a:cs typeface="Courier New"/>
                <a:sym typeface="Courier New"/>
              </a:endParaRPr>
            </a:p>
            <a:p>
              <a:pPr marL="72000" marR="0" lvl="0" indent="0" algn="l" rtl="0">
                <a:lnSpc>
                  <a:spcPct val="100000"/>
                </a:lnSpc>
                <a:spcBef>
                  <a:spcPts val="0"/>
                </a:spcBef>
                <a:spcAft>
                  <a:spcPts val="0"/>
                </a:spcAft>
                <a:buClr>
                  <a:schemeClr val="dk1"/>
                </a:buClr>
                <a:buSzPts val="1100"/>
                <a:buFont typeface="Arial"/>
                <a:buNone/>
              </a:pPr>
              <a:r>
                <a:rPr lang="en-US" sz="1600" b="0" i="0" u="none" strike="noStrike" cap="none">
                  <a:solidFill>
                    <a:srgbClr val="3F3F3F"/>
                  </a:solidFill>
                  <a:latin typeface="Courier New"/>
                  <a:ea typeface="Courier New"/>
                  <a:cs typeface="Courier New"/>
                  <a:sym typeface="Courier New"/>
                </a:rPr>
                <a:t>        &lt;span class="sr-only"&gt;Loading...&lt;/span&gt;</a:t>
              </a:r>
              <a:endParaRPr sz="1600" b="0" i="0" u="none" strike="noStrike" cap="none">
                <a:solidFill>
                  <a:srgbClr val="3F3F3F"/>
                </a:solidFill>
                <a:latin typeface="Courier New"/>
                <a:ea typeface="Courier New"/>
                <a:cs typeface="Courier New"/>
                <a:sym typeface="Courier New"/>
              </a:endParaRPr>
            </a:p>
            <a:p>
              <a:pPr marL="72000" marR="0" lvl="0" indent="0" algn="l" rtl="0">
                <a:lnSpc>
                  <a:spcPct val="100000"/>
                </a:lnSpc>
                <a:spcBef>
                  <a:spcPts val="0"/>
                </a:spcBef>
                <a:spcAft>
                  <a:spcPts val="0"/>
                </a:spcAft>
                <a:buClr>
                  <a:schemeClr val="dk1"/>
                </a:buClr>
                <a:buSzPts val="1100"/>
                <a:buFont typeface="Arial"/>
                <a:buNone/>
              </a:pPr>
              <a:r>
                <a:rPr lang="en-US" sz="1600" b="0" i="0" u="none" strike="noStrike" cap="none">
                  <a:solidFill>
                    <a:srgbClr val="3F3F3F"/>
                  </a:solidFill>
                  <a:latin typeface="Courier New"/>
                  <a:ea typeface="Courier New"/>
                  <a:cs typeface="Courier New"/>
                  <a:sym typeface="Courier New"/>
                </a:rPr>
                <a:t> &lt;/div&gt;</a:t>
              </a:r>
              <a:endParaRPr sz="1600" b="0" i="0" u="none" strike="noStrike" cap="none">
                <a:solidFill>
                  <a:srgbClr val="3F3F3F"/>
                </a:solidFill>
                <a:latin typeface="Courier New"/>
                <a:ea typeface="Courier New"/>
                <a:cs typeface="Courier New"/>
                <a:sym typeface="Courier New"/>
              </a:endParaRPr>
            </a:p>
            <a:p>
              <a:pPr marL="72000" marR="0" lvl="0" indent="0" algn="l" rtl="0">
                <a:lnSpc>
                  <a:spcPct val="100000"/>
                </a:lnSpc>
                <a:spcBef>
                  <a:spcPts val="0"/>
                </a:spcBef>
                <a:spcAft>
                  <a:spcPts val="0"/>
                </a:spcAft>
                <a:buClr>
                  <a:schemeClr val="dk1"/>
                </a:buClr>
                <a:buSzPts val="1100"/>
                <a:buFont typeface="Arial"/>
                <a:buNone/>
              </a:pPr>
              <a:r>
                <a:rPr lang="en-US" sz="1600" b="0" i="0" u="none" strike="noStrike" cap="none">
                  <a:solidFill>
                    <a:srgbClr val="3F3F3F"/>
                  </a:solidFill>
                  <a:latin typeface="Courier New"/>
                  <a:ea typeface="Courier New"/>
                  <a:cs typeface="Courier New"/>
                  <a:sym typeface="Courier New"/>
                </a:rPr>
                <a:t> &lt;div class="spinner-border text-secondary"&gt;</a:t>
              </a:r>
              <a:endParaRPr sz="1600" b="0" i="0" u="none" strike="noStrike" cap="none">
                <a:solidFill>
                  <a:srgbClr val="3F3F3F"/>
                </a:solidFill>
                <a:latin typeface="Courier New"/>
                <a:ea typeface="Courier New"/>
                <a:cs typeface="Courier New"/>
                <a:sym typeface="Courier New"/>
              </a:endParaRPr>
            </a:p>
            <a:p>
              <a:pPr marL="72000" marR="0" lvl="0" indent="0" algn="l" rtl="0">
                <a:lnSpc>
                  <a:spcPct val="100000"/>
                </a:lnSpc>
                <a:spcBef>
                  <a:spcPts val="0"/>
                </a:spcBef>
                <a:spcAft>
                  <a:spcPts val="0"/>
                </a:spcAft>
                <a:buClr>
                  <a:schemeClr val="dk1"/>
                </a:buClr>
                <a:buSzPts val="1100"/>
                <a:buFont typeface="Arial"/>
                <a:buNone/>
              </a:pPr>
              <a:r>
                <a:rPr lang="en-US" sz="1600" b="0" i="0" u="none" strike="noStrike" cap="none">
                  <a:solidFill>
                    <a:srgbClr val="3F3F3F"/>
                  </a:solidFill>
                  <a:latin typeface="Courier New"/>
                  <a:ea typeface="Courier New"/>
                  <a:cs typeface="Courier New"/>
                  <a:sym typeface="Courier New"/>
                </a:rPr>
                <a:t>        &lt;span class="sr-only"&gt;Loading...&lt;/span&gt;</a:t>
              </a:r>
              <a:endParaRPr sz="1600" b="0" i="0" u="none" strike="noStrike" cap="none">
                <a:solidFill>
                  <a:srgbClr val="3F3F3F"/>
                </a:solidFill>
                <a:latin typeface="Courier New"/>
                <a:ea typeface="Courier New"/>
                <a:cs typeface="Courier New"/>
                <a:sym typeface="Courier New"/>
              </a:endParaRPr>
            </a:p>
            <a:p>
              <a:pPr marL="72000" marR="0" lvl="0" indent="0" algn="l" rtl="0">
                <a:lnSpc>
                  <a:spcPct val="100000"/>
                </a:lnSpc>
                <a:spcBef>
                  <a:spcPts val="0"/>
                </a:spcBef>
                <a:spcAft>
                  <a:spcPts val="0"/>
                </a:spcAft>
                <a:buClr>
                  <a:schemeClr val="dk1"/>
                </a:buClr>
                <a:buSzPts val="1100"/>
                <a:buFont typeface="Arial"/>
                <a:buNone/>
              </a:pPr>
              <a:r>
                <a:rPr lang="en-US" sz="1600" b="0" i="0" u="none" strike="noStrike" cap="none">
                  <a:solidFill>
                    <a:srgbClr val="3F3F3F"/>
                  </a:solidFill>
                  <a:latin typeface="Courier New"/>
                  <a:ea typeface="Courier New"/>
                  <a:cs typeface="Courier New"/>
                  <a:sym typeface="Courier New"/>
                </a:rPr>
                <a:t> &lt;/div&gt;</a:t>
              </a:r>
              <a:endParaRPr sz="1600" b="0" i="0" u="none" strike="noStrike" cap="none">
                <a:solidFill>
                  <a:srgbClr val="3F3F3F"/>
                </a:solidFill>
                <a:latin typeface="Courier New"/>
                <a:ea typeface="Courier New"/>
                <a:cs typeface="Courier New"/>
                <a:sym typeface="Courier New"/>
              </a:endParaRPr>
            </a:p>
            <a:p>
              <a:pPr marL="72000" marR="0" lvl="0" indent="0" algn="l" rtl="0">
                <a:lnSpc>
                  <a:spcPct val="100000"/>
                </a:lnSpc>
                <a:spcBef>
                  <a:spcPts val="0"/>
                </a:spcBef>
                <a:spcAft>
                  <a:spcPts val="0"/>
                </a:spcAft>
                <a:buClr>
                  <a:schemeClr val="dk1"/>
                </a:buClr>
                <a:buSzPts val="1100"/>
                <a:buFont typeface="Arial"/>
                <a:buNone/>
              </a:pPr>
              <a:r>
                <a:rPr lang="en-US" sz="1600" b="0" i="0" u="none" strike="noStrike" cap="none">
                  <a:solidFill>
                    <a:srgbClr val="3F3F3F"/>
                  </a:solidFill>
                  <a:latin typeface="Courier New"/>
                  <a:ea typeface="Courier New"/>
                  <a:cs typeface="Courier New"/>
                  <a:sym typeface="Courier New"/>
                </a:rPr>
                <a:t> &lt;div class="spinner-border text-warning"&gt;</a:t>
              </a:r>
              <a:endParaRPr sz="1600" b="0" i="0" u="none" strike="noStrike" cap="none">
                <a:solidFill>
                  <a:srgbClr val="3F3F3F"/>
                </a:solidFill>
                <a:latin typeface="Courier New"/>
                <a:ea typeface="Courier New"/>
                <a:cs typeface="Courier New"/>
                <a:sym typeface="Courier New"/>
              </a:endParaRPr>
            </a:p>
            <a:p>
              <a:pPr marL="72000" marR="0" lvl="0" indent="0" algn="l" rtl="0">
                <a:lnSpc>
                  <a:spcPct val="100000"/>
                </a:lnSpc>
                <a:spcBef>
                  <a:spcPts val="0"/>
                </a:spcBef>
                <a:spcAft>
                  <a:spcPts val="0"/>
                </a:spcAft>
                <a:buClr>
                  <a:schemeClr val="dk1"/>
                </a:buClr>
                <a:buSzPts val="1100"/>
                <a:buFont typeface="Arial"/>
                <a:buNone/>
              </a:pPr>
              <a:r>
                <a:rPr lang="en-US" sz="1600" b="0" i="0" u="none" strike="noStrike" cap="none">
                  <a:solidFill>
                    <a:srgbClr val="3F3F3F"/>
                  </a:solidFill>
                  <a:latin typeface="Courier New"/>
                  <a:ea typeface="Courier New"/>
                  <a:cs typeface="Courier New"/>
                  <a:sym typeface="Courier New"/>
                </a:rPr>
                <a:t>        &lt;span class="sr-only"&gt;Loading...&lt;/span&gt;</a:t>
              </a:r>
              <a:endParaRPr sz="1600" b="0" i="0" u="none" strike="noStrike" cap="none">
                <a:solidFill>
                  <a:srgbClr val="3F3F3F"/>
                </a:solidFill>
                <a:latin typeface="Courier New"/>
                <a:ea typeface="Courier New"/>
                <a:cs typeface="Courier New"/>
                <a:sym typeface="Courier New"/>
              </a:endParaRPr>
            </a:p>
            <a:p>
              <a:pPr marL="72000" marR="0" lvl="0" indent="0" algn="l" rtl="0">
                <a:lnSpc>
                  <a:spcPct val="100000"/>
                </a:lnSpc>
                <a:spcBef>
                  <a:spcPts val="0"/>
                </a:spcBef>
                <a:spcAft>
                  <a:spcPts val="0"/>
                </a:spcAft>
                <a:buClr>
                  <a:schemeClr val="dk1"/>
                </a:buClr>
                <a:buSzPts val="1100"/>
                <a:buFont typeface="Arial"/>
                <a:buNone/>
              </a:pPr>
              <a:r>
                <a:rPr lang="en-US" sz="1600" b="0" i="0" u="none" strike="noStrike" cap="none">
                  <a:solidFill>
                    <a:srgbClr val="3F3F3F"/>
                  </a:solidFill>
                  <a:latin typeface="Courier New"/>
                  <a:ea typeface="Courier New"/>
                  <a:cs typeface="Courier New"/>
                  <a:sym typeface="Courier New"/>
                </a:rPr>
                <a:t> &lt;/div&gt;</a:t>
              </a:r>
              <a:endParaRPr sz="1600" b="0" i="0" u="none" strike="noStrike" cap="none">
                <a:solidFill>
                  <a:srgbClr val="3F3F3F"/>
                </a:solidFill>
                <a:latin typeface="Courier New"/>
                <a:ea typeface="Courier New"/>
                <a:cs typeface="Courier New"/>
                <a:sym typeface="Courier New"/>
              </a:endParaRPr>
            </a:p>
          </p:txBody>
        </p:sp>
        <p:sp>
          <p:nvSpPr>
            <p:cNvPr id="2278" name="Google Shape;2278;p183"/>
            <p:cNvSpPr/>
            <p:nvPr/>
          </p:nvSpPr>
          <p:spPr>
            <a:xfrm>
              <a:off x="5271120" y="1190714"/>
              <a:ext cx="6127200" cy="499200"/>
            </a:xfrm>
            <a:prstGeom prst="round2SameRect">
              <a:avLst>
                <a:gd name="adj1" fmla="val 27454"/>
                <a:gd name="adj2" fmla="val 0"/>
              </a:avLst>
            </a:prstGeom>
            <a:solidFill>
              <a:srgbClr val="2E75B5"/>
            </a:solidFill>
            <a:ln w="9525" cap="flat" cmpd="sng">
              <a:solidFill>
                <a:srgbClr val="2E75B5"/>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000" b="1" i="0" u="none" strike="noStrike" cap="none">
                  <a:solidFill>
                    <a:schemeClr val="lt1"/>
                  </a:solidFill>
                  <a:latin typeface="Open Sans"/>
                  <a:ea typeface="Open Sans"/>
                  <a:cs typeface="Open Sans"/>
                  <a:sym typeface="Open Sans"/>
                </a:rPr>
                <a:t>Example:</a:t>
              </a:r>
              <a:endParaRPr sz="2000" b="1" i="0" u="none" strike="noStrike" cap="none">
                <a:solidFill>
                  <a:schemeClr val="lt1"/>
                </a:solidFill>
                <a:latin typeface="Open Sans"/>
                <a:ea typeface="Open Sans"/>
                <a:cs typeface="Open Sans"/>
                <a:sym typeface="Open Sans"/>
              </a:endParaRPr>
            </a:p>
          </p:txBody>
        </p:sp>
        <p:sp>
          <p:nvSpPr>
            <p:cNvPr id="2279" name="Google Shape;2279;p183"/>
            <p:cNvSpPr/>
            <p:nvPr/>
          </p:nvSpPr>
          <p:spPr>
            <a:xfrm>
              <a:off x="5271115" y="4206314"/>
              <a:ext cx="6127200" cy="133500"/>
            </a:xfrm>
            <a:prstGeom prst="rect">
              <a:avLst/>
            </a:prstGeom>
            <a:solidFill>
              <a:srgbClr val="2E75B5"/>
            </a:solidFill>
            <a:ln w="9525" cap="flat" cmpd="sng">
              <a:solidFill>
                <a:srgbClr val="2E75B5"/>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3F3F3F"/>
                </a:solidFill>
                <a:latin typeface="Calibri"/>
                <a:ea typeface="Calibri"/>
                <a:cs typeface="Calibri"/>
                <a:sym typeface="Calibri"/>
              </a:endParaRPr>
            </a:p>
          </p:txBody>
        </p:sp>
      </p:grpSp>
      <p:sp>
        <p:nvSpPr>
          <p:cNvPr id="5" name="Brandline_LVC">
            <a:extLst>
              <a:ext uri="{FF2B5EF4-FFF2-40B4-BE49-F238E27FC236}">
                <a16:creationId xmlns:a16="http://schemas.microsoft.com/office/drawing/2014/main" id="{F7EF7E26-DDCA-5A8D-9995-11C66DAC3853}"/>
              </a:ext>
            </a:extLst>
          </p:cNvPr>
          <p:cNvSpPr/>
          <p:nvPr/>
        </p:nvSpPr>
        <p:spPr>
          <a:xfrm>
            <a:off x="7162801" y="816324"/>
            <a:ext cx="1928893"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Shape 2283"/>
        <p:cNvGrpSpPr/>
        <p:nvPr/>
      </p:nvGrpSpPr>
      <p:grpSpPr>
        <a:xfrm>
          <a:off x="0" y="0"/>
          <a:ext cx="0" cy="0"/>
          <a:chOff x="0" y="0"/>
          <a:chExt cx="0" cy="0"/>
        </a:xfrm>
      </p:grpSpPr>
      <p:sp>
        <p:nvSpPr>
          <p:cNvPr id="2284" name="Google Shape;2284;p184"/>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dirty="0"/>
              <a:t>Popovers</a:t>
            </a:r>
            <a:endParaRPr dirty="0"/>
          </a:p>
        </p:txBody>
      </p:sp>
      <p:sp>
        <p:nvSpPr>
          <p:cNvPr id="2286" name="Google Shape;2286;p184"/>
          <p:cNvSpPr txBox="1"/>
          <p:nvPr/>
        </p:nvSpPr>
        <p:spPr>
          <a:xfrm>
            <a:off x="2117950" y="1428123"/>
            <a:ext cx="12020100" cy="870967"/>
          </a:xfrm>
          <a:prstGeom prst="rect">
            <a:avLst/>
          </a:prstGeom>
          <a:noFill/>
          <a:ln>
            <a:noFill/>
          </a:ln>
        </p:spPr>
        <p:txBody>
          <a:bodyPr spcFirstLastPara="1" wrap="square" lIns="91425" tIns="45700" rIns="91425" bIns="45700" anchor="t" anchorCtr="0">
            <a:spAutoFit/>
          </a:bodyPr>
          <a:lstStyle/>
          <a:p>
            <a:pPr marL="0" marR="0" lvl="0" indent="0" algn="ctr" rtl="0">
              <a:lnSpc>
                <a:spcPct val="115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Popovers are used to display additional information about elements when a user hovers over or clicks it. They contain more content than tooltips.</a:t>
            </a:r>
            <a:endParaRPr sz="2200" b="0" i="0" u="none" strike="noStrike" cap="none">
              <a:solidFill>
                <a:srgbClr val="3F3F3F"/>
              </a:solidFill>
              <a:latin typeface="Open Sans"/>
              <a:ea typeface="Open Sans"/>
              <a:cs typeface="Open Sans"/>
              <a:sym typeface="Open Sans"/>
            </a:endParaRPr>
          </a:p>
        </p:txBody>
      </p:sp>
      <p:sp>
        <p:nvSpPr>
          <p:cNvPr id="2287" name="Google Shape;2287;p184"/>
          <p:cNvSpPr txBox="1"/>
          <p:nvPr/>
        </p:nvSpPr>
        <p:spPr>
          <a:xfrm>
            <a:off x="10572575" y="3616574"/>
            <a:ext cx="2052600" cy="4308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Display:</a:t>
            </a:r>
            <a:endParaRPr sz="2200" b="0" i="0" u="none" strike="noStrike" cap="none">
              <a:solidFill>
                <a:srgbClr val="3F3F3F"/>
              </a:solidFill>
              <a:latin typeface="Open Sans"/>
              <a:ea typeface="Open Sans"/>
              <a:cs typeface="Open Sans"/>
              <a:sym typeface="Open Sans"/>
            </a:endParaRPr>
          </a:p>
        </p:txBody>
      </p:sp>
      <p:pic>
        <p:nvPicPr>
          <p:cNvPr id="2288" name="Google Shape;2288;p184"/>
          <p:cNvPicPr preferRelativeResize="0"/>
          <p:nvPr/>
        </p:nvPicPr>
        <p:blipFill rotWithShape="1">
          <a:blip r:embed="rId3">
            <a:alphaModFix/>
          </a:blip>
          <a:srcRect/>
          <a:stretch/>
        </p:blipFill>
        <p:spPr>
          <a:xfrm>
            <a:off x="10139179" y="4360366"/>
            <a:ext cx="2768428" cy="870966"/>
          </a:xfrm>
          <a:prstGeom prst="rect">
            <a:avLst/>
          </a:prstGeom>
          <a:noFill/>
          <a:ln>
            <a:noFill/>
          </a:ln>
        </p:spPr>
      </p:pic>
      <p:grpSp>
        <p:nvGrpSpPr>
          <p:cNvPr id="2289" name="Google Shape;2289;p184"/>
          <p:cNvGrpSpPr/>
          <p:nvPr/>
        </p:nvGrpSpPr>
        <p:grpSpPr>
          <a:xfrm>
            <a:off x="1473799" y="3616574"/>
            <a:ext cx="6806114" cy="3754987"/>
            <a:chOff x="5271102" y="1190714"/>
            <a:chExt cx="6127218" cy="3149100"/>
          </a:xfrm>
        </p:grpSpPr>
        <p:sp>
          <p:nvSpPr>
            <p:cNvPr id="2290" name="Google Shape;2290;p184"/>
            <p:cNvSpPr/>
            <p:nvPr/>
          </p:nvSpPr>
          <p:spPr>
            <a:xfrm>
              <a:off x="5271102" y="1689920"/>
              <a:ext cx="6127200" cy="2516400"/>
            </a:xfrm>
            <a:prstGeom prst="rect">
              <a:avLst/>
            </a:prstGeom>
            <a:solidFill>
              <a:srgbClr val="F3F3F3"/>
            </a:solidFill>
            <a:ln w="9525" cap="flat" cmpd="sng">
              <a:solidFill>
                <a:srgbClr val="DBDBDB"/>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72000" marR="0" lvl="0" indent="0" algn="l" rtl="0">
                <a:lnSpc>
                  <a:spcPct val="100000"/>
                </a:lnSpc>
                <a:spcBef>
                  <a:spcPts val="0"/>
                </a:spcBef>
                <a:spcAft>
                  <a:spcPts val="0"/>
                </a:spcAft>
                <a:buClr>
                  <a:schemeClr val="dk1"/>
                </a:buClr>
                <a:buSzPts val="1100"/>
                <a:buFont typeface="Arial"/>
                <a:buNone/>
              </a:pPr>
              <a:r>
                <a:rPr lang="en-US" sz="1600" b="0" i="0" u="none" strike="noStrike" cap="none">
                  <a:solidFill>
                    <a:srgbClr val="3F3F3F"/>
                  </a:solidFill>
                  <a:latin typeface="Courier New"/>
                  <a:ea typeface="Courier New"/>
                  <a:cs typeface="Courier New"/>
                  <a:sym typeface="Courier New"/>
                </a:rPr>
                <a:t>&lt;div&gt;</a:t>
              </a:r>
              <a:endParaRPr sz="1600" b="0" i="0" u="none" strike="noStrike" cap="none">
                <a:solidFill>
                  <a:srgbClr val="3F3F3F"/>
                </a:solidFill>
                <a:latin typeface="Courier New"/>
                <a:ea typeface="Courier New"/>
                <a:cs typeface="Courier New"/>
                <a:sym typeface="Courier New"/>
              </a:endParaRPr>
            </a:p>
            <a:p>
              <a:pPr marL="72000" marR="0" lvl="0" indent="0" algn="l" rtl="0">
                <a:lnSpc>
                  <a:spcPct val="100000"/>
                </a:lnSpc>
                <a:spcBef>
                  <a:spcPts val="0"/>
                </a:spcBef>
                <a:spcAft>
                  <a:spcPts val="0"/>
                </a:spcAft>
                <a:buClr>
                  <a:schemeClr val="dk1"/>
                </a:buClr>
                <a:buSzPts val="1100"/>
                <a:buFont typeface="Arial"/>
                <a:buNone/>
              </a:pPr>
              <a:r>
                <a:rPr lang="en-US" sz="1600" b="0" i="0" u="none" strike="noStrike" cap="none">
                  <a:solidFill>
                    <a:srgbClr val="3F3F3F"/>
                  </a:solidFill>
                  <a:latin typeface="Courier New"/>
                  <a:ea typeface="Courier New"/>
                  <a:cs typeface="Courier New"/>
                  <a:sym typeface="Courier New"/>
                </a:rPr>
                <a:t>  &lt;a href="#" data-toggle="popover" title="Popover Header" data-content="Some content..."&gt;Toggle popover&lt;/a&gt;</a:t>
              </a:r>
              <a:endParaRPr sz="1600" b="0" i="0" u="none" strike="noStrike" cap="none">
                <a:solidFill>
                  <a:srgbClr val="3F3F3F"/>
                </a:solidFill>
                <a:latin typeface="Courier New"/>
                <a:ea typeface="Courier New"/>
                <a:cs typeface="Courier New"/>
                <a:sym typeface="Courier New"/>
              </a:endParaRPr>
            </a:p>
            <a:p>
              <a:pPr marL="72000" marR="0" lvl="0" indent="0" algn="l" rtl="0">
                <a:lnSpc>
                  <a:spcPct val="100000"/>
                </a:lnSpc>
                <a:spcBef>
                  <a:spcPts val="0"/>
                </a:spcBef>
                <a:spcAft>
                  <a:spcPts val="0"/>
                </a:spcAft>
                <a:buClr>
                  <a:schemeClr val="dk1"/>
                </a:buClr>
                <a:buSzPts val="1100"/>
                <a:buFont typeface="Arial"/>
                <a:buNone/>
              </a:pPr>
              <a:r>
                <a:rPr lang="en-US" sz="1600" b="0" i="0" u="none" strike="noStrike" cap="none">
                  <a:solidFill>
                    <a:srgbClr val="3F3F3F"/>
                  </a:solidFill>
                  <a:latin typeface="Courier New"/>
                  <a:ea typeface="Courier New"/>
                  <a:cs typeface="Courier New"/>
                  <a:sym typeface="Courier New"/>
                </a:rPr>
                <a:t>&lt;/div&gt;</a:t>
              </a:r>
              <a:endParaRPr sz="1600" b="0" i="0" u="none" strike="noStrike" cap="none">
                <a:solidFill>
                  <a:srgbClr val="3F3F3F"/>
                </a:solidFill>
                <a:latin typeface="Courier New"/>
                <a:ea typeface="Courier New"/>
                <a:cs typeface="Courier New"/>
                <a:sym typeface="Courier New"/>
              </a:endParaRPr>
            </a:p>
            <a:p>
              <a:pPr marL="72000" marR="0" lvl="0" indent="0" algn="l" rtl="0">
                <a:lnSpc>
                  <a:spcPct val="100000"/>
                </a:lnSpc>
                <a:spcBef>
                  <a:spcPts val="0"/>
                </a:spcBef>
                <a:spcAft>
                  <a:spcPts val="0"/>
                </a:spcAft>
                <a:buClr>
                  <a:schemeClr val="dk1"/>
                </a:buClr>
                <a:buSzPts val="1100"/>
                <a:buFont typeface="Arial"/>
                <a:buNone/>
              </a:pPr>
              <a:endParaRPr sz="1600" b="0" i="0" u="none" strike="noStrike" cap="none">
                <a:solidFill>
                  <a:srgbClr val="3F3F3F"/>
                </a:solidFill>
                <a:latin typeface="Courier New"/>
                <a:ea typeface="Courier New"/>
                <a:cs typeface="Courier New"/>
                <a:sym typeface="Courier New"/>
              </a:endParaRPr>
            </a:p>
            <a:p>
              <a:pPr marL="72000" marR="0" lvl="0" indent="0" algn="l" rtl="0">
                <a:lnSpc>
                  <a:spcPct val="100000"/>
                </a:lnSpc>
                <a:spcBef>
                  <a:spcPts val="0"/>
                </a:spcBef>
                <a:spcAft>
                  <a:spcPts val="0"/>
                </a:spcAft>
                <a:buClr>
                  <a:schemeClr val="dk1"/>
                </a:buClr>
                <a:buSzPts val="1100"/>
                <a:buFont typeface="Arial"/>
                <a:buNone/>
              </a:pPr>
              <a:r>
                <a:rPr lang="en-US" sz="1600" b="0" i="0" u="none" strike="noStrike" cap="none">
                  <a:solidFill>
                    <a:srgbClr val="3F3F3F"/>
                  </a:solidFill>
                  <a:latin typeface="Courier New"/>
                  <a:ea typeface="Courier New"/>
                  <a:cs typeface="Courier New"/>
                  <a:sym typeface="Courier New"/>
                </a:rPr>
                <a:t>&lt;script&gt;</a:t>
              </a:r>
              <a:endParaRPr sz="1600" b="0" i="0" u="none" strike="noStrike" cap="none">
                <a:solidFill>
                  <a:srgbClr val="3F3F3F"/>
                </a:solidFill>
                <a:latin typeface="Courier New"/>
                <a:ea typeface="Courier New"/>
                <a:cs typeface="Courier New"/>
                <a:sym typeface="Courier New"/>
              </a:endParaRPr>
            </a:p>
            <a:p>
              <a:pPr marL="72000" marR="0" lvl="0" indent="0" algn="l" rtl="0">
                <a:lnSpc>
                  <a:spcPct val="100000"/>
                </a:lnSpc>
                <a:spcBef>
                  <a:spcPts val="0"/>
                </a:spcBef>
                <a:spcAft>
                  <a:spcPts val="0"/>
                </a:spcAft>
                <a:buClr>
                  <a:schemeClr val="dk1"/>
                </a:buClr>
                <a:buSzPts val="1100"/>
                <a:buFont typeface="Arial"/>
                <a:buNone/>
              </a:pPr>
              <a:r>
                <a:rPr lang="en-US" sz="1600" b="0" i="0" u="none" strike="noStrike" cap="none">
                  <a:solidFill>
                    <a:srgbClr val="3F3F3F"/>
                  </a:solidFill>
                  <a:latin typeface="Courier New"/>
                  <a:ea typeface="Courier New"/>
                  <a:cs typeface="Courier New"/>
                  <a:sym typeface="Courier New"/>
                </a:rPr>
                <a:t>$(document).ready(function(){</a:t>
              </a:r>
              <a:endParaRPr sz="1600" b="0" i="0" u="none" strike="noStrike" cap="none">
                <a:solidFill>
                  <a:srgbClr val="3F3F3F"/>
                </a:solidFill>
                <a:latin typeface="Courier New"/>
                <a:ea typeface="Courier New"/>
                <a:cs typeface="Courier New"/>
                <a:sym typeface="Courier New"/>
              </a:endParaRPr>
            </a:p>
            <a:p>
              <a:pPr marL="72000" marR="0" lvl="0" indent="0" algn="l" rtl="0">
                <a:lnSpc>
                  <a:spcPct val="100000"/>
                </a:lnSpc>
                <a:spcBef>
                  <a:spcPts val="0"/>
                </a:spcBef>
                <a:spcAft>
                  <a:spcPts val="0"/>
                </a:spcAft>
                <a:buClr>
                  <a:schemeClr val="dk1"/>
                </a:buClr>
                <a:buSzPts val="1100"/>
                <a:buFont typeface="Arial"/>
                <a:buNone/>
              </a:pPr>
              <a:r>
                <a:rPr lang="en-US" sz="1600" b="0" i="0" u="none" strike="noStrike" cap="none">
                  <a:solidFill>
                    <a:srgbClr val="3F3F3F"/>
                  </a:solidFill>
                  <a:latin typeface="Courier New"/>
                  <a:ea typeface="Courier New"/>
                  <a:cs typeface="Courier New"/>
                  <a:sym typeface="Courier New"/>
                </a:rPr>
                <a:t>  $('[data-toggle="popover"]').popover();   </a:t>
              </a:r>
              <a:endParaRPr sz="1600" b="0" i="0" u="none" strike="noStrike" cap="none">
                <a:solidFill>
                  <a:srgbClr val="3F3F3F"/>
                </a:solidFill>
                <a:latin typeface="Courier New"/>
                <a:ea typeface="Courier New"/>
                <a:cs typeface="Courier New"/>
                <a:sym typeface="Courier New"/>
              </a:endParaRPr>
            </a:p>
            <a:p>
              <a:pPr marL="72000" marR="0" lvl="0" indent="0" algn="l" rtl="0">
                <a:lnSpc>
                  <a:spcPct val="100000"/>
                </a:lnSpc>
                <a:spcBef>
                  <a:spcPts val="0"/>
                </a:spcBef>
                <a:spcAft>
                  <a:spcPts val="0"/>
                </a:spcAft>
                <a:buClr>
                  <a:schemeClr val="dk1"/>
                </a:buClr>
                <a:buSzPts val="1100"/>
                <a:buFont typeface="Arial"/>
                <a:buNone/>
              </a:pPr>
              <a:r>
                <a:rPr lang="en-US" sz="1600" b="0" i="0" u="none" strike="noStrike" cap="none">
                  <a:solidFill>
                    <a:srgbClr val="3F3F3F"/>
                  </a:solidFill>
                  <a:latin typeface="Courier New"/>
                  <a:ea typeface="Courier New"/>
                  <a:cs typeface="Courier New"/>
                  <a:sym typeface="Courier New"/>
                </a:rPr>
                <a:t>});</a:t>
              </a:r>
              <a:endParaRPr sz="1600" b="0" i="0" u="none" strike="noStrike" cap="none">
                <a:solidFill>
                  <a:srgbClr val="3F3F3F"/>
                </a:solidFill>
                <a:latin typeface="Courier New"/>
                <a:ea typeface="Courier New"/>
                <a:cs typeface="Courier New"/>
                <a:sym typeface="Courier New"/>
              </a:endParaRPr>
            </a:p>
            <a:p>
              <a:pPr marL="72000" marR="0" lvl="0" indent="0" algn="l" rtl="0">
                <a:lnSpc>
                  <a:spcPct val="100000"/>
                </a:lnSpc>
                <a:spcBef>
                  <a:spcPts val="0"/>
                </a:spcBef>
                <a:spcAft>
                  <a:spcPts val="0"/>
                </a:spcAft>
                <a:buClr>
                  <a:schemeClr val="dk1"/>
                </a:buClr>
                <a:buSzPts val="1100"/>
                <a:buFont typeface="Arial"/>
                <a:buNone/>
              </a:pPr>
              <a:r>
                <a:rPr lang="en-US" sz="1600" b="0" i="0" u="none" strike="noStrike" cap="none">
                  <a:solidFill>
                    <a:srgbClr val="3F3F3F"/>
                  </a:solidFill>
                  <a:latin typeface="Courier New"/>
                  <a:ea typeface="Courier New"/>
                  <a:cs typeface="Courier New"/>
                  <a:sym typeface="Courier New"/>
                </a:rPr>
                <a:t>&lt;/script&gt;</a:t>
              </a:r>
              <a:endParaRPr sz="1600" b="0" i="0" u="none" strike="noStrike" cap="none">
                <a:solidFill>
                  <a:srgbClr val="3F3F3F"/>
                </a:solidFill>
                <a:latin typeface="Courier New"/>
                <a:ea typeface="Courier New"/>
                <a:cs typeface="Courier New"/>
                <a:sym typeface="Courier New"/>
              </a:endParaRPr>
            </a:p>
          </p:txBody>
        </p:sp>
        <p:sp>
          <p:nvSpPr>
            <p:cNvPr id="2291" name="Google Shape;2291;p184"/>
            <p:cNvSpPr/>
            <p:nvPr/>
          </p:nvSpPr>
          <p:spPr>
            <a:xfrm>
              <a:off x="5271120" y="1190714"/>
              <a:ext cx="6127200" cy="499200"/>
            </a:xfrm>
            <a:prstGeom prst="round2SameRect">
              <a:avLst>
                <a:gd name="adj1" fmla="val 27454"/>
                <a:gd name="adj2" fmla="val 0"/>
              </a:avLst>
            </a:prstGeom>
            <a:solidFill>
              <a:srgbClr val="2E75B5"/>
            </a:solidFill>
            <a:ln w="9525" cap="flat" cmpd="sng">
              <a:solidFill>
                <a:srgbClr val="2E75B5"/>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000" b="1" i="0" u="none" strike="noStrike" cap="none">
                  <a:solidFill>
                    <a:schemeClr val="lt1"/>
                  </a:solidFill>
                  <a:latin typeface="Open Sans"/>
                  <a:ea typeface="Open Sans"/>
                  <a:cs typeface="Open Sans"/>
                  <a:sym typeface="Open Sans"/>
                </a:rPr>
                <a:t>Example:</a:t>
              </a:r>
              <a:endParaRPr sz="2000" b="1" i="0" u="none" strike="noStrike" cap="none">
                <a:solidFill>
                  <a:schemeClr val="lt1"/>
                </a:solidFill>
                <a:latin typeface="Open Sans"/>
                <a:ea typeface="Open Sans"/>
                <a:cs typeface="Open Sans"/>
                <a:sym typeface="Open Sans"/>
              </a:endParaRPr>
            </a:p>
          </p:txBody>
        </p:sp>
        <p:sp>
          <p:nvSpPr>
            <p:cNvPr id="2292" name="Google Shape;2292;p184"/>
            <p:cNvSpPr/>
            <p:nvPr/>
          </p:nvSpPr>
          <p:spPr>
            <a:xfrm>
              <a:off x="5271115" y="4206314"/>
              <a:ext cx="6127200" cy="133500"/>
            </a:xfrm>
            <a:prstGeom prst="rect">
              <a:avLst/>
            </a:prstGeom>
            <a:solidFill>
              <a:srgbClr val="2E75B5"/>
            </a:solidFill>
            <a:ln w="9525" cap="flat" cmpd="sng">
              <a:solidFill>
                <a:srgbClr val="2E75B5"/>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3F3F3F"/>
                </a:solidFill>
                <a:latin typeface="Calibri"/>
                <a:ea typeface="Calibri"/>
                <a:cs typeface="Calibri"/>
                <a:sym typeface="Calibri"/>
              </a:endParaRPr>
            </a:p>
          </p:txBody>
        </p:sp>
      </p:grpSp>
      <p:sp>
        <p:nvSpPr>
          <p:cNvPr id="5" name="Brandline_LVC">
            <a:extLst>
              <a:ext uri="{FF2B5EF4-FFF2-40B4-BE49-F238E27FC236}">
                <a16:creationId xmlns:a16="http://schemas.microsoft.com/office/drawing/2014/main" id="{86E1FDC4-413F-AAEE-B004-3F4FEA66BDED}"/>
              </a:ext>
            </a:extLst>
          </p:cNvPr>
          <p:cNvSpPr/>
          <p:nvPr/>
        </p:nvSpPr>
        <p:spPr>
          <a:xfrm>
            <a:off x="7112001" y="816324"/>
            <a:ext cx="2049939"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10"/>
        <p:cNvGrpSpPr/>
        <p:nvPr/>
      </p:nvGrpSpPr>
      <p:grpSpPr>
        <a:xfrm>
          <a:off x="0" y="0"/>
          <a:ext cx="0" cy="0"/>
          <a:chOff x="0" y="0"/>
          <a:chExt cx="0" cy="0"/>
        </a:xfrm>
      </p:grpSpPr>
      <p:grpSp>
        <p:nvGrpSpPr>
          <p:cNvPr id="711" name="Google Shape;711;p59"/>
          <p:cNvGrpSpPr/>
          <p:nvPr/>
        </p:nvGrpSpPr>
        <p:grpSpPr>
          <a:xfrm>
            <a:off x="6445788" y="5302621"/>
            <a:ext cx="3914014" cy="2375789"/>
            <a:chOff x="5575875" y="4790461"/>
            <a:chExt cx="5678066" cy="3446562"/>
          </a:xfrm>
        </p:grpSpPr>
        <p:sp>
          <p:nvSpPr>
            <p:cNvPr id="712" name="Google Shape;712;p59"/>
            <p:cNvSpPr txBox="1"/>
            <p:nvPr/>
          </p:nvSpPr>
          <p:spPr>
            <a:xfrm>
              <a:off x="6108108" y="7745882"/>
              <a:ext cx="5145833" cy="491141"/>
            </a:xfrm>
            <a:prstGeom prst="rect">
              <a:avLst/>
            </a:prstGeom>
            <a:noFill/>
            <a:ln>
              <a:noFill/>
            </a:ln>
          </p:spPr>
          <p:txBody>
            <a:bodyPr spcFirstLastPara="1" wrap="square" lIns="0" tIns="0" rIns="0" bIns="0" anchor="t" anchorCtr="0">
              <a:spAutoFit/>
            </a:bodyPr>
            <a:lstStyle/>
            <a:p>
              <a:pPr marL="12700" marR="0" lvl="0" indent="0" algn="ctr" rtl="0">
                <a:lnSpc>
                  <a:spcPct val="100000"/>
                </a:lnSpc>
                <a:spcBef>
                  <a:spcPts val="0"/>
                </a:spcBef>
                <a:spcAft>
                  <a:spcPts val="0"/>
                </a:spcAft>
                <a:buNone/>
              </a:pPr>
              <a:r>
                <a:rPr lang="en-US" sz="2200" b="1" i="0" u="none" strike="noStrike" cap="none">
                  <a:solidFill>
                    <a:srgbClr val="3F3F3F"/>
                  </a:solidFill>
                  <a:latin typeface="Open Sans"/>
                  <a:ea typeface="Open Sans"/>
                  <a:cs typeface="Open Sans"/>
                  <a:sym typeface="Open Sans"/>
                </a:rPr>
                <a:t>Responsive web design</a:t>
              </a:r>
              <a:endParaRPr sz="2200" b="1" i="0" u="none" strike="noStrike" cap="none">
                <a:solidFill>
                  <a:srgbClr val="3F3F3F"/>
                </a:solidFill>
                <a:latin typeface="Open Sans"/>
                <a:ea typeface="Open Sans"/>
                <a:cs typeface="Open Sans"/>
                <a:sym typeface="Open Sans"/>
              </a:endParaRPr>
            </a:p>
          </p:txBody>
        </p:sp>
        <p:grpSp>
          <p:nvGrpSpPr>
            <p:cNvPr id="713" name="Google Shape;713;p59"/>
            <p:cNvGrpSpPr/>
            <p:nvPr/>
          </p:nvGrpSpPr>
          <p:grpSpPr>
            <a:xfrm>
              <a:off x="5575875" y="4790462"/>
              <a:ext cx="2924541" cy="2448924"/>
              <a:chOff x="1871132" y="5057423"/>
              <a:chExt cx="4064000" cy="3146779"/>
            </a:xfrm>
          </p:grpSpPr>
          <p:sp>
            <p:nvSpPr>
              <p:cNvPr id="714" name="Google Shape;714;p59"/>
              <p:cNvSpPr/>
              <p:nvPr/>
            </p:nvSpPr>
            <p:spPr>
              <a:xfrm>
                <a:off x="1871132" y="5057423"/>
                <a:ext cx="4064000" cy="3146779"/>
              </a:xfrm>
              <a:custGeom>
                <a:avLst/>
                <a:gdLst/>
                <a:ahLst/>
                <a:cxnLst/>
                <a:rect l="l" t="t" r="r" b="b"/>
                <a:pathLst>
                  <a:path w="925" h="716" extrusionOk="0">
                    <a:moveTo>
                      <a:pt x="0" y="684"/>
                    </a:moveTo>
                    <a:cubicBezTo>
                      <a:pt x="0" y="33"/>
                      <a:pt x="0" y="33"/>
                      <a:pt x="0" y="33"/>
                    </a:cubicBezTo>
                    <a:cubicBezTo>
                      <a:pt x="0" y="15"/>
                      <a:pt x="14" y="0"/>
                      <a:pt x="32" y="0"/>
                    </a:cubicBezTo>
                    <a:cubicBezTo>
                      <a:pt x="892" y="0"/>
                      <a:pt x="892" y="0"/>
                      <a:pt x="892" y="0"/>
                    </a:cubicBezTo>
                    <a:cubicBezTo>
                      <a:pt x="910" y="0"/>
                      <a:pt x="925" y="15"/>
                      <a:pt x="925" y="33"/>
                    </a:cubicBezTo>
                    <a:cubicBezTo>
                      <a:pt x="925" y="684"/>
                      <a:pt x="925" y="684"/>
                      <a:pt x="925" y="684"/>
                    </a:cubicBezTo>
                    <a:cubicBezTo>
                      <a:pt x="925" y="702"/>
                      <a:pt x="910" y="716"/>
                      <a:pt x="892" y="716"/>
                    </a:cubicBezTo>
                    <a:cubicBezTo>
                      <a:pt x="32" y="716"/>
                      <a:pt x="32" y="716"/>
                      <a:pt x="32" y="716"/>
                    </a:cubicBezTo>
                    <a:cubicBezTo>
                      <a:pt x="14" y="716"/>
                      <a:pt x="0" y="702"/>
                      <a:pt x="0" y="684"/>
                    </a:cubicBezTo>
                    <a:close/>
                  </a:path>
                </a:pathLst>
              </a:custGeom>
              <a:solidFill>
                <a:srgbClr val="C5C2C2"/>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rgbClr val="44494E"/>
                  </a:solidFill>
                  <a:latin typeface="Arial"/>
                  <a:ea typeface="Arial"/>
                  <a:cs typeface="Arial"/>
                  <a:sym typeface="Arial"/>
                </a:endParaRPr>
              </a:p>
            </p:txBody>
          </p:sp>
          <p:sp>
            <p:nvSpPr>
              <p:cNvPr id="715" name="Google Shape;715;p59"/>
              <p:cNvSpPr/>
              <p:nvPr/>
            </p:nvSpPr>
            <p:spPr>
              <a:xfrm>
                <a:off x="1893710" y="5082824"/>
                <a:ext cx="4016023" cy="3095979"/>
              </a:xfrm>
              <a:custGeom>
                <a:avLst/>
                <a:gdLst/>
                <a:ahLst/>
                <a:cxnLst/>
                <a:rect l="l" t="t" r="r" b="b"/>
                <a:pathLst>
                  <a:path w="914" h="704" extrusionOk="0">
                    <a:moveTo>
                      <a:pt x="0" y="678"/>
                    </a:moveTo>
                    <a:cubicBezTo>
                      <a:pt x="0" y="27"/>
                      <a:pt x="0" y="27"/>
                      <a:pt x="0" y="27"/>
                    </a:cubicBezTo>
                    <a:cubicBezTo>
                      <a:pt x="0" y="12"/>
                      <a:pt x="12" y="0"/>
                      <a:pt x="27" y="0"/>
                    </a:cubicBezTo>
                    <a:cubicBezTo>
                      <a:pt x="887" y="0"/>
                      <a:pt x="887" y="0"/>
                      <a:pt x="887" y="0"/>
                    </a:cubicBezTo>
                    <a:cubicBezTo>
                      <a:pt x="902" y="0"/>
                      <a:pt x="914" y="12"/>
                      <a:pt x="914" y="27"/>
                    </a:cubicBezTo>
                    <a:cubicBezTo>
                      <a:pt x="914" y="678"/>
                      <a:pt x="914" y="678"/>
                      <a:pt x="914" y="678"/>
                    </a:cubicBezTo>
                    <a:cubicBezTo>
                      <a:pt x="914" y="692"/>
                      <a:pt x="902" y="704"/>
                      <a:pt x="887" y="704"/>
                    </a:cubicBezTo>
                    <a:cubicBezTo>
                      <a:pt x="27" y="704"/>
                      <a:pt x="27" y="704"/>
                      <a:pt x="27" y="704"/>
                    </a:cubicBezTo>
                    <a:cubicBezTo>
                      <a:pt x="12" y="704"/>
                      <a:pt x="0" y="692"/>
                      <a:pt x="0" y="678"/>
                    </a:cubicBezTo>
                    <a:close/>
                  </a:path>
                </a:pathLst>
              </a:custGeom>
              <a:solidFill>
                <a:srgbClr val="666665"/>
              </a:solidFill>
              <a:ln w="9525" cap="flat" cmpd="sng">
                <a:solidFill>
                  <a:srgbClr val="666665"/>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6" name="Google Shape;716;p59"/>
              <p:cNvSpPr/>
              <p:nvPr/>
            </p:nvSpPr>
            <p:spPr>
              <a:xfrm>
                <a:off x="1893710" y="5082824"/>
                <a:ext cx="3457223" cy="1763890"/>
              </a:xfrm>
              <a:custGeom>
                <a:avLst/>
                <a:gdLst/>
                <a:ahLst/>
                <a:cxnLst/>
                <a:rect l="l" t="t" r="r" b="b"/>
                <a:pathLst>
                  <a:path w="787" h="401" extrusionOk="0">
                    <a:moveTo>
                      <a:pt x="0" y="401"/>
                    </a:moveTo>
                    <a:cubicBezTo>
                      <a:pt x="0" y="27"/>
                      <a:pt x="0" y="27"/>
                      <a:pt x="0" y="27"/>
                    </a:cubicBezTo>
                    <a:cubicBezTo>
                      <a:pt x="0" y="12"/>
                      <a:pt x="12" y="0"/>
                      <a:pt x="27" y="0"/>
                    </a:cubicBezTo>
                    <a:cubicBezTo>
                      <a:pt x="787" y="0"/>
                      <a:pt x="787" y="0"/>
                      <a:pt x="787" y="0"/>
                    </a:cubicBezTo>
                    <a:lnTo>
                      <a:pt x="0" y="401"/>
                    </a:lnTo>
                    <a:close/>
                  </a:path>
                </a:pathLst>
              </a:custGeom>
              <a:solidFill>
                <a:srgbClr val="DBDADA">
                  <a:alpha val="8235"/>
                </a:srgbClr>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rgbClr val="44494E"/>
                  </a:solidFill>
                  <a:latin typeface="Arial"/>
                  <a:ea typeface="Arial"/>
                  <a:cs typeface="Arial"/>
                  <a:sym typeface="Arial"/>
                </a:endParaRPr>
              </a:p>
            </p:txBody>
          </p:sp>
          <p:sp>
            <p:nvSpPr>
              <p:cNvPr id="717" name="Google Shape;717;p59"/>
              <p:cNvSpPr/>
              <p:nvPr/>
            </p:nvSpPr>
            <p:spPr>
              <a:xfrm>
                <a:off x="3826933" y="5164667"/>
                <a:ext cx="149579" cy="146756"/>
              </a:xfrm>
              <a:prstGeom prst="ellipse">
                <a:avLst/>
              </a:prstGeom>
              <a:solidFill>
                <a:srgbClr val="666665"/>
              </a:solidFill>
              <a:ln w="9525" cap="flat" cmpd="sng">
                <a:solidFill>
                  <a:srgbClr val="666665"/>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8" name="Google Shape;718;p59"/>
              <p:cNvSpPr/>
              <p:nvPr/>
            </p:nvSpPr>
            <p:spPr>
              <a:xfrm>
                <a:off x="2254955" y="5373512"/>
                <a:ext cx="3307644" cy="2517422"/>
              </a:xfrm>
              <a:prstGeom prst="rect">
                <a:avLst/>
              </a:prstGeom>
              <a:solidFill>
                <a:srgbClr val="ECEDE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Arial"/>
                  <a:ea typeface="Arial"/>
                  <a:cs typeface="Arial"/>
                  <a:sym typeface="Arial"/>
                </a:endParaRPr>
              </a:p>
            </p:txBody>
          </p:sp>
        </p:grpSp>
        <p:grpSp>
          <p:nvGrpSpPr>
            <p:cNvPr id="719" name="Google Shape;719;p59"/>
            <p:cNvGrpSpPr/>
            <p:nvPr/>
          </p:nvGrpSpPr>
          <p:grpSpPr>
            <a:xfrm>
              <a:off x="9681468" y="4790461"/>
              <a:ext cx="1494495" cy="2485558"/>
              <a:chOff x="3984625" y="3275013"/>
              <a:chExt cx="1050925" cy="1747838"/>
            </a:xfrm>
          </p:grpSpPr>
          <p:sp>
            <p:nvSpPr>
              <p:cNvPr id="720" name="Google Shape;720;p59"/>
              <p:cNvSpPr/>
              <p:nvPr/>
            </p:nvSpPr>
            <p:spPr>
              <a:xfrm>
                <a:off x="3984625" y="3275013"/>
                <a:ext cx="1050925" cy="1747838"/>
              </a:xfrm>
              <a:custGeom>
                <a:avLst/>
                <a:gdLst/>
                <a:ahLst/>
                <a:cxnLst/>
                <a:rect l="l" t="t" r="r" b="b"/>
                <a:pathLst>
                  <a:path w="602" h="1003" extrusionOk="0">
                    <a:moveTo>
                      <a:pt x="477" y="0"/>
                    </a:moveTo>
                    <a:cubicBezTo>
                      <a:pt x="124" y="0"/>
                      <a:pt x="124" y="0"/>
                      <a:pt x="124" y="0"/>
                    </a:cubicBezTo>
                    <a:cubicBezTo>
                      <a:pt x="56" y="0"/>
                      <a:pt x="0" y="56"/>
                      <a:pt x="0" y="125"/>
                    </a:cubicBezTo>
                    <a:cubicBezTo>
                      <a:pt x="0" y="879"/>
                      <a:pt x="0" y="879"/>
                      <a:pt x="0" y="879"/>
                    </a:cubicBezTo>
                    <a:cubicBezTo>
                      <a:pt x="0" y="947"/>
                      <a:pt x="56" y="1003"/>
                      <a:pt x="124" y="1003"/>
                    </a:cubicBezTo>
                    <a:cubicBezTo>
                      <a:pt x="477" y="1003"/>
                      <a:pt x="477" y="1003"/>
                      <a:pt x="477" y="1003"/>
                    </a:cubicBezTo>
                    <a:cubicBezTo>
                      <a:pt x="546" y="1003"/>
                      <a:pt x="602" y="947"/>
                      <a:pt x="602" y="879"/>
                    </a:cubicBezTo>
                    <a:cubicBezTo>
                      <a:pt x="602" y="125"/>
                      <a:pt x="602" y="125"/>
                      <a:pt x="602" y="125"/>
                    </a:cubicBezTo>
                    <a:cubicBezTo>
                      <a:pt x="602" y="56"/>
                      <a:pt x="546" y="0"/>
                      <a:pt x="477" y="0"/>
                    </a:cubicBezTo>
                    <a:close/>
                    <a:moveTo>
                      <a:pt x="210" y="43"/>
                    </a:moveTo>
                    <a:cubicBezTo>
                      <a:pt x="392" y="43"/>
                      <a:pt x="392" y="43"/>
                      <a:pt x="392" y="43"/>
                    </a:cubicBezTo>
                    <a:cubicBezTo>
                      <a:pt x="397" y="43"/>
                      <a:pt x="401" y="47"/>
                      <a:pt x="401" y="52"/>
                    </a:cubicBezTo>
                    <a:cubicBezTo>
                      <a:pt x="401" y="57"/>
                      <a:pt x="397" y="61"/>
                      <a:pt x="392" y="61"/>
                    </a:cubicBezTo>
                    <a:cubicBezTo>
                      <a:pt x="210" y="61"/>
                      <a:pt x="210" y="61"/>
                      <a:pt x="210" y="61"/>
                    </a:cubicBezTo>
                    <a:cubicBezTo>
                      <a:pt x="205" y="61"/>
                      <a:pt x="201" y="57"/>
                      <a:pt x="201" y="52"/>
                    </a:cubicBezTo>
                    <a:cubicBezTo>
                      <a:pt x="201" y="47"/>
                      <a:pt x="205" y="43"/>
                      <a:pt x="210" y="43"/>
                    </a:cubicBezTo>
                    <a:close/>
                    <a:moveTo>
                      <a:pt x="301" y="977"/>
                    </a:moveTo>
                    <a:cubicBezTo>
                      <a:pt x="284" y="977"/>
                      <a:pt x="270" y="964"/>
                      <a:pt x="270" y="947"/>
                    </a:cubicBezTo>
                    <a:cubicBezTo>
                      <a:pt x="270" y="930"/>
                      <a:pt x="284" y="916"/>
                      <a:pt x="301" y="916"/>
                    </a:cubicBezTo>
                    <a:cubicBezTo>
                      <a:pt x="318" y="916"/>
                      <a:pt x="331" y="930"/>
                      <a:pt x="331" y="947"/>
                    </a:cubicBezTo>
                    <a:cubicBezTo>
                      <a:pt x="331" y="964"/>
                      <a:pt x="318" y="977"/>
                      <a:pt x="301" y="977"/>
                    </a:cubicBezTo>
                    <a:close/>
                    <a:moveTo>
                      <a:pt x="549" y="892"/>
                    </a:moveTo>
                    <a:cubicBezTo>
                      <a:pt x="549" y="893"/>
                      <a:pt x="548" y="894"/>
                      <a:pt x="547" y="894"/>
                    </a:cubicBezTo>
                    <a:cubicBezTo>
                      <a:pt x="54" y="894"/>
                      <a:pt x="54" y="894"/>
                      <a:pt x="54" y="894"/>
                    </a:cubicBezTo>
                    <a:cubicBezTo>
                      <a:pt x="54" y="894"/>
                      <a:pt x="53" y="893"/>
                      <a:pt x="53" y="892"/>
                    </a:cubicBezTo>
                    <a:cubicBezTo>
                      <a:pt x="53" y="102"/>
                      <a:pt x="53" y="102"/>
                      <a:pt x="53" y="102"/>
                    </a:cubicBezTo>
                    <a:cubicBezTo>
                      <a:pt x="53" y="101"/>
                      <a:pt x="54" y="100"/>
                      <a:pt x="54" y="100"/>
                    </a:cubicBezTo>
                    <a:cubicBezTo>
                      <a:pt x="547" y="100"/>
                      <a:pt x="547" y="100"/>
                      <a:pt x="547" y="100"/>
                    </a:cubicBezTo>
                    <a:cubicBezTo>
                      <a:pt x="548" y="100"/>
                      <a:pt x="549" y="101"/>
                      <a:pt x="549" y="102"/>
                    </a:cubicBezTo>
                    <a:lnTo>
                      <a:pt x="549" y="892"/>
                    </a:lnTo>
                    <a:close/>
                  </a:path>
                </a:pathLst>
              </a:custGeom>
              <a:solidFill>
                <a:srgbClr val="666665"/>
              </a:solidFill>
              <a:ln w="9525" cap="flat" cmpd="sng">
                <a:solidFill>
                  <a:srgbClr val="666665"/>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1" name="Google Shape;721;p59"/>
              <p:cNvSpPr/>
              <p:nvPr/>
            </p:nvSpPr>
            <p:spPr>
              <a:xfrm>
                <a:off x="4098737" y="3449638"/>
                <a:ext cx="863600" cy="1382713"/>
              </a:xfrm>
              <a:custGeom>
                <a:avLst/>
                <a:gdLst/>
                <a:ahLst/>
                <a:cxnLst/>
                <a:rect l="l" t="t" r="r" b="b"/>
                <a:pathLst>
                  <a:path w="496" h="794" extrusionOk="0">
                    <a:moveTo>
                      <a:pt x="494" y="0"/>
                    </a:moveTo>
                    <a:cubicBezTo>
                      <a:pt x="1" y="0"/>
                      <a:pt x="1" y="0"/>
                      <a:pt x="1" y="0"/>
                    </a:cubicBezTo>
                    <a:cubicBezTo>
                      <a:pt x="1" y="0"/>
                      <a:pt x="0" y="1"/>
                      <a:pt x="0" y="2"/>
                    </a:cubicBezTo>
                    <a:cubicBezTo>
                      <a:pt x="0" y="792"/>
                      <a:pt x="0" y="792"/>
                      <a:pt x="0" y="792"/>
                    </a:cubicBezTo>
                    <a:cubicBezTo>
                      <a:pt x="0" y="793"/>
                      <a:pt x="1" y="794"/>
                      <a:pt x="1" y="794"/>
                    </a:cubicBezTo>
                    <a:cubicBezTo>
                      <a:pt x="494" y="794"/>
                      <a:pt x="494" y="794"/>
                      <a:pt x="494" y="794"/>
                    </a:cubicBezTo>
                    <a:cubicBezTo>
                      <a:pt x="495" y="794"/>
                      <a:pt x="496" y="793"/>
                      <a:pt x="496" y="792"/>
                    </a:cubicBezTo>
                    <a:cubicBezTo>
                      <a:pt x="496" y="2"/>
                      <a:pt x="496" y="2"/>
                      <a:pt x="496" y="2"/>
                    </a:cubicBezTo>
                    <a:cubicBezTo>
                      <a:pt x="496" y="1"/>
                      <a:pt x="495" y="0"/>
                      <a:pt x="494" y="0"/>
                    </a:cubicBezTo>
                    <a:close/>
                  </a:path>
                </a:pathLst>
              </a:custGeom>
              <a:solidFill>
                <a:srgbClr val="F2F2F2"/>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rgbClr val="44494E"/>
                  </a:solidFill>
                  <a:latin typeface="Arial"/>
                  <a:ea typeface="Arial"/>
                  <a:cs typeface="Arial"/>
                  <a:sym typeface="Arial"/>
                </a:endParaRPr>
              </a:p>
            </p:txBody>
          </p:sp>
        </p:grpSp>
        <p:cxnSp>
          <p:nvCxnSpPr>
            <p:cNvPr id="722" name="Google Shape;722;p59"/>
            <p:cNvCxnSpPr/>
            <p:nvPr/>
          </p:nvCxnSpPr>
          <p:spPr>
            <a:xfrm>
              <a:off x="8681025" y="6014924"/>
              <a:ext cx="762000" cy="0"/>
            </a:xfrm>
            <a:prstGeom prst="straightConnector1">
              <a:avLst/>
            </a:prstGeom>
            <a:noFill/>
            <a:ln w="28575" cap="flat" cmpd="sng">
              <a:solidFill>
                <a:srgbClr val="EE990F"/>
              </a:solidFill>
              <a:prstDash val="dash"/>
              <a:round/>
              <a:headEnd type="none" w="sm" len="sm"/>
              <a:tailEnd type="stealth" w="med" len="med"/>
            </a:ln>
          </p:spPr>
        </p:cxnSp>
      </p:grpSp>
      <p:sp>
        <p:nvSpPr>
          <p:cNvPr id="723" name="Google Shape;723;p59"/>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dirty="0"/>
              <a:t>Responsive vs. Adaptive</a:t>
            </a:r>
            <a:endParaRPr dirty="0"/>
          </a:p>
        </p:txBody>
      </p:sp>
      <p:grpSp>
        <p:nvGrpSpPr>
          <p:cNvPr id="725" name="Google Shape;725;p59"/>
          <p:cNvGrpSpPr/>
          <p:nvPr/>
        </p:nvGrpSpPr>
        <p:grpSpPr>
          <a:xfrm>
            <a:off x="2808356" y="1671586"/>
            <a:ext cx="10639288" cy="1387749"/>
            <a:chOff x="3396661" y="1753394"/>
            <a:chExt cx="11831506" cy="2172379"/>
          </a:xfrm>
        </p:grpSpPr>
        <p:sp>
          <p:nvSpPr>
            <p:cNvPr id="726" name="Google Shape;726;p59"/>
            <p:cNvSpPr/>
            <p:nvPr/>
          </p:nvSpPr>
          <p:spPr>
            <a:xfrm rot="5400000">
              <a:off x="9723580" y="-1578814"/>
              <a:ext cx="2172378" cy="8836795"/>
            </a:xfrm>
            <a:prstGeom prst="round2SameRect">
              <a:avLst>
                <a:gd name="adj1" fmla="val 9437"/>
                <a:gd name="adj2" fmla="val 0"/>
              </a:avLst>
            </a:prstGeom>
            <a:solidFill>
              <a:schemeClr val="lt1"/>
            </a:solidFill>
            <a:ln w="25400" cap="flat" cmpd="sng">
              <a:solidFill>
                <a:srgbClr val="FF858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15000"/>
                </a:lnSpc>
                <a:spcBef>
                  <a:spcPts val="0"/>
                </a:spcBef>
                <a:spcAft>
                  <a:spcPts val="0"/>
                </a:spcAft>
                <a:buNone/>
              </a:pPr>
              <a:endParaRPr sz="2400" b="1" i="0" u="none" strike="noStrike" cap="none">
                <a:solidFill>
                  <a:schemeClr val="lt1"/>
                </a:solidFill>
                <a:latin typeface="Open Sans"/>
                <a:ea typeface="Open Sans"/>
                <a:cs typeface="Open Sans"/>
                <a:sym typeface="Open Sans"/>
              </a:endParaRPr>
            </a:p>
          </p:txBody>
        </p:sp>
        <p:grpSp>
          <p:nvGrpSpPr>
            <p:cNvPr id="727" name="Google Shape;727;p59"/>
            <p:cNvGrpSpPr/>
            <p:nvPr/>
          </p:nvGrpSpPr>
          <p:grpSpPr>
            <a:xfrm>
              <a:off x="3396661" y="1753394"/>
              <a:ext cx="3226074" cy="2172379"/>
              <a:chOff x="3393463" y="1259130"/>
              <a:chExt cx="3226074" cy="2172379"/>
            </a:xfrm>
          </p:grpSpPr>
          <p:sp>
            <p:nvSpPr>
              <p:cNvPr id="728" name="Google Shape;728;p59"/>
              <p:cNvSpPr/>
              <p:nvPr/>
            </p:nvSpPr>
            <p:spPr>
              <a:xfrm rot="-5400000">
                <a:off x="3798247" y="854345"/>
                <a:ext cx="2172379" cy="2981948"/>
              </a:xfrm>
              <a:prstGeom prst="round2SameRect">
                <a:avLst>
                  <a:gd name="adj1" fmla="val 9636"/>
                  <a:gd name="adj2" fmla="val 0"/>
                </a:avLst>
              </a:prstGeom>
              <a:solidFill>
                <a:srgbClr val="FF8585"/>
              </a:solidFill>
              <a:ln w="25400" cap="flat" cmpd="sng">
                <a:solidFill>
                  <a:srgbClr val="FF858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15000"/>
                  </a:lnSpc>
                  <a:spcBef>
                    <a:spcPts val="0"/>
                  </a:spcBef>
                  <a:spcAft>
                    <a:spcPts val="0"/>
                  </a:spcAft>
                  <a:buNone/>
                </a:pPr>
                <a:endParaRPr sz="2400" b="1" i="0" u="none" strike="noStrike" cap="none">
                  <a:solidFill>
                    <a:schemeClr val="lt1"/>
                  </a:solidFill>
                  <a:latin typeface="Open Sans"/>
                  <a:ea typeface="Open Sans"/>
                  <a:cs typeface="Open Sans"/>
                  <a:sym typeface="Open Sans"/>
                </a:endParaRPr>
              </a:p>
            </p:txBody>
          </p:sp>
          <p:sp>
            <p:nvSpPr>
              <p:cNvPr id="729" name="Google Shape;729;p59"/>
              <p:cNvSpPr/>
              <p:nvPr/>
            </p:nvSpPr>
            <p:spPr>
              <a:xfrm rot="5400000">
                <a:off x="6257404" y="2218499"/>
                <a:ext cx="470624" cy="253641"/>
              </a:xfrm>
              <a:prstGeom prst="triangle">
                <a:avLst>
                  <a:gd name="adj" fmla="val 50000"/>
                </a:avLst>
              </a:prstGeom>
              <a:solidFill>
                <a:srgbClr val="FF8585"/>
              </a:solidFill>
              <a:ln>
                <a:noFill/>
              </a:ln>
            </p:spPr>
            <p:txBody>
              <a:bodyPr spcFirstLastPara="1" wrap="square" lIns="91425" tIns="45700" rIns="91425" bIns="45700" anchor="ctr" anchorCtr="0">
                <a:noAutofit/>
              </a:bodyPr>
              <a:lstStyle/>
              <a:p>
                <a:pPr marL="0" marR="0" lvl="0" indent="0" algn="ctr" rtl="0">
                  <a:lnSpc>
                    <a:spcPct val="115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grpSp>
      <p:grpSp>
        <p:nvGrpSpPr>
          <p:cNvPr id="730" name="Google Shape;730;p59"/>
          <p:cNvGrpSpPr/>
          <p:nvPr/>
        </p:nvGrpSpPr>
        <p:grpSpPr>
          <a:xfrm>
            <a:off x="2808355" y="3350167"/>
            <a:ext cx="10639290" cy="1403580"/>
            <a:chOff x="3396656" y="6342480"/>
            <a:chExt cx="11831508" cy="1938053"/>
          </a:xfrm>
        </p:grpSpPr>
        <p:sp>
          <p:nvSpPr>
            <p:cNvPr id="731" name="Google Shape;731;p59"/>
            <p:cNvSpPr/>
            <p:nvPr/>
          </p:nvSpPr>
          <p:spPr>
            <a:xfrm rot="5400000">
              <a:off x="9841347" y="2892504"/>
              <a:ext cx="1936838" cy="8836795"/>
            </a:xfrm>
            <a:prstGeom prst="round2SameRect">
              <a:avLst>
                <a:gd name="adj1" fmla="val 11318"/>
                <a:gd name="adj2" fmla="val 0"/>
              </a:avLst>
            </a:prstGeom>
            <a:solidFill>
              <a:schemeClr val="lt1"/>
            </a:solidFill>
            <a:ln w="25400" cap="flat" cmpd="sng">
              <a:solidFill>
                <a:srgbClr val="41A0C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15000"/>
                </a:lnSpc>
                <a:spcBef>
                  <a:spcPts val="0"/>
                </a:spcBef>
                <a:spcAft>
                  <a:spcPts val="0"/>
                </a:spcAft>
                <a:buNone/>
              </a:pPr>
              <a:endParaRPr sz="2400" b="1" i="0" u="none" strike="noStrike" cap="none">
                <a:solidFill>
                  <a:schemeClr val="lt1"/>
                </a:solidFill>
                <a:latin typeface="Open Sans"/>
                <a:ea typeface="Open Sans"/>
                <a:cs typeface="Open Sans"/>
                <a:sym typeface="Open Sans"/>
              </a:endParaRPr>
            </a:p>
          </p:txBody>
        </p:sp>
        <p:grpSp>
          <p:nvGrpSpPr>
            <p:cNvPr id="732" name="Google Shape;732;p59"/>
            <p:cNvGrpSpPr/>
            <p:nvPr/>
          </p:nvGrpSpPr>
          <p:grpSpPr>
            <a:xfrm>
              <a:off x="3396656" y="6342480"/>
              <a:ext cx="3248355" cy="1938053"/>
              <a:chOff x="3393462" y="6347276"/>
              <a:chExt cx="3248355" cy="1938053"/>
            </a:xfrm>
          </p:grpSpPr>
          <p:sp>
            <p:nvSpPr>
              <p:cNvPr id="733" name="Google Shape;733;p59"/>
              <p:cNvSpPr/>
              <p:nvPr/>
            </p:nvSpPr>
            <p:spPr>
              <a:xfrm rot="-5400000">
                <a:off x="3915398" y="5825339"/>
                <a:ext cx="1938053" cy="2981926"/>
              </a:xfrm>
              <a:prstGeom prst="round2SameRect">
                <a:avLst>
                  <a:gd name="adj1" fmla="val 11549"/>
                  <a:gd name="adj2" fmla="val 0"/>
                </a:avLst>
              </a:prstGeom>
              <a:solidFill>
                <a:srgbClr val="41A0CB"/>
              </a:solidFill>
              <a:ln w="25400" cap="flat" cmpd="sng">
                <a:solidFill>
                  <a:srgbClr val="41A0C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15000"/>
                  </a:lnSpc>
                  <a:spcBef>
                    <a:spcPts val="0"/>
                  </a:spcBef>
                  <a:spcAft>
                    <a:spcPts val="0"/>
                  </a:spcAft>
                  <a:buNone/>
                </a:pPr>
                <a:endParaRPr sz="2400" b="1" i="0" u="none" strike="noStrike" cap="none">
                  <a:solidFill>
                    <a:schemeClr val="lt1"/>
                  </a:solidFill>
                  <a:latin typeface="Open Sans"/>
                  <a:ea typeface="Open Sans"/>
                  <a:cs typeface="Open Sans"/>
                  <a:sym typeface="Open Sans"/>
                </a:endParaRPr>
              </a:p>
            </p:txBody>
          </p:sp>
          <p:sp>
            <p:nvSpPr>
              <p:cNvPr id="734" name="Google Shape;734;p59"/>
              <p:cNvSpPr/>
              <p:nvPr/>
            </p:nvSpPr>
            <p:spPr>
              <a:xfrm rot="5400000">
                <a:off x="6279684" y="7176704"/>
                <a:ext cx="470624" cy="253641"/>
              </a:xfrm>
              <a:prstGeom prst="triangle">
                <a:avLst>
                  <a:gd name="adj" fmla="val 50000"/>
                </a:avLst>
              </a:prstGeom>
              <a:solidFill>
                <a:srgbClr val="41A0CB"/>
              </a:solidFill>
              <a:ln w="25400" cap="flat" cmpd="sng">
                <a:solidFill>
                  <a:srgbClr val="41A0C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15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grpSp>
      <p:sp>
        <p:nvSpPr>
          <p:cNvPr id="735" name="Google Shape;735;p59"/>
          <p:cNvSpPr txBox="1"/>
          <p:nvPr/>
        </p:nvSpPr>
        <p:spPr>
          <a:xfrm>
            <a:off x="3180522" y="2215140"/>
            <a:ext cx="1945854" cy="43088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2200" b="1" i="0" u="none" strike="noStrike" cap="none">
                <a:solidFill>
                  <a:schemeClr val="lt1"/>
                </a:solidFill>
                <a:latin typeface="Open Sans"/>
                <a:ea typeface="Open Sans"/>
                <a:cs typeface="Open Sans"/>
                <a:sym typeface="Open Sans"/>
              </a:rPr>
              <a:t>Responsive</a:t>
            </a:r>
            <a:endParaRPr/>
          </a:p>
        </p:txBody>
      </p:sp>
      <p:sp>
        <p:nvSpPr>
          <p:cNvPr id="736" name="Google Shape;736;p59"/>
          <p:cNvSpPr txBox="1"/>
          <p:nvPr/>
        </p:nvSpPr>
        <p:spPr>
          <a:xfrm>
            <a:off x="3176152" y="3872285"/>
            <a:ext cx="1945854" cy="43088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2200" b="1" i="0" u="none" strike="noStrike" cap="none">
                <a:solidFill>
                  <a:schemeClr val="lt1"/>
                </a:solidFill>
                <a:latin typeface="Open Sans"/>
                <a:ea typeface="Open Sans"/>
                <a:cs typeface="Open Sans"/>
                <a:sym typeface="Open Sans"/>
              </a:rPr>
              <a:t>Adaptive</a:t>
            </a:r>
            <a:endParaRPr/>
          </a:p>
        </p:txBody>
      </p:sp>
      <p:sp>
        <p:nvSpPr>
          <p:cNvPr id="737" name="Google Shape;737;p59"/>
          <p:cNvSpPr/>
          <p:nvPr/>
        </p:nvSpPr>
        <p:spPr>
          <a:xfrm>
            <a:off x="5501301" y="1960386"/>
            <a:ext cx="7946343" cy="870967"/>
          </a:xfrm>
          <a:prstGeom prst="rect">
            <a:avLst/>
          </a:prstGeom>
          <a:noFill/>
          <a:ln>
            <a:noFill/>
          </a:ln>
        </p:spPr>
        <p:txBody>
          <a:bodyPr spcFirstLastPara="1" wrap="square" lIns="91425" tIns="45700" rIns="91425" bIns="45700" anchor="t" anchorCtr="0">
            <a:spAutoFit/>
          </a:bodyPr>
          <a:lstStyle/>
          <a:p>
            <a:pPr marL="0" marR="0" lvl="0" indent="0" algn="ctr" rtl="0">
              <a:lnSpc>
                <a:spcPct val="115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It is a fluid design that responds to the browser and can resize to fit the screen without leaving any empty space.</a:t>
            </a:r>
            <a:endParaRPr sz="1400" b="0" i="0" u="none" strike="noStrike" cap="none">
              <a:solidFill>
                <a:srgbClr val="000000"/>
              </a:solidFill>
              <a:latin typeface="Arial"/>
              <a:ea typeface="Arial"/>
              <a:cs typeface="Arial"/>
              <a:sym typeface="Arial"/>
            </a:endParaRPr>
          </a:p>
        </p:txBody>
      </p:sp>
      <p:sp>
        <p:nvSpPr>
          <p:cNvPr id="738" name="Google Shape;738;p59"/>
          <p:cNvSpPr/>
          <p:nvPr/>
        </p:nvSpPr>
        <p:spPr>
          <a:xfrm>
            <a:off x="5649414" y="3701033"/>
            <a:ext cx="7476615" cy="870967"/>
          </a:xfrm>
          <a:prstGeom prst="rect">
            <a:avLst/>
          </a:prstGeom>
          <a:noFill/>
          <a:ln>
            <a:noFill/>
          </a:ln>
        </p:spPr>
        <p:txBody>
          <a:bodyPr spcFirstLastPara="1" wrap="square" lIns="91425" tIns="45700" rIns="91425" bIns="45700" anchor="t" anchorCtr="0">
            <a:spAutoFit/>
          </a:bodyPr>
          <a:lstStyle/>
          <a:p>
            <a:pPr marL="0" marR="0" lvl="0" indent="0" algn="ctr" rtl="0">
              <a:lnSpc>
                <a:spcPct val="115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An adaptive design adjusts to the screen size only at specific points.</a:t>
            </a:r>
            <a:endParaRPr sz="1400" b="0" i="0" u="none" strike="noStrike" cap="none">
              <a:solidFill>
                <a:srgbClr val="000000"/>
              </a:solidFill>
              <a:latin typeface="Arial"/>
              <a:ea typeface="Arial"/>
              <a:cs typeface="Arial"/>
              <a:sym typeface="Arial"/>
            </a:endParaRPr>
          </a:p>
        </p:txBody>
      </p:sp>
      <p:sp>
        <p:nvSpPr>
          <p:cNvPr id="5" name="Brandline_LVC">
            <a:extLst>
              <a:ext uri="{FF2B5EF4-FFF2-40B4-BE49-F238E27FC236}">
                <a16:creationId xmlns:a16="http://schemas.microsoft.com/office/drawing/2014/main" id="{A61C4494-39BF-2996-0A1B-F5D88F3C22DC}"/>
              </a:ext>
            </a:extLst>
          </p:cNvPr>
          <p:cNvSpPr/>
          <p:nvPr/>
        </p:nvSpPr>
        <p:spPr>
          <a:xfrm>
            <a:off x="5473700" y="816324"/>
            <a:ext cx="5304314"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Shape 2296"/>
        <p:cNvGrpSpPr/>
        <p:nvPr/>
      </p:nvGrpSpPr>
      <p:grpSpPr>
        <a:xfrm>
          <a:off x="0" y="0"/>
          <a:ext cx="0" cy="0"/>
          <a:chOff x="0" y="0"/>
          <a:chExt cx="0" cy="0"/>
        </a:xfrm>
      </p:grpSpPr>
      <p:sp>
        <p:nvSpPr>
          <p:cNvPr id="2297" name="Google Shape;2297;p185"/>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dirty="0"/>
              <a:t>Pager</a:t>
            </a:r>
            <a:endParaRPr dirty="0"/>
          </a:p>
        </p:txBody>
      </p:sp>
      <p:sp>
        <p:nvSpPr>
          <p:cNvPr id="2299" name="Google Shape;2299;p185"/>
          <p:cNvSpPr/>
          <p:nvPr/>
        </p:nvSpPr>
        <p:spPr>
          <a:xfrm>
            <a:off x="2698930" y="1749288"/>
            <a:ext cx="10858139" cy="834887"/>
          </a:xfrm>
          <a:prstGeom prst="roundRect">
            <a:avLst>
              <a:gd name="adj" fmla="val 16667"/>
            </a:avLst>
          </a:prstGeom>
          <a:noFill/>
          <a:ln w="25400" cap="flat" cmpd="sng">
            <a:solidFill>
              <a:srgbClr val="2F549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200" b="0" i="0" u="none" strike="noStrike" cap="none">
                <a:solidFill>
                  <a:srgbClr val="3F3F3F"/>
                </a:solidFill>
                <a:latin typeface="Open Sans"/>
                <a:ea typeface="Open Sans"/>
                <a:cs typeface="Open Sans"/>
                <a:sym typeface="Open Sans"/>
              </a:rPr>
              <a:t>Pager is another type of pagination. It has previous and next buttons.</a:t>
            </a:r>
            <a:endParaRPr/>
          </a:p>
        </p:txBody>
      </p:sp>
      <p:sp>
        <p:nvSpPr>
          <p:cNvPr id="2300" name="Google Shape;2300;p185"/>
          <p:cNvSpPr/>
          <p:nvPr/>
        </p:nvSpPr>
        <p:spPr>
          <a:xfrm>
            <a:off x="5384828" y="4154554"/>
            <a:ext cx="2285172" cy="834887"/>
          </a:xfrm>
          <a:prstGeom prst="roundRect">
            <a:avLst>
              <a:gd name="adj" fmla="val 16667"/>
            </a:avLst>
          </a:prstGeom>
          <a:no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200" b="0" i="0" u="none" strike="noStrike" cap="none">
                <a:solidFill>
                  <a:srgbClr val="3F3F3F"/>
                </a:solidFill>
                <a:latin typeface="Open Sans"/>
                <a:ea typeface="Open Sans"/>
                <a:cs typeface="Open Sans"/>
                <a:sym typeface="Open Sans"/>
              </a:rPr>
              <a:t>Previous</a:t>
            </a:r>
            <a:endParaRPr/>
          </a:p>
        </p:txBody>
      </p:sp>
      <p:sp>
        <p:nvSpPr>
          <p:cNvPr id="2301" name="Google Shape;2301;p185"/>
          <p:cNvSpPr/>
          <p:nvPr/>
        </p:nvSpPr>
        <p:spPr>
          <a:xfrm>
            <a:off x="8586001" y="4154555"/>
            <a:ext cx="2285172" cy="834887"/>
          </a:xfrm>
          <a:prstGeom prst="roundRect">
            <a:avLst>
              <a:gd name="adj" fmla="val 16667"/>
            </a:avLst>
          </a:prstGeom>
          <a:solidFill>
            <a:srgbClr val="AEABAB"/>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200" b="0" i="0" u="none" strike="noStrike" cap="none">
                <a:solidFill>
                  <a:schemeClr val="lt1"/>
                </a:solidFill>
                <a:latin typeface="Open Sans"/>
                <a:ea typeface="Open Sans"/>
                <a:cs typeface="Open Sans"/>
                <a:sym typeface="Open Sans"/>
              </a:rPr>
              <a:t>Next</a:t>
            </a:r>
            <a:endParaRPr/>
          </a:p>
        </p:txBody>
      </p:sp>
      <p:sp>
        <p:nvSpPr>
          <p:cNvPr id="5" name="Brandline_LVC">
            <a:extLst>
              <a:ext uri="{FF2B5EF4-FFF2-40B4-BE49-F238E27FC236}">
                <a16:creationId xmlns:a16="http://schemas.microsoft.com/office/drawing/2014/main" id="{B1138196-F8F2-C873-D4E9-48390E3B9663}"/>
              </a:ext>
            </a:extLst>
          </p:cNvPr>
          <p:cNvSpPr/>
          <p:nvPr/>
        </p:nvSpPr>
        <p:spPr>
          <a:xfrm>
            <a:off x="7493000" y="816324"/>
            <a:ext cx="1264126"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Shape 2305"/>
        <p:cNvGrpSpPr/>
        <p:nvPr/>
      </p:nvGrpSpPr>
      <p:grpSpPr>
        <a:xfrm>
          <a:off x="0" y="0"/>
          <a:ext cx="0" cy="0"/>
          <a:chOff x="0" y="0"/>
          <a:chExt cx="0" cy="0"/>
        </a:xfrm>
      </p:grpSpPr>
      <p:sp>
        <p:nvSpPr>
          <p:cNvPr id="2306" name="Google Shape;2306;p186"/>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dirty="0"/>
              <a:t>Pager</a:t>
            </a:r>
            <a:endParaRPr dirty="0"/>
          </a:p>
        </p:txBody>
      </p:sp>
      <p:sp>
        <p:nvSpPr>
          <p:cNvPr id="2308" name="Google Shape;2308;p186"/>
          <p:cNvSpPr/>
          <p:nvPr/>
        </p:nvSpPr>
        <p:spPr>
          <a:xfrm>
            <a:off x="2698930" y="1749288"/>
            <a:ext cx="10858139" cy="834887"/>
          </a:xfrm>
          <a:prstGeom prst="roundRect">
            <a:avLst>
              <a:gd name="adj" fmla="val 16667"/>
            </a:avLst>
          </a:prstGeom>
          <a:noFill/>
          <a:ln w="25400" cap="flat" cmpd="sng">
            <a:solidFill>
              <a:srgbClr val="2F549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200" b="0" i="0" u="none" strike="noStrike" cap="none">
                <a:solidFill>
                  <a:srgbClr val="3F3F3F"/>
                </a:solidFill>
                <a:latin typeface="Open Sans"/>
                <a:ea typeface="Open Sans"/>
                <a:cs typeface="Open Sans"/>
                <a:sym typeface="Open Sans"/>
              </a:rPr>
              <a:t>Add the .pager class to an &lt;ul&gt; element to create previous and next buttons.</a:t>
            </a:r>
            <a:endParaRPr/>
          </a:p>
        </p:txBody>
      </p:sp>
      <p:grpSp>
        <p:nvGrpSpPr>
          <p:cNvPr id="2309" name="Google Shape;2309;p186"/>
          <p:cNvGrpSpPr/>
          <p:nvPr/>
        </p:nvGrpSpPr>
        <p:grpSpPr>
          <a:xfrm>
            <a:off x="4724942" y="4076211"/>
            <a:ext cx="6806114" cy="2483615"/>
            <a:chOff x="5271102" y="1190714"/>
            <a:chExt cx="6127218" cy="2082869"/>
          </a:xfrm>
        </p:grpSpPr>
        <p:sp>
          <p:nvSpPr>
            <p:cNvPr id="2310" name="Google Shape;2310;p186"/>
            <p:cNvSpPr/>
            <p:nvPr/>
          </p:nvSpPr>
          <p:spPr>
            <a:xfrm>
              <a:off x="5271102" y="1689921"/>
              <a:ext cx="6127200" cy="1534743"/>
            </a:xfrm>
            <a:prstGeom prst="rect">
              <a:avLst/>
            </a:prstGeom>
            <a:solidFill>
              <a:srgbClr val="F3F3F3"/>
            </a:solidFill>
            <a:ln w="9525" cap="flat" cmpd="sng">
              <a:solidFill>
                <a:srgbClr val="DBDBDB"/>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72000" marR="0" lvl="0" indent="0" algn="l" rtl="0">
                <a:lnSpc>
                  <a:spcPct val="100000"/>
                </a:lnSpc>
                <a:spcBef>
                  <a:spcPts val="0"/>
                </a:spcBef>
                <a:spcAft>
                  <a:spcPts val="0"/>
                </a:spcAft>
                <a:buClr>
                  <a:schemeClr val="dk1"/>
                </a:buClr>
                <a:buSzPts val="1100"/>
                <a:buFont typeface="Arial"/>
                <a:buNone/>
              </a:pPr>
              <a:r>
                <a:rPr lang="en-US" sz="1600" b="0" i="0" u="none" strike="noStrike" cap="none">
                  <a:solidFill>
                    <a:srgbClr val="3F3F3F"/>
                  </a:solidFill>
                  <a:latin typeface="Courier New"/>
                  <a:ea typeface="Courier New"/>
                  <a:cs typeface="Courier New"/>
                  <a:sym typeface="Courier New"/>
                </a:rPr>
                <a:t>&lt;ul class="pager"&gt;</a:t>
              </a:r>
              <a:endParaRPr/>
            </a:p>
            <a:p>
              <a:pPr marL="72000" marR="0" lvl="0" indent="0" algn="l" rtl="0">
                <a:lnSpc>
                  <a:spcPct val="100000"/>
                </a:lnSpc>
                <a:spcBef>
                  <a:spcPts val="0"/>
                </a:spcBef>
                <a:spcAft>
                  <a:spcPts val="0"/>
                </a:spcAft>
                <a:buClr>
                  <a:schemeClr val="dk1"/>
                </a:buClr>
                <a:buSzPts val="1100"/>
                <a:buFont typeface="Arial"/>
                <a:buNone/>
              </a:pPr>
              <a:r>
                <a:rPr lang="en-US" sz="1600" b="0" i="0" u="none" strike="noStrike" cap="none">
                  <a:solidFill>
                    <a:srgbClr val="3F3F3F"/>
                  </a:solidFill>
                  <a:latin typeface="Courier New"/>
                  <a:ea typeface="Courier New"/>
                  <a:cs typeface="Courier New"/>
                  <a:sym typeface="Courier New"/>
                </a:rPr>
                <a:t>  &lt;li&gt;&lt;a href="#"&gt;Previous&lt;/a&gt;&lt;/li&gt;</a:t>
              </a:r>
              <a:endParaRPr/>
            </a:p>
            <a:p>
              <a:pPr marL="72000" marR="0" lvl="0" indent="0" algn="l" rtl="0">
                <a:lnSpc>
                  <a:spcPct val="100000"/>
                </a:lnSpc>
                <a:spcBef>
                  <a:spcPts val="0"/>
                </a:spcBef>
                <a:spcAft>
                  <a:spcPts val="0"/>
                </a:spcAft>
                <a:buClr>
                  <a:schemeClr val="dk1"/>
                </a:buClr>
                <a:buSzPts val="1100"/>
                <a:buFont typeface="Arial"/>
                <a:buNone/>
              </a:pPr>
              <a:r>
                <a:rPr lang="en-US" sz="1600" b="0" i="0" u="none" strike="noStrike" cap="none">
                  <a:solidFill>
                    <a:srgbClr val="3F3F3F"/>
                  </a:solidFill>
                  <a:latin typeface="Courier New"/>
                  <a:ea typeface="Courier New"/>
                  <a:cs typeface="Courier New"/>
                  <a:sym typeface="Courier New"/>
                </a:rPr>
                <a:t>  &lt;li&gt;&lt;a href="#"&gt;Next&lt;/a&gt;&lt;/li&gt;</a:t>
              </a:r>
              <a:endParaRPr/>
            </a:p>
            <a:p>
              <a:pPr marL="72000" marR="0" lvl="0" indent="0" algn="l" rtl="0">
                <a:lnSpc>
                  <a:spcPct val="100000"/>
                </a:lnSpc>
                <a:spcBef>
                  <a:spcPts val="0"/>
                </a:spcBef>
                <a:spcAft>
                  <a:spcPts val="0"/>
                </a:spcAft>
                <a:buClr>
                  <a:schemeClr val="dk1"/>
                </a:buClr>
                <a:buSzPts val="1100"/>
                <a:buFont typeface="Arial"/>
                <a:buNone/>
              </a:pPr>
              <a:r>
                <a:rPr lang="en-US" sz="1600" b="0" i="0" u="none" strike="noStrike" cap="none">
                  <a:solidFill>
                    <a:srgbClr val="3F3F3F"/>
                  </a:solidFill>
                  <a:latin typeface="Courier New"/>
                  <a:ea typeface="Courier New"/>
                  <a:cs typeface="Courier New"/>
                  <a:sym typeface="Courier New"/>
                </a:rPr>
                <a:t>&lt;/ul&gt;</a:t>
              </a:r>
              <a:endParaRPr sz="1600" b="0" i="0" u="none" strike="noStrike" cap="none">
                <a:solidFill>
                  <a:srgbClr val="3F3F3F"/>
                </a:solidFill>
                <a:latin typeface="Courier New"/>
                <a:ea typeface="Courier New"/>
                <a:cs typeface="Courier New"/>
                <a:sym typeface="Courier New"/>
              </a:endParaRPr>
            </a:p>
          </p:txBody>
        </p:sp>
        <p:sp>
          <p:nvSpPr>
            <p:cNvPr id="2311" name="Google Shape;2311;p186"/>
            <p:cNvSpPr/>
            <p:nvPr/>
          </p:nvSpPr>
          <p:spPr>
            <a:xfrm>
              <a:off x="5271120" y="1190714"/>
              <a:ext cx="6127200" cy="499200"/>
            </a:xfrm>
            <a:prstGeom prst="round2SameRect">
              <a:avLst>
                <a:gd name="adj1" fmla="val 27454"/>
                <a:gd name="adj2" fmla="val 0"/>
              </a:avLst>
            </a:prstGeom>
            <a:solidFill>
              <a:srgbClr val="2E75B5"/>
            </a:solidFill>
            <a:ln w="9525" cap="flat" cmpd="sng">
              <a:solidFill>
                <a:srgbClr val="2E75B5"/>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000" b="1" i="0" u="none" strike="noStrike" cap="none">
                  <a:solidFill>
                    <a:srgbClr val="FFFFFF"/>
                  </a:solidFill>
                  <a:latin typeface="Open Sans"/>
                  <a:ea typeface="Open Sans"/>
                  <a:cs typeface="Open Sans"/>
                  <a:sym typeface="Open Sans"/>
                </a:rPr>
                <a:t>Example:</a:t>
              </a:r>
              <a:endParaRPr sz="2000" b="1" i="0" u="none" strike="noStrike" cap="none">
                <a:solidFill>
                  <a:srgbClr val="FFFFFF"/>
                </a:solidFill>
                <a:latin typeface="Open Sans"/>
                <a:ea typeface="Open Sans"/>
                <a:cs typeface="Open Sans"/>
                <a:sym typeface="Open Sans"/>
              </a:endParaRPr>
            </a:p>
          </p:txBody>
        </p:sp>
        <p:sp>
          <p:nvSpPr>
            <p:cNvPr id="2312" name="Google Shape;2312;p186"/>
            <p:cNvSpPr/>
            <p:nvPr/>
          </p:nvSpPr>
          <p:spPr>
            <a:xfrm>
              <a:off x="5271115" y="3140083"/>
              <a:ext cx="6127200" cy="133500"/>
            </a:xfrm>
            <a:prstGeom prst="rect">
              <a:avLst/>
            </a:prstGeom>
            <a:solidFill>
              <a:srgbClr val="2E75B5"/>
            </a:solidFill>
            <a:ln w="9525" cap="flat" cmpd="sng">
              <a:solidFill>
                <a:srgbClr val="2E75B5"/>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5" name="Brandline_LVC">
            <a:extLst>
              <a:ext uri="{FF2B5EF4-FFF2-40B4-BE49-F238E27FC236}">
                <a16:creationId xmlns:a16="http://schemas.microsoft.com/office/drawing/2014/main" id="{B018B467-F61B-53D7-51E3-7E47502F4048}"/>
              </a:ext>
            </a:extLst>
          </p:cNvPr>
          <p:cNvSpPr/>
          <p:nvPr/>
        </p:nvSpPr>
        <p:spPr>
          <a:xfrm>
            <a:off x="7493000" y="816324"/>
            <a:ext cx="1264126"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Shape 2316"/>
        <p:cNvGrpSpPr/>
        <p:nvPr/>
      </p:nvGrpSpPr>
      <p:grpSpPr>
        <a:xfrm>
          <a:off x="0" y="0"/>
          <a:ext cx="0" cy="0"/>
          <a:chOff x="0" y="0"/>
          <a:chExt cx="0" cy="0"/>
        </a:xfrm>
      </p:grpSpPr>
      <p:sp>
        <p:nvSpPr>
          <p:cNvPr id="2317" name="Google Shape;2317;p187"/>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4400"/>
              <a:buNone/>
            </a:pPr>
            <a:r>
              <a:rPr lang="en-US"/>
              <a:t>Navigation and Pagination</a:t>
            </a:r>
            <a:endParaRPr/>
          </a:p>
        </p:txBody>
      </p:sp>
      <p:sp>
        <p:nvSpPr>
          <p:cNvPr id="2" name="Text Placeholder 1">
            <a:extLst>
              <a:ext uri="{FF2B5EF4-FFF2-40B4-BE49-F238E27FC236}">
                <a16:creationId xmlns:a16="http://schemas.microsoft.com/office/drawing/2014/main" id="{4CE68B10-18E7-103B-DE8C-9C0231AC95B8}"/>
              </a:ext>
            </a:extLst>
          </p:cNvPr>
          <p:cNvSpPr>
            <a:spLocks noGrp="1"/>
          </p:cNvSpPr>
          <p:nvPr>
            <p:ph type="body" sz="quarter" idx="11"/>
          </p:nvPr>
        </p:nvSpPr>
        <p:spPr/>
        <p:txBody>
          <a:bodyPr/>
          <a:lstStyle/>
          <a:p>
            <a:r>
              <a:rPr lang="en-US" dirty="0"/>
              <a:t>Problem Statement: </a:t>
            </a:r>
          </a:p>
          <a:p>
            <a:endParaRPr lang="en-US" dirty="0"/>
          </a:p>
          <a:p>
            <a:r>
              <a:rPr lang="en-US" dirty="0"/>
              <a:t>You are given a project to add navigation using a navbar and use pagination to navigate in Bootstrap.</a:t>
            </a:r>
          </a:p>
          <a:p>
            <a:endParaRPr lang="en-US" dirty="0"/>
          </a:p>
        </p:txBody>
      </p:sp>
      <p:sp>
        <p:nvSpPr>
          <p:cNvPr id="2319" name="Google Shape;2319;p187"/>
          <p:cNvSpPr txBox="1"/>
          <p:nvPr/>
        </p:nvSpPr>
        <p:spPr>
          <a:xfrm>
            <a:off x="12570282" y="1704397"/>
            <a:ext cx="3484882" cy="35832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rgbClr val="0F547B"/>
              </a:buClr>
              <a:buSzPts val="700"/>
              <a:buFont typeface="Arial"/>
              <a:buNone/>
            </a:pPr>
            <a:r>
              <a:rPr lang="en-US" sz="2200" b="1" i="0" u="none" strike="noStrike" cap="none">
                <a:solidFill>
                  <a:srgbClr val="0F547B"/>
                </a:solidFill>
                <a:latin typeface="Open Sans"/>
                <a:ea typeface="Open Sans"/>
                <a:cs typeface="Open Sans"/>
                <a:sym typeface="Open Sans"/>
              </a:rPr>
              <a:t>Duration: 45 Min.</a:t>
            </a:r>
            <a:endParaRPr sz="2200" b="1" i="0" u="none" strike="noStrike" cap="none">
              <a:solidFill>
                <a:srgbClr val="000000"/>
              </a:solidFill>
              <a:latin typeface="Open Sans"/>
              <a:ea typeface="Open Sans"/>
              <a:cs typeface="Open Sans"/>
              <a:sym typeface="Open Sans"/>
            </a:endParaRPr>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Shape 2323"/>
        <p:cNvGrpSpPr/>
        <p:nvPr/>
      </p:nvGrpSpPr>
      <p:grpSpPr>
        <a:xfrm>
          <a:off x="0" y="0"/>
          <a:ext cx="0" cy="0"/>
          <a:chOff x="0" y="0"/>
          <a:chExt cx="0" cy="0"/>
        </a:xfrm>
      </p:grpSpPr>
      <p:sp>
        <p:nvSpPr>
          <p:cNvPr id="2324" name="Google Shape;2324;p188"/>
          <p:cNvSpPr txBox="1">
            <a:spLocks noGrp="1"/>
          </p:cNvSpPr>
          <p:nvPr>
            <p:ph type="title"/>
          </p:nvPr>
        </p:nvSpPr>
        <p:spPr>
          <a:xfrm>
            <a:off x="-10160" y="229878"/>
            <a:ext cx="16276320" cy="687244"/>
          </a:xfrm>
          <a:noFill/>
          <a:ln>
            <a:noFill/>
          </a:ln>
        </p:spPr>
        <p:txBody>
          <a:bodyPr spcFirstLastPara="1" wrap="square" lIns="91425" tIns="45700" rIns="91425" bIns="45700" anchor="ctr" anchorCtr="0">
            <a:normAutofit/>
          </a:bodyPr>
          <a:lstStyle/>
          <a:p>
            <a:pPr lvl="0"/>
            <a:r>
              <a:rPr lang="en-US" dirty="0"/>
              <a:t>Assisted Practice: Guidelines</a:t>
            </a:r>
          </a:p>
        </p:txBody>
      </p:sp>
      <p:sp>
        <p:nvSpPr>
          <p:cNvPr id="2326" name="Google Shape;2326;p188"/>
          <p:cNvSpPr txBox="1"/>
          <p:nvPr/>
        </p:nvSpPr>
        <p:spPr>
          <a:xfrm>
            <a:off x="1896549" y="1962244"/>
            <a:ext cx="12063945" cy="2428317"/>
          </a:xfrm>
          <a:prstGeom prst="rect">
            <a:avLst/>
          </a:prstGeom>
          <a:noFill/>
          <a:ln>
            <a:noFill/>
          </a:ln>
        </p:spPr>
        <p:txBody>
          <a:bodyPr spcFirstLastPara="1" wrap="square" lIns="91425" tIns="45700" rIns="91425" bIns="45700" anchor="t" anchorCtr="0">
            <a:spAutoFit/>
          </a:bodyPr>
          <a:lstStyle/>
          <a:p>
            <a:pPr marL="0" marR="0" lvl="0" indent="0" algn="l" rtl="0">
              <a:lnSpc>
                <a:spcPct val="115000"/>
              </a:lnSpc>
              <a:spcBef>
                <a:spcPts val="0"/>
              </a:spcBef>
              <a:spcAft>
                <a:spcPts val="0"/>
              </a:spcAft>
              <a:buNone/>
            </a:pPr>
            <a:r>
              <a:rPr lang="en-US" sz="2200" b="0" i="0" u="none" strike="noStrike" cap="none">
                <a:solidFill>
                  <a:srgbClr val="3F3F3F"/>
                </a:solidFill>
                <a:latin typeface="Open Sans"/>
                <a:ea typeface="Open Sans"/>
                <a:cs typeface="Open Sans"/>
                <a:sym typeface="Open Sans"/>
              </a:rPr>
              <a:t>Steps to be followed:</a:t>
            </a:r>
            <a:endParaRPr/>
          </a:p>
          <a:p>
            <a:pPr marL="0" marR="0" lvl="0" indent="0" algn="l" rtl="0">
              <a:lnSpc>
                <a:spcPct val="115000"/>
              </a:lnSpc>
              <a:spcBef>
                <a:spcPts val="0"/>
              </a:spcBef>
              <a:spcAft>
                <a:spcPts val="0"/>
              </a:spcAft>
              <a:buNone/>
            </a:pPr>
            <a:endParaRPr sz="2200" b="0" i="0" u="none" strike="noStrike" cap="none">
              <a:solidFill>
                <a:srgbClr val="3F3F3F"/>
              </a:solidFill>
              <a:latin typeface="Open Sans"/>
              <a:ea typeface="Open Sans"/>
              <a:cs typeface="Open Sans"/>
              <a:sym typeface="Open Sans"/>
            </a:endParaRPr>
          </a:p>
          <a:p>
            <a:pPr marL="457200" marR="0" lvl="0" indent="-457200" algn="l" rtl="0">
              <a:lnSpc>
                <a:spcPct val="115000"/>
              </a:lnSpc>
              <a:spcBef>
                <a:spcPts val="0"/>
              </a:spcBef>
              <a:spcAft>
                <a:spcPts val="0"/>
              </a:spcAft>
              <a:buClr>
                <a:srgbClr val="3F3F3F"/>
              </a:buClr>
              <a:buSzPts val="2200"/>
              <a:buFont typeface="Arial"/>
              <a:buAutoNum type="arabicPeriod"/>
            </a:pPr>
            <a:r>
              <a:rPr lang="en-US" sz="2200" b="0" i="0" u="none" strike="noStrike" cap="none">
                <a:solidFill>
                  <a:srgbClr val="3F3F3F"/>
                </a:solidFill>
                <a:latin typeface="Open Sans"/>
                <a:ea typeface="Open Sans"/>
                <a:cs typeface="Open Sans"/>
                <a:sym typeface="Open Sans"/>
              </a:rPr>
              <a:t>Build a navbar using Bootstrap in your code editor.</a:t>
            </a:r>
            <a:endParaRPr sz="1400" b="0" i="0" u="none" strike="noStrike" cap="none">
              <a:solidFill>
                <a:srgbClr val="3F3F3F"/>
              </a:solidFill>
              <a:latin typeface="Arial"/>
              <a:ea typeface="Arial"/>
              <a:cs typeface="Arial"/>
              <a:sym typeface="Arial"/>
            </a:endParaRPr>
          </a:p>
          <a:p>
            <a:pPr marL="457200" marR="0" lvl="0" indent="-457200" algn="l" rtl="0">
              <a:lnSpc>
                <a:spcPct val="115000"/>
              </a:lnSpc>
              <a:spcBef>
                <a:spcPts val="0"/>
              </a:spcBef>
              <a:spcAft>
                <a:spcPts val="0"/>
              </a:spcAft>
              <a:buClr>
                <a:srgbClr val="3F3F3F"/>
              </a:buClr>
              <a:buSzPts val="2200"/>
              <a:buFont typeface="Open Sans"/>
              <a:buAutoNum type="arabicPeriod"/>
            </a:pPr>
            <a:r>
              <a:rPr lang="en-US" sz="2200" b="0" i="0" u="none" strike="noStrike" cap="none">
                <a:solidFill>
                  <a:srgbClr val="3F3F3F"/>
                </a:solidFill>
                <a:latin typeface="Open Sans"/>
                <a:ea typeface="Open Sans"/>
                <a:cs typeface="Open Sans"/>
                <a:sym typeface="Open Sans"/>
              </a:rPr>
              <a:t>View results in the browser.</a:t>
            </a:r>
            <a:endParaRPr sz="1400" b="0" i="0" u="none" strike="noStrike" cap="none">
              <a:solidFill>
                <a:srgbClr val="3F3F3F"/>
              </a:solidFill>
              <a:latin typeface="Arial"/>
              <a:ea typeface="Arial"/>
              <a:cs typeface="Arial"/>
              <a:sym typeface="Arial"/>
            </a:endParaRPr>
          </a:p>
          <a:p>
            <a:pPr marL="457200" marR="0" lvl="0" indent="-457200" algn="l" rtl="0">
              <a:lnSpc>
                <a:spcPct val="115000"/>
              </a:lnSpc>
              <a:spcBef>
                <a:spcPts val="0"/>
              </a:spcBef>
              <a:spcAft>
                <a:spcPts val="0"/>
              </a:spcAft>
              <a:buClr>
                <a:srgbClr val="3F3F3F"/>
              </a:buClr>
              <a:buSzPts val="2200"/>
              <a:buFont typeface="Open Sans"/>
              <a:buAutoNum type="arabicPeriod"/>
            </a:pPr>
            <a:r>
              <a:rPr lang="en-US" sz="2200" b="0" i="0" u="none" strike="noStrike" cap="none">
                <a:solidFill>
                  <a:srgbClr val="3F3F3F"/>
                </a:solidFill>
                <a:latin typeface="Open Sans"/>
                <a:ea typeface="Open Sans"/>
                <a:cs typeface="Open Sans"/>
                <a:sym typeface="Open Sans"/>
              </a:rPr>
              <a:t>Add pagination to your website using Bootstrap.</a:t>
            </a:r>
            <a:endParaRPr sz="1400" b="0" i="0" u="none" strike="noStrike" cap="none">
              <a:solidFill>
                <a:srgbClr val="3F3F3F"/>
              </a:solidFill>
              <a:latin typeface="Arial"/>
              <a:ea typeface="Arial"/>
              <a:cs typeface="Arial"/>
              <a:sym typeface="Arial"/>
            </a:endParaRPr>
          </a:p>
          <a:p>
            <a:pPr marL="457200" marR="0" lvl="0" indent="-457200" algn="l" rtl="0">
              <a:lnSpc>
                <a:spcPct val="115000"/>
              </a:lnSpc>
              <a:spcBef>
                <a:spcPts val="0"/>
              </a:spcBef>
              <a:spcAft>
                <a:spcPts val="0"/>
              </a:spcAft>
              <a:buClr>
                <a:srgbClr val="3F3F3F"/>
              </a:buClr>
              <a:buSzPts val="2200"/>
              <a:buFont typeface="Open Sans"/>
              <a:buAutoNum type="arabicPeriod"/>
            </a:pPr>
            <a:r>
              <a:rPr lang="en-US" sz="2200" b="0" i="0" u="none" strike="noStrike" cap="none">
                <a:solidFill>
                  <a:srgbClr val="3F3F3F"/>
                </a:solidFill>
                <a:latin typeface="Open Sans"/>
                <a:ea typeface="Open Sans"/>
                <a:cs typeface="Open Sans"/>
                <a:sym typeface="Open Sans"/>
              </a:rPr>
              <a:t>View results in the browser.</a:t>
            </a:r>
            <a:endParaRPr sz="1400" b="0" i="0" u="none" strike="noStrike" cap="none">
              <a:solidFill>
                <a:srgbClr val="3F3F3F"/>
              </a:solidFill>
              <a:latin typeface="Arial"/>
              <a:ea typeface="Arial"/>
              <a:cs typeface="Arial"/>
              <a:sym typeface="Arial"/>
            </a:endParaRPr>
          </a:p>
        </p:txBody>
      </p:sp>
      <p:sp>
        <p:nvSpPr>
          <p:cNvPr id="8" name="Brandline_LVC">
            <a:extLst>
              <a:ext uri="{FF2B5EF4-FFF2-40B4-BE49-F238E27FC236}">
                <a16:creationId xmlns:a16="http://schemas.microsoft.com/office/drawing/2014/main" id="{639785A2-F9AB-6538-42D6-4E5213AA9D14}"/>
              </a:ext>
            </a:extLst>
          </p:cNvPr>
          <p:cNvSpPr/>
          <p:nvPr/>
        </p:nvSpPr>
        <p:spPr>
          <a:xfrm>
            <a:off x="4965700" y="816705"/>
            <a:ext cx="6328251"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950F53E-3D95-E7DA-EF67-0FCAB93565E5}"/>
              </a:ext>
            </a:extLst>
          </p:cNvPr>
          <p:cNvSpPr>
            <a:spLocks noGrp="1"/>
          </p:cNvSpPr>
          <p:nvPr>
            <p:ph type="body" sz="quarter" idx="15"/>
          </p:nvPr>
        </p:nvSpPr>
        <p:spPr/>
        <p:txBody>
          <a:bodyPr/>
          <a:lstStyle/>
          <a:p>
            <a:pPr marL="0" marR="0" lvl="0" indent="0" algn="l" rtl="0">
              <a:lnSpc>
                <a:spcPct val="115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Responsive web </a:t>
            </a:r>
            <a:r>
              <a:rPr lang="en-US">
                <a:solidFill>
                  <a:srgbClr val="3F3F3F"/>
                </a:solidFill>
              </a:rPr>
              <a:t>d</a:t>
            </a:r>
            <a:r>
              <a:rPr lang="en-US" sz="2200" b="0" i="0" u="none" strike="noStrike" cap="none">
                <a:solidFill>
                  <a:srgbClr val="3F3F3F"/>
                </a:solidFill>
                <a:latin typeface="Open Sans"/>
                <a:ea typeface="Open Sans"/>
                <a:cs typeface="Open Sans"/>
                <a:sym typeface="Open Sans"/>
              </a:rPr>
              <a:t>esign is a responsive browser that can adapt to different screen sizes.</a:t>
            </a:r>
            <a:endParaRPr lang="en-US" sz="1400" b="0" i="0" u="none" strike="noStrike" cap="none" dirty="0">
              <a:solidFill>
                <a:srgbClr val="3F3F3F"/>
              </a:solidFill>
              <a:latin typeface="Arial"/>
              <a:ea typeface="Arial"/>
              <a:cs typeface="Arial"/>
              <a:sym typeface="Arial"/>
            </a:endParaRPr>
          </a:p>
        </p:txBody>
      </p:sp>
      <p:sp>
        <p:nvSpPr>
          <p:cNvPr id="4" name="Text Placeholder 3">
            <a:extLst>
              <a:ext uri="{FF2B5EF4-FFF2-40B4-BE49-F238E27FC236}">
                <a16:creationId xmlns:a16="http://schemas.microsoft.com/office/drawing/2014/main" id="{BB29440D-05D9-7D39-C47B-BAE4B000BE7A}"/>
              </a:ext>
            </a:extLst>
          </p:cNvPr>
          <p:cNvSpPr>
            <a:spLocks noGrp="1"/>
          </p:cNvSpPr>
          <p:nvPr>
            <p:ph type="body" sz="quarter" idx="16"/>
          </p:nvPr>
        </p:nvSpPr>
        <p:spPr>
          <a:xfrm>
            <a:off x="1332356" y="3149255"/>
            <a:ext cx="9036000" cy="1011600"/>
          </a:xfrm>
        </p:spPr>
        <p:txBody>
          <a:bodyPr/>
          <a:lstStyle/>
          <a:p>
            <a:pPr marL="0" lvl="0" indent="0" algn="l" rtl="0">
              <a:lnSpc>
                <a:spcPct val="115000"/>
              </a:lnSpc>
              <a:spcBef>
                <a:spcPts val="1000"/>
              </a:spcBef>
              <a:spcAft>
                <a:spcPts val="0"/>
              </a:spcAft>
              <a:buSzPts val="2800"/>
              <a:buNone/>
            </a:pPr>
            <a:r>
              <a:rPr lang="en-US" sz="2200">
                <a:solidFill>
                  <a:srgbClr val="3F3F3F"/>
                </a:solidFill>
                <a:latin typeface="Open Sans"/>
                <a:ea typeface="Open Sans"/>
                <a:cs typeface="Open Sans"/>
                <a:sym typeface="Open Sans"/>
              </a:rPr>
              <a:t>Bootstrap helps to create responsive and mobile-friendly websites.</a:t>
            </a:r>
            <a:endParaRPr lang="en-US" dirty="0">
              <a:solidFill>
                <a:srgbClr val="3F3F3F"/>
              </a:solidFill>
            </a:endParaRPr>
          </a:p>
        </p:txBody>
      </p:sp>
      <p:sp>
        <p:nvSpPr>
          <p:cNvPr id="5" name="Text Placeholder 4">
            <a:extLst>
              <a:ext uri="{FF2B5EF4-FFF2-40B4-BE49-F238E27FC236}">
                <a16:creationId xmlns:a16="http://schemas.microsoft.com/office/drawing/2014/main" id="{725E13F6-6113-71E5-F34F-4AA2264B5451}"/>
              </a:ext>
            </a:extLst>
          </p:cNvPr>
          <p:cNvSpPr>
            <a:spLocks noGrp="1"/>
          </p:cNvSpPr>
          <p:nvPr>
            <p:ph type="body" sz="quarter" idx="17"/>
          </p:nvPr>
        </p:nvSpPr>
        <p:spPr>
          <a:xfrm>
            <a:off x="1331837" y="3948917"/>
            <a:ext cx="9036000" cy="1011600"/>
          </a:xfrm>
        </p:spPr>
        <p:txBody>
          <a:bodyPr/>
          <a:lstStyle/>
          <a:p>
            <a:pPr marL="0" lvl="0" indent="0" algn="l" rtl="0">
              <a:lnSpc>
                <a:spcPct val="115000"/>
              </a:lnSpc>
              <a:spcBef>
                <a:spcPts val="0"/>
              </a:spcBef>
              <a:spcAft>
                <a:spcPts val="0"/>
              </a:spcAft>
              <a:buSzPts val="2800"/>
              <a:buNone/>
            </a:pPr>
            <a:r>
              <a:rPr lang="en-US" sz="2200">
                <a:solidFill>
                  <a:srgbClr val="3F3F3F"/>
                </a:solidFill>
                <a:latin typeface="Open Sans"/>
                <a:ea typeface="Open Sans"/>
                <a:cs typeface="Open Sans"/>
                <a:sym typeface="Open Sans"/>
              </a:rPr>
              <a:t>In Bootstrap, the grid system presents a swift and simple way to build responsive website layouts.</a:t>
            </a:r>
            <a:endParaRPr lang="en-US" dirty="0"/>
          </a:p>
        </p:txBody>
      </p:sp>
      <p:sp>
        <p:nvSpPr>
          <p:cNvPr id="6" name="Text Placeholder 5">
            <a:extLst>
              <a:ext uri="{FF2B5EF4-FFF2-40B4-BE49-F238E27FC236}">
                <a16:creationId xmlns:a16="http://schemas.microsoft.com/office/drawing/2014/main" id="{A1A7381D-4CD5-A357-E997-F29D3884A523}"/>
              </a:ext>
            </a:extLst>
          </p:cNvPr>
          <p:cNvSpPr>
            <a:spLocks noGrp="1"/>
          </p:cNvSpPr>
          <p:nvPr>
            <p:ph type="body" sz="quarter" idx="18"/>
          </p:nvPr>
        </p:nvSpPr>
        <p:spPr>
          <a:xfrm>
            <a:off x="1332873" y="5141937"/>
            <a:ext cx="9034445" cy="1010072"/>
          </a:xfrm>
        </p:spPr>
        <p:txBody>
          <a:bodyPr/>
          <a:lstStyle/>
          <a:p>
            <a:pPr marL="0" marR="0" lvl="0" indent="0" algn="l" rtl="0">
              <a:lnSpc>
                <a:spcPct val="115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Bootstrap themes are pre-built templates of HTML, CSS, and JavaScript that provide styling to design web page layouts.</a:t>
            </a:r>
            <a:endParaRPr lang="en-US" sz="1400" b="0" i="0" u="none" strike="noStrike" cap="none" dirty="0">
              <a:solidFill>
                <a:srgbClr val="3F3F3F"/>
              </a:solidFill>
              <a:latin typeface="Arial"/>
              <a:ea typeface="Arial"/>
              <a:cs typeface="Arial"/>
              <a:sym typeface="Arial"/>
            </a:endParaRPr>
          </a:p>
        </p:txBody>
      </p:sp>
      <p:pic>
        <p:nvPicPr>
          <p:cNvPr id="2" name="Picture 1" descr="A blue and white circle with a white circle&#10;&#10;Description automatically generated with low confidence">
            <a:extLst>
              <a:ext uri="{FF2B5EF4-FFF2-40B4-BE49-F238E27FC236}">
                <a16:creationId xmlns:a16="http://schemas.microsoft.com/office/drawing/2014/main" id="{3F75B7CB-1AA3-585A-AE26-2EEC63A934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2636" y="2030249"/>
            <a:ext cx="396244" cy="387931"/>
          </a:xfrm>
          <a:prstGeom prst="rect">
            <a:avLst/>
          </a:prstGeom>
        </p:spPr>
      </p:pic>
      <p:pic>
        <p:nvPicPr>
          <p:cNvPr id="27" name="Picture 26" descr="A blue and white circle with a white circle&#10;&#10;Description automatically generated with low confidence">
            <a:extLst>
              <a:ext uri="{FF2B5EF4-FFF2-40B4-BE49-F238E27FC236}">
                <a16:creationId xmlns:a16="http://schemas.microsoft.com/office/drawing/2014/main" id="{5D1830A9-B24A-8050-D111-CD732FA90A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2636" y="5208961"/>
            <a:ext cx="396244" cy="387931"/>
          </a:xfrm>
          <a:prstGeom prst="rect">
            <a:avLst/>
          </a:prstGeom>
        </p:spPr>
      </p:pic>
      <p:pic>
        <p:nvPicPr>
          <p:cNvPr id="28" name="Picture 27" descr="A blue and white circle with a white circle&#10;&#10;Description automatically generated with low confidence">
            <a:extLst>
              <a:ext uri="{FF2B5EF4-FFF2-40B4-BE49-F238E27FC236}">
                <a16:creationId xmlns:a16="http://schemas.microsoft.com/office/drawing/2014/main" id="{EEA1EC8E-0FE8-F629-E15B-DC6A4C683C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2636" y="4012020"/>
            <a:ext cx="396244" cy="387931"/>
          </a:xfrm>
          <a:prstGeom prst="rect">
            <a:avLst/>
          </a:prstGeom>
        </p:spPr>
      </p:pic>
      <p:pic>
        <p:nvPicPr>
          <p:cNvPr id="29" name="Picture 28" descr="A blue and white circle with a white circle&#10;&#10;Description automatically generated with low confidence">
            <a:extLst>
              <a:ext uri="{FF2B5EF4-FFF2-40B4-BE49-F238E27FC236}">
                <a16:creationId xmlns:a16="http://schemas.microsoft.com/office/drawing/2014/main" id="{71DDC7C1-F437-5D75-EDA1-709A5C0DB2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2636" y="3202802"/>
            <a:ext cx="396244" cy="387931"/>
          </a:xfrm>
          <a:prstGeom prst="rect">
            <a:avLst/>
          </a:prstGeom>
        </p:spPr>
      </p:pic>
      <p:sp>
        <p:nvSpPr>
          <p:cNvPr id="7" name="Rectangle 6" hidden="1">
            <a:extLst>
              <a:ext uri="{FF2B5EF4-FFF2-40B4-BE49-F238E27FC236}">
                <a16:creationId xmlns:a16="http://schemas.microsoft.com/office/drawing/2014/main" id="{19B8FDFC-1D53-1A93-F152-68F023693C5C}"/>
              </a:ext>
            </a:extLst>
          </p:cNvPr>
          <p:cNvSpPr/>
          <p:nvPr/>
        </p:nvSpPr>
        <p:spPr>
          <a:xfrm>
            <a:off x="1332872" y="4681969"/>
            <a:ext cx="594000" cy="59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69205332"/>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Shape 2342"/>
        <p:cNvGrpSpPr/>
        <p:nvPr/>
      </p:nvGrpSpPr>
      <p:grpSpPr>
        <a:xfrm>
          <a:off x="0" y="0"/>
          <a:ext cx="0" cy="0"/>
          <a:chOff x="0" y="0"/>
          <a:chExt cx="0" cy="0"/>
        </a:xfrm>
      </p:grpSpPr>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3" name="Text Placeholder 2">
            <a:extLst>
              <a:ext uri="{FF2B5EF4-FFF2-40B4-BE49-F238E27FC236}">
                <a16:creationId xmlns:a16="http://schemas.microsoft.com/office/drawing/2014/main" id="{B73CA2E4-FE65-6DAA-10F8-7DCFE0429D50}"/>
              </a:ext>
            </a:extLst>
          </p:cNvPr>
          <p:cNvSpPr>
            <a:spLocks noGrp="1"/>
          </p:cNvSpPr>
          <p:nvPr>
            <p:ph type="body" sz="quarter" idx="12"/>
          </p:nvPr>
        </p:nvSpPr>
        <p:spPr>
          <a:xfrm>
            <a:off x="2330450" y="2698180"/>
            <a:ext cx="11250613" cy="836613"/>
          </a:xfrm>
        </p:spPr>
        <p:txBody>
          <a:bodyPr/>
          <a:lstStyle/>
          <a:p>
            <a:pPr lvl="0"/>
            <a:r>
              <a:rPr lang="en-US" dirty="0"/>
              <a:t>It is easy to use.</a:t>
            </a:r>
          </a:p>
        </p:txBody>
      </p:sp>
      <p:sp>
        <p:nvSpPr>
          <p:cNvPr id="5" name="Text Placeholder 4">
            <a:extLst>
              <a:ext uri="{FF2B5EF4-FFF2-40B4-BE49-F238E27FC236}">
                <a16:creationId xmlns:a16="http://schemas.microsoft.com/office/drawing/2014/main" id="{9E4BAFA7-468E-F1B8-909C-237AE0B9D18B}"/>
              </a:ext>
            </a:extLst>
          </p:cNvPr>
          <p:cNvSpPr>
            <a:spLocks noGrp="1"/>
          </p:cNvSpPr>
          <p:nvPr>
            <p:ph type="body" sz="quarter" idx="13"/>
          </p:nvPr>
        </p:nvSpPr>
        <p:spPr>
          <a:xfrm>
            <a:off x="2334566" y="3629064"/>
            <a:ext cx="11250613" cy="836613"/>
          </a:xfrm>
        </p:spPr>
        <p:txBody>
          <a:bodyPr/>
          <a:lstStyle/>
          <a:p>
            <a:pPr lvl="0"/>
            <a:r>
              <a:rPr lang="en-US" dirty="0"/>
              <a:t>It is compatible with all browsers.</a:t>
            </a:r>
          </a:p>
        </p:txBody>
      </p:sp>
      <p:sp>
        <p:nvSpPr>
          <p:cNvPr id="7" name="Text Placeholder 6">
            <a:extLst>
              <a:ext uri="{FF2B5EF4-FFF2-40B4-BE49-F238E27FC236}">
                <a16:creationId xmlns:a16="http://schemas.microsoft.com/office/drawing/2014/main" id="{987A0AF7-FEE4-BF29-2903-E5912A80A93F}"/>
              </a:ext>
            </a:extLst>
          </p:cNvPr>
          <p:cNvSpPr>
            <a:spLocks noGrp="1"/>
          </p:cNvSpPr>
          <p:nvPr>
            <p:ph type="body" sz="quarter" idx="14"/>
          </p:nvPr>
        </p:nvSpPr>
        <p:spPr>
          <a:xfrm>
            <a:off x="2334566" y="4568181"/>
            <a:ext cx="11250613" cy="836613"/>
          </a:xfrm>
        </p:spPr>
        <p:txBody>
          <a:bodyPr/>
          <a:lstStyle/>
          <a:p>
            <a:pPr lvl="0"/>
            <a:r>
              <a:rPr lang="en-US" dirty="0"/>
              <a:t>It is a closed source framework.</a:t>
            </a:r>
          </a:p>
        </p:txBody>
      </p:sp>
      <p:sp>
        <p:nvSpPr>
          <p:cNvPr id="9" name="Text Placeholder 8">
            <a:extLst>
              <a:ext uri="{FF2B5EF4-FFF2-40B4-BE49-F238E27FC236}">
                <a16:creationId xmlns:a16="http://schemas.microsoft.com/office/drawing/2014/main" id="{6ED49361-0ABA-E554-090F-6E02075C5CE2}"/>
              </a:ext>
            </a:extLst>
          </p:cNvPr>
          <p:cNvSpPr>
            <a:spLocks noGrp="1"/>
          </p:cNvSpPr>
          <p:nvPr>
            <p:ph type="body" sz="quarter" idx="15"/>
          </p:nvPr>
        </p:nvSpPr>
        <p:spPr>
          <a:xfrm>
            <a:off x="2338682" y="5511422"/>
            <a:ext cx="11250613" cy="836613"/>
          </a:xfrm>
        </p:spPr>
        <p:txBody>
          <a:bodyPr/>
          <a:lstStyle/>
          <a:p>
            <a:pPr lvl="0"/>
            <a:r>
              <a:rPr lang="en-US" dirty="0"/>
              <a:t>It has a consistent design.</a:t>
            </a:r>
          </a:p>
        </p:txBody>
      </p:sp>
      <p:sp>
        <p:nvSpPr>
          <p:cNvPr id="4" name="Text Placeholder 3">
            <a:extLst>
              <a:ext uri="{FF2B5EF4-FFF2-40B4-BE49-F238E27FC236}">
                <a16:creationId xmlns:a16="http://schemas.microsoft.com/office/drawing/2014/main" id="{067E1B58-FCF9-081D-E46C-F38045A11FDF}"/>
              </a:ext>
            </a:extLst>
          </p:cNvPr>
          <p:cNvSpPr>
            <a:spLocks noGrp="1"/>
          </p:cNvSpPr>
          <p:nvPr>
            <p:ph type="body" sz="quarter" idx="11"/>
          </p:nvPr>
        </p:nvSpPr>
        <p:spPr>
          <a:xfrm>
            <a:off x="2967015" y="580287"/>
            <a:ext cx="12401573" cy="1447009"/>
          </a:xfrm>
        </p:spPr>
        <p:txBody>
          <a:bodyPr/>
          <a:lstStyle/>
          <a:p>
            <a:pPr lvl="0"/>
            <a:r>
              <a:rPr lang="en-US" dirty="0"/>
              <a:t>Which of the following is not a feature of Bootstrap?</a:t>
            </a:r>
          </a:p>
        </p:txBody>
      </p:sp>
      <p:sp>
        <p:nvSpPr>
          <p:cNvPr id="24" name="Text Placeholder 23">
            <a:extLst>
              <a:ext uri="{FF2B5EF4-FFF2-40B4-BE49-F238E27FC236}">
                <a16:creationId xmlns:a16="http://schemas.microsoft.com/office/drawing/2014/main" id="{68FD4DCF-192F-9632-1F99-F5CD201904BB}"/>
              </a:ext>
            </a:extLst>
          </p:cNvPr>
          <p:cNvSpPr>
            <a:spLocks noGrp="1"/>
          </p:cNvSpPr>
          <p:nvPr>
            <p:ph type="body" sz="quarter" idx="10"/>
          </p:nvPr>
        </p:nvSpPr>
        <p:spPr>
          <a:xfrm>
            <a:off x="1562390" y="1193800"/>
            <a:ext cx="1135063" cy="830263"/>
          </a:xfrm>
        </p:spPr>
        <p:txBody>
          <a:bodyPr/>
          <a:lstStyle/>
          <a:p>
            <a:r>
              <a:rPr lang="en-US"/>
              <a:t>1</a:t>
            </a:r>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14" name="Text Placeholder 13">
            <a:extLst>
              <a:ext uri="{FF2B5EF4-FFF2-40B4-BE49-F238E27FC236}">
                <a16:creationId xmlns:a16="http://schemas.microsoft.com/office/drawing/2014/main" id="{F92173DC-0F92-6801-CADC-C6A1369A4DAA}"/>
              </a:ext>
            </a:extLst>
          </p:cNvPr>
          <p:cNvSpPr>
            <a:spLocks noGrp="1"/>
          </p:cNvSpPr>
          <p:nvPr>
            <p:ph type="body" sz="quarter" idx="18"/>
          </p:nvPr>
        </p:nvSpPr>
        <p:spPr>
          <a:xfrm>
            <a:off x="3251201" y="7277661"/>
            <a:ext cx="8834438" cy="584200"/>
          </a:xfrm>
        </p:spPr>
        <p:txBody>
          <a:bodyPr/>
          <a:lstStyle/>
          <a:p>
            <a:pPr lvl="0"/>
            <a:r>
              <a:rPr lang="en-US" dirty="0"/>
              <a:t>C</a:t>
            </a:r>
          </a:p>
        </p:txBody>
      </p:sp>
      <p:sp>
        <p:nvSpPr>
          <p:cNvPr id="213" name="Google Shape;213;p9"/>
          <p:cNvSpPr txBox="1">
            <a:spLocks noGrp="1"/>
          </p:cNvSpPr>
          <p:nvPr>
            <p:ph type="body" sz="quarter" idx="16"/>
          </p:nvPr>
        </p:nvSpPr>
        <p:spPr>
          <a:xfrm>
            <a:off x="669925" y="7935913"/>
            <a:ext cx="13095288" cy="1004887"/>
          </a:xfrm>
          <a:noFill/>
          <a:ln>
            <a:noFill/>
          </a:ln>
        </p:spPr>
        <p:txBody>
          <a:bodyPr spcFirstLastPara="1" wrap="square" lIns="91425" tIns="0" rIns="91425" bIns="0" anchor="t" anchorCtr="0">
            <a:normAutofit/>
          </a:bodyPr>
          <a:lstStyle/>
          <a:p>
            <a:pPr lvl="0"/>
            <a:r>
              <a:rPr lang="en-US" dirty="0"/>
              <a:t>Bootstrap is an open-source framework.</a:t>
            </a:r>
          </a:p>
        </p:txBody>
      </p:sp>
      <p:sp>
        <p:nvSpPr>
          <p:cNvPr id="12" name="Text Placeholder 11">
            <a:extLst>
              <a:ext uri="{FF2B5EF4-FFF2-40B4-BE49-F238E27FC236}">
                <a16:creationId xmlns:a16="http://schemas.microsoft.com/office/drawing/2014/main" id="{3660320D-C095-D60B-E9B1-CF15DFCF0874}"/>
              </a:ext>
            </a:extLst>
          </p:cNvPr>
          <p:cNvSpPr>
            <a:spLocks noGrp="1"/>
          </p:cNvSpPr>
          <p:nvPr>
            <p:ph type="body" sz="quarter" idx="15"/>
          </p:nvPr>
        </p:nvSpPr>
        <p:spPr>
          <a:xfrm>
            <a:off x="2338682" y="5511422"/>
            <a:ext cx="11250613" cy="836613"/>
          </a:xfrm>
        </p:spPr>
        <p:txBody>
          <a:bodyPr/>
          <a:lstStyle/>
          <a:p>
            <a:pPr lvl="0"/>
            <a:r>
              <a:rPr lang="en-US" dirty="0"/>
              <a:t>It has a consistent design.</a:t>
            </a:r>
          </a:p>
        </p:txBody>
      </p:sp>
      <p:sp>
        <p:nvSpPr>
          <p:cNvPr id="10" name="Text Placeholder 9">
            <a:extLst>
              <a:ext uri="{FF2B5EF4-FFF2-40B4-BE49-F238E27FC236}">
                <a16:creationId xmlns:a16="http://schemas.microsoft.com/office/drawing/2014/main" id="{0A8CB97B-EBE5-C20F-B2B0-A90720298019}"/>
              </a:ext>
            </a:extLst>
          </p:cNvPr>
          <p:cNvSpPr>
            <a:spLocks noGrp="1"/>
          </p:cNvSpPr>
          <p:nvPr>
            <p:ph type="body" sz="quarter" idx="14"/>
          </p:nvPr>
        </p:nvSpPr>
        <p:spPr>
          <a:xfrm>
            <a:off x="2334566" y="4568181"/>
            <a:ext cx="11250613" cy="836613"/>
          </a:xfrm>
        </p:spPr>
        <p:txBody>
          <a:bodyPr/>
          <a:lstStyle/>
          <a:p>
            <a:pPr lvl="0"/>
            <a:r>
              <a:rPr lang="en-US" dirty="0"/>
              <a:t>It is a closed source framework.</a:t>
            </a:r>
          </a:p>
        </p:txBody>
      </p:sp>
      <p:sp>
        <p:nvSpPr>
          <p:cNvPr id="8" name="Text Placeholder 7">
            <a:extLst>
              <a:ext uri="{FF2B5EF4-FFF2-40B4-BE49-F238E27FC236}">
                <a16:creationId xmlns:a16="http://schemas.microsoft.com/office/drawing/2014/main" id="{3E4092F2-52A2-6F92-D7BA-4F003F841218}"/>
              </a:ext>
            </a:extLst>
          </p:cNvPr>
          <p:cNvSpPr>
            <a:spLocks noGrp="1"/>
          </p:cNvSpPr>
          <p:nvPr>
            <p:ph type="body" sz="quarter" idx="13"/>
          </p:nvPr>
        </p:nvSpPr>
        <p:spPr>
          <a:xfrm>
            <a:off x="2334566" y="3629064"/>
            <a:ext cx="11250613" cy="836613"/>
          </a:xfrm>
        </p:spPr>
        <p:txBody>
          <a:bodyPr/>
          <a:lstStyle/>
          <a:p>
            <a:pPr lvl="0"/>
            <a:r>
              <a:rPr lang="en-US" dirty="0"/>
              <a:t>It is compatible with all browsers.</a:t>
            </a:r>
          </a:p>
        </p:txBody>
      </p:sp>
      <p:sp>
        <p:nvSpPr>
          <p:cNvPr id="6" name="Text Placeholder 5">
            <a:extLst>
              <a:ext uri="{FF2B5EF4-FFF2-40B4-BE49-F238E27FC236}">
                <a16:creationId xmlns:a16="http://schemas.microsoft.com/office/drawing/2014/main" id="{5920B5DC-18C0-738A-0ADF-5E6CC18D812D}"/>
              </a:ext>
            </a:extLst>
          </p:cNvPr>
          <p:cNvSpPr>
            <a:spLocks noGrp="1"/>
          </p:cNvSpPr>
          <p:nvPr>
            <p:ph type="body" sz="quarter" idx="12"/>
          </p:nvPr>
        </p:nvSpPr>
        <p:spPr>
          <a:xfrm>
            <a:off x="2330450" y="2698180"/>
            <a:ext cx="11250613" cy="836613"/>
          </a:xfrm>
        </p:spPr>
        <p:txBody>
          <a:bodyPr/>
          <a:lstStyle/>
          <a:p>
            <a:pPr lvl="0"/>
            <a:r>
              <a:rPr lang="en-US" dirty="0"/>
              <a:t>It is easy to use.</a:t>
            </a:r>
          </a:p>
        </p:txBody>
      </p:sp>
      <p:sp>
        <p:nvSpPr>
          <p:cNvPr id="15" name="Text Placeholder 14">
            <a:extLst>
              <a:ext uri="{FF2B5EF4-FFF2-40B4-BE49-F238E27FC236}">
                <a16:creationId xmlns:a16="http://schemas.microsoft.com/office/drawing/2014/main" id="{64206C10-F308-FC68-6907-EAD3D24BC8F3}"/>
              </a:ext>
            </a:extLst>
          </p:cNvPr>
          <p:cNvSpPr>
            <a:spLocks noGrp="1"/>
          </p:cNvSpPr>
          <p:nvPr>
            <p:ph type="body" sz="quarter" idx="19"/>
          </p:nvPr>
        </p:nvSpPr>
        <p:spPr>
          <a:xfrm>
            <a:off x="1562390" y="1193800"/>
            <a:ext cx="1135063" cy="830263"/>
          </a:xfrm>
        </p:spPr>
        <p:txBody>
          <a:bodyPr/>
          <a:lstStyle/>
          <a:p>
            <a:r>
              <a:rPr lang="en-US"/>
              <a:t>1</a:t>
            </a:r>
          </a:p>
        </p:txBody>
      </p:sp>
      <p:sp>
        <p:nvSpPr>
          <p:cNvPr id="19" name="Text Placeholder 18">
            <a:extLst>
              <a:ext uri="{FF2B5EF4-FFF2-40B4-BE49-F238E27FC236}">
                <a16:creationId xmlns:a16="http://schemas.microsoft.com/office/drawing/2014/main" id="{432EFE6D-2E20-F0FE-7C89-8566D4EAF720}"/>
              </a:ext>
            </a:extLst>
          </p:cNvPr>
          <p:cNvSpPr>
            <a:spLocks noGrp="1"/>
          </p:cNvSpPr>
          <p:nvPr>
            <p:ph type="body" sz="quarter" idx="11"/>
          </p:nvPr>
        </p:nvSpPr>
        <p:spPr>
          <a:xfrm>
            <a:off x="2967015" y="580287"/>
            <a:ext cx="12401573" cy="1447009"/>
          </a:xfrm>
        </p:spPr>
        <p:txBody>
          <a:bodyPr/>
          <a:lstStyle/>
          <a:p>
            <a:pPr lvl="0"/>
            <a:r>
              <a:rPr lang="en-US" dirty="0"/>
              <a:t>Which of the following is not a feature of Bootstrap?</a:t>
            </a:r>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3" name="Text Placeholder 2">
            <a:extLst>
              <a:ext uri="{FF2B5EF4-FFF2-40B4-BE49-F238E27FC236}">
                <a16:creationId xmlns:a16="http://schemas.microsoft.com/office/drawing/2014/main" id="{B73CA2E4-FE65-6DAA-10F8-7DCFE0429D50}"/>
              </a:ext>
            </a:extLst>
          </p:cNvPr>
          <p:cNvSpPr>
            <a:spLocks noGrp="1"/>
          </p:cNvSpPr>
          <p:nvPr>
            <p:ph type="body" sz="quarter" idx="12"/>
          </p:nvPr>
        </p:nvSpPr>
        <p:spPr>
          <a:xfrm>
            <a:off x="2330450" y="2698180"/>
            <a:ext cx="11250613" cy="836613"/>
          </a:xfrm>
        </p:spPr>
        <p:txBody>
          <a:bodyPr/>
          <a:lstStyle/>
          <a:p>
            <a:pPr lvl="0"/>
            <a:r>
              <a:rPr lang="en-US" dirty="0"/>
              <a:t>Auto text</a:t>
            </a:r>
          </a:p>
        </p:txBody>
      </p:sp>
      <p:sp>
        <p:nvSpPr>
          <p:cNvPr id="5" name="Text Placeholder 4">
            <a:extLst>
              <a:ext uri="{FF2B5EF4-FFF2-40B4-BE49-F238E27FC236}">
                <a16:creationId xmlns:a16="http://schemas.microsoft.com/office/drawing/2014/main" id="{9E4BAFA7-468E-F1B8-909C-237AE0B9D18B}"/>
              </a:ext>
            </a:extLst>
          </p:cNvPr>
          <p:cNvSpPr>
            <a:spLocks noGrp="1"/>
          </p:cNvSpPr>
          <p:nvPr>
            <p:ph type="body" sz="quarter" idx="13"/>
          </p:nvPr>
        </p:nvSpPr>
        <p:spPr>
          <a:xfrm>
            <a:off x="2334566" y="3629064"/>
            <a:ext cx="11250613" cy="836613"/>
          </a:xfrm>
        </p:spPr>
        <p:txBody>
          <a:bodyPr/>
          <a:lstStyle/>
          <a:p>
            <a:pPr lvl="0"/>
            <a:r>
              <a:rPr lang="en-US" dirty="0"/>
              <a:t>Predictors</a:t>
            </a:r>
          </a:p>
        </p:txBody>
      </p:sp>
      <p:sp>
        <p:nvSpPr>
          <p:cNvPr id="7" name="Text Placeholder 6">
            <a:extLst>
              <a:ext uri="{FF2B5EF4-FFF2-40B4-BE49-F238E27FC236}">
                <a16:creationId xmlns:a16="http://schemas.microsoft.com/office/drawing/2014/main" id="{987A0AF7-FEE4-BF29-2903-E5912A80A93F}"/>
              </a:ext>
            </a:extLst>
          </p:cNvPr>
          <p:cNvSpPr>
            <a:spLocks noGrp="1"/>
          </p:cNvSpPr>
          <p:nvPr>
            <p:ph type="body" sz="quarter" idx="14"/>
          </p:nvPr>
        </p:nvSpPr>
        <p:spPr>
          <a:xfrm>
            <a:off x="2334566" y="4568181"/>
            <a:ext cx="11250613" cy="836613"/>
          </a:xfrm>
        </p:spPr>
        <p:txBody>
          <a:bodyPr/>
          <a:lstStyle/>
          <a:p>
            <a:pPr lvl="0"/>
            <a:r>
              <a:rPr lang="en-US" dirty="0"/>
              <a:t>Typeaheads</a:t>
            </a:r>
          </a:p>
        </p:txBody>
      </p:sp>
      <p:sp>
        <p:nvSpPr>
          <p:cNvPr id="9" name="Text Placeholder 8">
            <a:extLst>
              <a:ext uri="{FF2B5EF4-FFF2-40B4-BE49-F238E27FC236}">
                <a16:creationId xmlns:a16="http://schemas.microsoft.com/office/drawing/2014/main" id="{6ED49361-0ABA-E554-090F-6E02075C5CE2}"/>
              </a:ext>
            </a:extLst>
          </p:cNvPr>
          <p:cNvSpPr>
            <a:spLocks noGrp="1"/>
          </p:cNvSpPr>
          <p:nvPr>
            <p:ph type="body" sz="quarter" idx="15"/>
          </p:nvPr>
        </p:nvSpPr>
        <p:spPr>
          <a:xfrm>
            <a:off x="2338682" y="5511422"/>
            <a:ext cx="11250613" cy="836613"/>
          </a:xfrm>
        </p:spPr>
        <p:txBody>
          <a:bodyPr/>
          <a:lstStyle/>
          <a:p>
            <a:pPr lvl="0"/>
            <a:r>
              <a:rPr lang="en-US" dirty="0" err="1"/>
              <a:t>Showhints</a:t>
            </a:r>
            <a:endParaRPr lang="en-US" dirty="0"/>
          </a:p>
        </p:txBody>
      </p:sp>
      <p:sp>
        <p:nvSpPr>
          <p:cNvPr id="4" name="Text Placeholder 3">
            <a:extLst>
              <a:ext uri="{FF2B5EF4-FFF2-40B4-BE49-F238E27FC236}">
                <a16:creationId xmlns:a16="http://schemas.microsoft.com/office/drawing/2014/main" id="{067E1B58-FCF9-081D-E46C-F38045A11FDF}"/>
              </a:ext>
            </a:extLst>
          </p:cNvPr>
          <p:cNvSpPr>
            <a:spLocks noGrp="1"/>
          </p:cNvSpPr>
          <p:nvPr>
            <p:ph type="body" sz="quarter" idx="11"/>
          </p:nvPr>
        </p:nvSpPr>
        <p:spPr>
          <a:xfrm>
            <a:off x="2967015" y="580287"/>
            <a:ext cx="12401573" cy="1447009"/>
          </a:xfrm>
        </p:spPr>
        <p:txBody>
          <a:bodyPr/>
          <a:lstStyle/>
          <a:p>
            <a:pPr lvl="0"/>
            <a:r>
              <a:rPr lang="en-US" dirty="0"/>
              <a:t>Elements used to auto-complete user forms are called __________.</a:t>
            </a:r>
          </a:p>
        </p:txBody>
      </p:sp>
      <p:sp>
        <p:nvSpPr>
          <p:cNvPr id="24" name="Text Placeholder 23">
            <a:extLst>
              <a:ext uri="{FF2B5EF4-FFF2-40B4-BE49-F238E27FC236}">
                <a16:creationId xmlns:a16="http://schemas.microsoft.com/office/drawing/2014/main" id="{68FD4DCF-192F-9632-1F99-F5CD201904BB}"/>
              </a:ext>
            </a:extLst>
          </p:cNvPr>
          <p:cNvSpPr>
            <a:spLocks noGrp="1"/>
          </p:cNvSpPr>
          <p:nvPr>
            <p:ph type="body" sz="quarter" idx="10"/>
          </p:nvPr>
        </p:nvSpPr>
        <p:spPr>
          <a:xfrm>
            <a:off x="1562390" y="1193800"/>
            <a:ext cx="1135063" cy="830263"/>
          </a:xfrm>
        </p:spPr>
        <p:txBody>
          <a:bodyPr/>
          <a:lstStyle/>
          <a:p>
            <a:r>
              <a:rPr lang="en-US" dirty="0"/>
              <a:t>2</a:t>
            </a:r>
          </a:p>
        </p:txBody>
      </p:sp>
    </p:spTree>
    <p:extLst>
      <p:ext uri="{BB962C8B-B14F-4D97-AF65-F5344CB8AC3E}">
        <p14:creationId xmlns:p14="http://schemas.microsoft.com/office/powerpoint/2010/main" val="2029759472"/>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14" name="Text Placeholder 13">
            <a:extLst>
              <a:ext uri="{FF2B5EF4-FFF2-40B4-BE49-F238E27FC236}">
                <a16:creationId xmlns:a16="http://schemas.microsoft.com/office/drawing/2014/main" id="{F92173DC-0F92-6801-CADC-C6A1369A4DAA}"/>
              </a:ext>
            </a:extLst>
          </p:cNvPr>
          <p:cNvSpPr>
            <a:spLocks noGrp="1"/>
          </p:cNvSpPr>
          <p:nvPr>
            <p:ph type="body" sz="quarter" idx="18"/>
          </p:nvPr>
        </p:nvSpPr>
        <p:spPr>
          <a:xfrm>
            <a:off x="3251201" y="7277661"/>
            <a:ext cx="8834438" cy="584200"/>
          </a:xfrm>
        </p:spPr>
        <p:txBody>
          <a:bodyPr/>
          <a:lstStyle/>
          <a:p>
            <a:pPr lvl="0"/>
            <a:r>
              <a:rPr lang="en-US" dirty="0"/>
              <a:t>C</a:t>
            </a:r>
          </a:p>
        </p:txBody>
      </p:sp>
      <p:sp>
        <p:nvSpPr>
          <p:cNvPr id="213" name="Google Shape;213;p9"/>
          <p:cNvSpPr txBox="1">
            <a:spLocks noGrp="1"/>
          </p:cNvSpPr>
          <p:nvPr>
            <p:ph type="body" sz="quarter" idx="16"/>
          </p:nvPr>
        </p:nvSpPr>
        <p:spPr>
          <a:xfrm>
            <a:off x="669925" y="7935913"/>
            <a:ext cx="13095288" cy="1004887"/>
          </a:xfrm>
          <a:noFill/>
          <a:ln>
            <a:noFill/>
          </a:ln>
        </p:spPr>
        <p:txBody>
          <a:bodyPr spcFirstLastPara="1" wrap="square" lIns="91425" tIns="0" rIns="91425" bIns="0" anchor="t" anchorCtr="0">
            <a:normAutofit/>
          </a:bodyPr>
          <a:lstStyle/>
          <a:p>
            <a:pPr lvl="0"/>
            <a:r>
              <a:rPr lang="en-US" dirty="0"/>
              <a:t>Typeaheads are used to auto-complete user forms.</a:t>
            </a:r>
          </a:p>
        </p:txBody>
      </p:sp>
      <p:sp>
        <p:nvSpPr>
          <p:cNvPr id="12" name="Text Placeholder 11">
            <a:extLst>
              <a:ext uri="{FF2B5EF4-FFF2-40B4-BE49-F238E27FC236}">
                <a16:creationId xmlns:a16="http://schemas.microsoft.com/office/drawing/2014/main" id="{3660320D-C095-D60B-E9B1-CF15DFCF0874}"/>
              </a:ext>
            </a:extLst>
          </p:cNvPr>
          <p:cNvSpPr>
            <a:spLocks noGrp="1"/>
          </p:cNvSpPr>
          <p:nvPr>
            <p:ph type="body" sz="quarter" idx="15"/>
          </p:nvPr>
        </p:nvSpPr>
        <p:spPr>
          <a:xfrm>
            <a:off x="2338682" y="5511422"/>
            <a:ext cx="11250613" cy="836613"/>
          </a:xfrm>
        </p:spPr>
        <p:txBody>
          <a:bodyPr/>
          <a:lstStyle/>
          <a:p>
            <a:pPr lvl="0"/>
            <a:r>
              <a:rPr lang="en-US" dirty="0" err="1"/>
              <a:t>Showhints</a:t>
            </a:r>
            <a:endParaRPr lang="en-US" dirty="0"/>
          </a:p>
        </p:txBody>
      </p:sp>
      <p:sp>
        <p:nvSpPr>
          <p:cNvPr id="10" name="Text Placeholder 9">
            <a:extLst>
              <a:ext uri="{FF2B5EF4-FFF2-40B4-BE49-F238E27FC236}">
                <a16:creationId xmlns:a16="http://schemas.microsoft.com/office/drawing/2014/main" id="{0A8CB97B-EBE5-C20F-B2B0-A90720298019}"/>
              </a:ext>
            </a:extLst>
          </p:cNvPr>
          <p:cNvSpPr>
            <a:spLocks noGrp="1"/>
          </p:cNvSpPr>
          <p:nvPr>
            <p:ph type="body" sz="quarter" idx="14"/>
          </p:nvPr>
        </p:nvSpPr>
        <p:spPr>
          <a:xfrm>
            <a:off x="2334566" y="4568181"/>
            <a:ext cx="11250613" cy="836613"/>
          </a:xfrm>
        </p:spPr>
        <p:txBody>
          <a:bodyPr/>
          <a:lstStyle/>
          <a:p>
            <a:pPr lvl="0"/>
            <a:r>
              <a:rPr lang="en-US" dirty="0"/>
              <a:t>Typeaheads</a:t>
            </a:r>
          </a:p>
        </p:txBody>
      </p:sp>
      <p:sp>
        <p:nvSpPr>
          <p:cNvPr id="8" name="Text Placeholder 7">
            <a:extLst>
              <a:ext uri="{FF2B5EF4-FFF2-40B4-BE49-F238E27FC236}">
                <a16:creationId xmlns:a16="http://schemas.microsoft.com/office/drawing/2014/main" id="{3E4092F2-52A2-6F92-D7BA-4F003F841218}"/>
              </a:ext>
            </a:extLst>
          </p:cNvPr>
          <p:cNvSpPr>
            <a:spLocks noGrp="1"/>
          </p:cNvSpPr>
          <p:nvPr>
            <p:ph type="body" sz="quarter" idx="13"/>
          </p:nvPr>
        </p:nvSpPr>
        <p:spPr>
          <a:xfrm>
            <a:off x="2334566" y="3629064"/>
            <a:ext cx="11250613" cy="836613"/>
          </a:xfrm>
        </p:spPr>
        <p:txBody>
          <a:bodyPr/>
          <a:lstStyle/>
          <a:p>
            <a:pPr lvl="0"/>
            <a:r>
              <a:rPr lang="en-US" dirty="0"/>
              <a:t>Predictors</a:t>
            </a:r>
          </a:p>
        </p:txBody>
      </p:sp>
      <p:sp>
        <p:nvSpPr>
          <p:cNvPr id="6" name="Text Placeholder 5">
            <a:extLst>
              <a:ext uri="{FF2B5EF4-FFF2-40B4-BE49-F238E27FC236}">
                <a16:creationId xmlns:a16="http://schemas.microsoft.com/office/drawing/2014/main" id="{5920B5DC-18C0-738A-0ADF-5E6CC18D812D}"/>
              </a:ext>
            </a:extLst>
          </p:cNvPr>
          <p:cNvSpPr>
            <a:spLocks noGrp="1"/>
          </p:cNvSpPr>
          <p:nvPr>
            <p:ph type="body" sz="quarter" idx="12"/>
          </p:nvPr>
        </p:nvSpPr>
        <p:spPr>
          <a:xfrm>
            <a:off x="2330450" y="2698180"/>
            <a:ext cx="11250613" cy="836613"/>
          </a:xfrm>
        </p:spPr>
        <p:txBody>
          <a:bodyPr/>
          <a:lstStyle/>
          <a:p>
            <a:pPr lvl="0"/>
            <a:r>
              <a:rPr lang="en-US" dirty="0"/>
              <a:t>Auto text</a:t>
            </a:r>
          </a:p>
        </p:txBody>
      </p:sp>
      <p:sp>
        <p:nvSpPr>
          <p:cNvPr id="15" name="Text Placeholder 14">
            <a:extLst>
              <a:ext uri="{FF2B5EF4-FFF2-40B4-BE49-F238E27FC236}">
                <a16:creationId xmlns:a16="http://schemas.microsoft.com/office/drawing/2014/main" id="{64206C10-F308-FC68-6907-EAD3D24BC8F3}"/>
              </a:ext>
            </a:extLst>
          </p:cNvPr>
          <p:cNvSpPr>
            <a:spLocks noGrp="1"/>
          </p:cNvSpPr>
          <p:nvPr>
            <p:ph type="body" sz="quarter" idx="19"/>
          </p:nvPr>
        </p:nvSpPr>
        <p:spPr>
          <a:xfrm>
            <a:off x="1562390" y="1193800"/>
            <a:ext cx="1135063" cy="830263"/>
          </a:xfrm>
        </p:spPr>
        <p:txBody>
          <a:bodyPr/>
          <a:lstStyle/>
          <a:p>
            <a:r>
              <a:rPr lang="en-US" dirty="0"/>
              <a:t>2</a:t>
            </a:r>
          </a:p>
        </p:txBody>
      </p:sp>
      <p:sp>
        <p:nvSpPr>
          <p:cNvPr id="19" name="Text Placeholder 18">
            <a:extLst>
              <a:ext uri="{FF2B5EF4-FFF2-40B4-BE49-F238E27FC236}">
                <a16:creationId xmlns:a16="http://schemas.microsoft.com/office/drawing/2014/main" id="{432EFE6D-2E20-F0FE-7C89-8566D4EAF720}"/>
              </a:ext>
            </a:extLst>
          </p:cNvPr>
          <p:cNvSpPr>
            <a:spLocks noGrp="1"/>
          </p:cNvSpPr>
          <p:nvPr>
            <p:ph type="body" sz="quarter" idx="11"/>
          </p:nvPr>
        </p:nvSpPr>
        <p:spPr>
          <a:xfrm>
            <a:off x="2967015" y="580287"/>
            <a:ext cx="12401573" cy="1447009"/>
          </a:xfrm>
        </p:spPr>
        <p:txBody>
          <a:bodyPr/>
          <a:lstStyle/>
          <a:p>
            <a:pPr lvl="0"/>
            <a:r>
              <a:rPr lang="en-US" dirty="0"/>
              <a:t>Elements used to auto-complete user forms are called __________.</a:t>
            </a:r>
          </a:p>
        </p:txBody>
      </p:sp>
    </p:spTree>
    <p:extLst>
      <p:ext uri="{BB962C8B-B14F-4D97-AF65-F5344CB8AC3E}">
        <p14:creationId xmlns:p14="http://schemas.microsoft.com/office/powerpoint/2010/main" val="34328230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43"/>
        <p:cNvGrpSpPr/>
        <p:nvPr/>
      </p:nvGrpSpPr>
      <p:grpSpPr>
        <a:xfrm>
          <a:off x="0" y="0"/>
          <a:ext cx="0" cy="0"/>
          <a:chOff x="0" y="0"/>
          <a:chExt cx="0" cy="0"/>
        </a:xfrm>
      </p:grpSpPr>
      <p:sp>
        <p:nvSpPr>
          <p:cNvPr id="744" name="Google Shape;744;p60"/>
          <p:cNvSpPr/>
          <p:nvPr/>
        </p:nvSpPr>
        <p:spPr>
          <a:xfrm>
            <a:off x="6739607" y="1868069"/>
            <a:ext cx="184731"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745" name="Google Shape;745;p60"/>
          <p:cNvGrpSpPr/>
          <p:nvPr/>
        </p:nvGrpSpPr>
        <p:grpSpPr>
          <a:xfrm>
            <a:off x="4485443" y="2870925"/>
            <a:ext cx="7381310" cy="4251416"/>
            <a:chOff x="5545796" y="3501451"/>
            <a:chExt cx="7381310" cy="4251416"/>
          </a:xfrm>
        </p:grpSpPr>
        <p:sp>
          <p:nvSpPr>
            <p:cNvPr id="746" name="Google Shape;746;p60"/>
            <p:cNvSpPr txBox="1"/>
            <p:nvPr/>
          </p:nvSpPr>
          <p:spPr>
            <a:xfrm>
              <a:off x="5569495" y="7414313"/>
              <a:ext cx="2011784" cy="338554"/>
            </a:xfrm>
            <a:prstGeom prst="rect">
              <a:avLst/>
            </a:prstGeom>
            <a:noFill/>
            <a:ln>
              <a:noFill/>
            </a:ln>
          </p:spPr>
          <p:txBody>
            <a:bodyPr spcFirstLastPara="1" wrap="square" lIns="0" tIns="0" rIns="0" bIns="0" anchor="t" anchorCtr="0">
              <a:spAutoFit/>
            </a:bodyPr>
            <a:lstStyle/>
            <a:p>
              <a:pPr marL="12700" marR="0" lvl="0" indent="0" algn="ctr" rtl="0">
                <a:lnSpc>
                  <a:spcPct val="100000"/>
                </a:lnSpc>
                <a:spcBef>
                  <a:spcPts val="0"/>
                </a:spcBef>
                <a:spcAft>
                  <a:spcPts val="0"/>
                </a:spcAft>
                <a:buClr>
                  <a:srgbClr val="000000"/>
                </a:buClr>
                <a:buSzPts val="2200"/>
                <a:buFont typeface="Arial"/>
                <a:buNone/>
              </a:pPr>
              <a:r>
                <a:rPr lang="en-US" sz="2200" b="1" i="0" u="none" strike="noStrike" cap="none">
                  <a:solidFill>
                    <a:srgbClr val="3F3F3F"/>
                  </a:solidFill>
                  <a:latin typeface="Open Sans"/>
                  <a:ea typeface="Open Sans"/>
                  <a:cs typeface="Open Sans"/>
                  <a:sym typeface="Open Sans"/>
                </a:rPr>
                <a:t>Relative units</a:t>
              </a:r>
              <a:endParaRPr sz="2200" b="1" i="0" u="none" strike="noStrike" cap="none">
                <a:solidFill>
                  <a:srgbClr val="3F3F3F"/>
                </a:solidFill>
                <a:latin typeface="Open Sans"/>
                <a:ea typeface="Open Sans"/>
                <a:cs typeface="Open Sans"/>
                <a:sym typeface="Open Sans"/>
              </a:endParaRPr>
            </a:p>
          </p:txBody>
        </p:sp>
        <p:sp>
          <p:nvSpPr>
            <p:cNvPr id="747" name="Google Shape;747;p60"/>
            <p:cNvSpPr txBox="1"/>
            <p:nvPr/>
          </p:nvSpPr>
          <p:spPr>
            <a:xfrm>
              <a:off x="9935958" y="7367376"/>
              <a:ext cx="2001967" cy="338554"/>
            </a:xfrm>
            <a:prstGeom prst="rect">
              <a:avLst/>
            </a:prstGeom>
            <a:noFill/>
            <a:ln>
              <a:noFill/>
            </a:ln>
          </p:spPr>
          <p:txBody>
            <a:bodyPr spcFirstLastPara="1" wrap="square" lIns="0" tIns="0" rIns="0" bIns="0" anchor="t" anchorCtr="0">
              <a:spAutoFit/>
            </a:bodyPr>
            <a:lstStyle/>
            <a:p>
              <a:pPr marL="12700" marR="0" lvl="0" indent="0" algn="ctr" rtl="0">
                <a:lnSpc>
                  <a:spcPct val="100000"/>
                </a:lnSpc>
                <a:spcBef>
                  <a:spcPts val="0"/>
                </a:spcBef>
                <a:spcAft>
                  <a:spcPts val="0"/>
                </a:spcAft>
                <a:buClr>
                  <a:srgbClr val="000000"/>
                </a:buClr>
                <a:buSzPts val="2200"/>
                <a:buFont typeface="Arial"/>
                <a:buNone/>
              </a:pPr>
              <a:r>
                <a:rPr lang="en-US" sz="2200" b="1" i="0" u="none" strike="noStrike" cap="none">
                  <a:solidFill>
                    <a:srgbClr val="3F3F3F"/>
                  </a:solidFill>
                  <a:latin typeface="Open Sans"/>
                  <a:ea typeface="Open Sans"/>
                  <a:cs typeface="Open Sans"/>
                  <a:sym typeface="Open Sans"/>
                </a:rPr>
                <a:t>Static units</a:t>
              </a:r>
              <a:endParaRPr sz="1400" b="0" i="0" u="none" strike="noStrike" cap="none">
                <a:solidFill>
                  <a:srgbClr val="3F3F3F"/>
                </a:solidFill>
                <a:latin typeface="Arial"/>
                <a:ea typeface="Arial"/>
                <a:cs typeface="Arial"/>
                <a:sym typeface="Arial"/>
              </a:endParaRPr>
            </a:p>
          </p:txBody>
        </p:sp>
        <p:grpSp>
          <p:nvGrpSpPr>
            <p:cNvPr id="748" name="Google Shape;748;p60"/>
            <p:cNvGrpSpPr/>
            <p:nvPr/>
          </p:nvGrpSpPr>
          <p:grpSpPr>
            <a:xfrm>
              <a:off x="5545796" y="3517005"/>
              <a:ext cx="2059182" cy="3424713"/>
              <a:chOff x="5675118" y="3517005"/>
              <a:chExt cx="2059182" cy="3424713"/>
            </a:xfrm>
          </p:grpSpPr>
          <p:grpSp>
            <p:nvGrpSpPr>
              <p:cNvPr id="749" name="Google Shape;749;p60"/>
              <p:cNvGrpSpPr/>
              <p:nvPr/>
            </p:nvGrpSpPr>
            <p:grpSpPr>
              <a:xfrm>
                <a:off x="5675118" y="3517005"/>
                <a:ext cx="2059182" cy="3424713"/>
                <a:chOff x="3984625" y="3275013"/>
                <a:chExt cx="1050925" cy="1747838"/>
              </a:xfrm>
            </p:grpSpPr>
            <p:sp>
              <p:nvSpPr>
                <p:cNvPr id="750" name="Google Shape;750;p60"/>
                <p:cNvSpPr/>
                <p:nvPr/>
              </p:nvSpPr>
              <p:spPr>
                <a:xfrm>
                  <a:off x="3984625" y="3275013"/>
                  <a:ext cx="1050925" cy="1747838"/>
                </a:xfrm>
                <a:custGeom>
                  <a:avLst/>
                  <a:gdLst/>
                  <a:ahLst/>
                  <a:cxnLst/>
                  <a:rect l="l" t="t" r="r" b="b"/>
                  <a:pathLst>
                    <a:path w="602" h="1003" extrusionOk="0">
                      <a:moveTo>
                        <a:pt x="477" y="0"/>
                      </a:moveTo>
                      <a:cubicBezTo>
                        <a:pt x="124" y="0"/>
                        <a:pt x="124" y="0"/>
                        <a:pt x="124" y="0"/>
                      </a:cubicBezTo>
                      <a:cubicBezTo>
                        <a:pt x="56" y="0"/>
                        <a:pt x="0" y="56"/>
                        <a:pt x="0" y="125"/>
                      </a:cubicBezTo>
                      <a:cubicBezTo>
                        <a:pt x="0" y="879"/>
                        <a:pt x="0" y="879"/>
                        <a:pt x="0" y="879"/>
                      </a:cubicBezTo>
                      <a:cubicBezTo>
                        <a:pt x="0" y="947"/>
                        <a:pt x="56" y="1003"/>
                        <a:pt x="124" y="1003"/>
                      </a:cubicBezTo>
                      <a:cubicBezTo>
                        <a:pt x="477" y="1003"/>
                        <a:pt x="477" y="1003"/>
                        <a:pt x="477" y="1003"/>
                      </a:cubicBezTo>
                      <a:cubicBezTo>
                        <a:pt x="546" y="1003"/>
                        <a:pt x="602" y="947"/>
                        <a:pt x="602" y="879"/>
                      </a:cubicBezTo>
                      <a:cubicBezTo>
                        <a:pt x="602" y="125"/>
                        <a:pt x="602" y="125"/>
                        <a:pt x="602" y="125"/>
                      </a:cubicBezTo>
                      <a:cubicBezTo>
                        <a:pt x="602" y="56"/>
                        <a:pt x="546" y="0"/>
                        <a:pt x="477" y="0"/>
                      </a:cubicBezTo>
                      <a:close/>
                      <a:moveTo>
                        <a:pt x="210" y="43"/>
                      </a:moveTo>
                      <a:cubicBezTo>
                        <a:pt x="392" y="43"/>
                        <a:pt x="392" y="43"/>
                        <a:pt x="392" y="43"/>
                      </a:cubicBezTo>
                      <a:cubicBezTo>
                        <a:pt x="397" y="43"/>
                        <a:pt x="401" y="47"/>
                        <a:pt x="401" y="52"/>
                      </a:cubicBezTo>
                      <a:cubicBezTo>
                        <a:pt x="401" y="57"/>
                        <a:pt x="397" y="61"/>
                        <a:pt x="392" y="61"/>
                      </a:cubicBezTo>
                      <a:cubicBezTo>
                        <a:pt x="210" y="61"/>
                        <a:pt x="210" y="61"/>
                        <a:pt x="210" y="61"/>
                      </a:cubicBezTo>
                      <a:cubicBezTo>
                        <a:pt x="205" y="61"/>
                        <a:pt x="201" y="57"/>
                        <a:pt x="201" y="52"/>
                      </a:cubicBezTo>
                      <a:cubicBezTo>
                        <a:pt x="201" y="47"/>
                        <a:pt x="205" y="43"/>
                        <a:pt x="210" y="43"/>
                      </a:cubicBezTo>
                      <a:close/>
                      <a:moveTo>
                        <a:pt x="301" y="977"/>
                      </a:moveTo>
                      <a:cubicBezTo>
                        <a:pt x="284" y="977"/>
                        <a:pt x="270" y="964"/>
                        <a:pt x="270" y="947"/>
                      </a:cubicBezTo>
                      <a:cubicBezTo>
                        <a:pt x="270" y="930"/>
                        <a:pt x="284" y="916"/>
                        <a:pt x="301" y="916"/>
                      </a:cubicBezTo>
                      <a:cubicBezTo>
                        <a:pt x="318" y="916"/>
                        <a:pt x="331" y="930"/>
                        <a:pt x="331" y="947"/>
                      </a:cubicBezTo>
                      <a:cubicBezTo>
                        <a:pt x="331" y="964"/>
                        <a:pt x="318" y="977"/>
                        <a:pt x="301" y="977"/>
                      </a:cubicBezTo>
                      <a:close/>
                      <a:moveTo>
                        <a:pt x="549" y="892"/>
                      </a:moveTo>
                      <a:cubicBezTo>
                        <a:pt x="549" y="893"/>
                        <a:pt x="548" y="894"/>
                        <a:pt x="547" y="894"/>
                      </a:cubicBezTo>
                      <a:cubicBezTo>
                        <a:pt x="54" y="894"/>
                        <a:pt x="54" y="894"/>
                        <a:pt x="54" y="894"/>
                      </a:cubicBezTo>
                      <a:cubicBezTo>
                        <a:pt x="54" y="894"/>
                        <a:pt x="53" y="893"/>
                        <a:pt x="53" y="892"/>
                      </a:cubicBezTo>
                      <a:cubicBezTo>
                        <a:pt x="53" y="102"/>
                        <a:pt x="53" y="102"/>
                        <a:pt x="53" y="102"/>
                      </a:cubicBezTo>
                      <a:cubicBezTo>
                        <a:pt x="53" y="101"/>
                        <a:pt x="54" y="100"/>
                        <a:pt x="54" y="100"/>
                      </a:cubicBezTo>
                      <a:cubicBezTo>
                        <a:pt x="547" y="100"/>
                        <a:pt x="547" y="100"/>
                        <a:pt x="547" y="100"/>
                      </a:cubicBezTo>
                      <a:cubicBezTo>
                        <a:pt x="548" y="100"/>
                        <a:pt x="549" y="101"/>
                        <a:pt x="549" y="102"/>
                      </a:cubicBezTo>
                      <a:lnTo>
                        <a:pt x="549" y="892"/>
                      </a:lnTo>
                      <a:close/>
                    </a:path>
                  </a:pathLst>
                </a:custGeom>
                <a:solidFill>
                  <a:srgbClr val="666665"/>
                </a:solidFill>
                <a:ln w="9525" cap="flat" cmpd="sng">
                  <a:solidFill>
                    <a:srgbClr val="666665"/>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3F3F3F"/>
                    </a:solidFill>
                    <a:latin typeface="Arial"/>
                    <a:ea typeface="Arial"/>
                    <a:cs typeface="Arial"/>
                    <a:sym typeface="Arial"/>
                  </a:endParaRPr>
                </a:p>
              </p:txBody>
            </p:sp>
            <p:sp>
              <p:nvSpPr>
                <p:cNvPr id="751" name="Google Shape;751;p60"/>
                <p:cNvSpPr/>
                <p:nvPr/>
              </p:nvSpPr>
              <p:spPr>
                <a:xfrm>
                  <a:off x="4075657" y="3449638"/>
                  <a:ext cx="886679" cy="1382713"/>
                </a:xfrm>
                <a:custGeom>
                  <a:avLst/>
                  <a:gdLst/>
                  <a:ahLst/>
                  <a:cxnLst/>
                  <a:rect l="l" t="t" r="r" b="b"/>
                  <a:pathLst>
                    <a:path w="496" h="794" extrusionOk="0">
                      <a:moveTo>
                        <a:pt x="494" y="0"/>
                      </a:moveTo>
                      <a:cubicBezTo>
                        <a:pt x="1" y="0"/>
                        <a:pt x="1" y="0"/>
                        <a:pt x="1" y="0"/>
                      </a:cubicBezTo>
                      <a:cubicBezTo>
                        <a:pt x="1" y="0"/>
                        <a:pt x="0" y="1"/>
                        <a:pt x="0" y="2"/>
                      </a:cubicBezTo>
                      <a:cubicBezTo>
                        <a:pt x="0" y="792"/>
                        <a:pt x="0" y="792"/>
                        <a:pt x="0" y="792"/>
                      </a:cubicBezTo>
                      <a:cubicBezTo>
                        <a:pt x="0" y="793"/>
                        <a:pt x="1" y="794"/>
                        <a:pt x="1" y="794"/>
                      </a:cubicBezTo>
                      <a:cubicBezTo>
                        <a:pt x="494" y="794"/>
                        <a:pt x="494" y="794"/>
                        <a:pt x="494" y="794"/>
                      </a:cubicBezTo>
                      <a:cubicBezTo>
                        <a:pt x="495" y="794"/>
                        <a:pt x="496" y="793"/>
                        <a:pt x="496" y="792"/>
                      </a:cubicBezTo>
                      <a:cubicBezTo>
                        <a:pt x="496" y="2"/>
                        <a:pt x="496" y="2"/>
                        <a:pt x="496" y="2"/>
                      </a:cubicBezTo>
                      <a:cubicBezTo>
                        <a:pt x="496" y="1"/>
                        <a:pt x="495" y="0"/>
                        <a:pt x="494" y="0"/>
                      </a:cubicBezTo>
                      <a:close/>
                    </a:path>
                  </a:pathLst>
                </a:custGeom>
                <a:solidFill>
                  <a:srgbClr val="F2F2F2"/>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rgbClr val="3F3F3F"/>
                    </a:solidFill>
                    <a:latin typeface="Arial"/>
                    <a:ea typeface="Arial"/>
                    <a:cs typeface="Arial"/>
                    <a:sym typeface="Arial"/>
                  </a:endParaRPr>
                </a:p>
              </p:txBody>
            </p:sp>
          </p:grpSp>
          <p:sp>
            <p:nvSpPr>
              <p:cNvPr id="752" name="Google Shape;752;p60"/>
              <p:cNvSpPr/>
              <p:nvPr/>
            </p:nvSpPr>
            <p:spPr>
              <a:xfrm>
                <a:off x="5841867" y="3859165"/>
                <a:ext cx="1737360" cy="1370195"/>
              </a:xfrm>
              <a:prstGeom prst="rect">
                <a:avLst/>
              </a:prstGeom>
              <a:solidFill>
                <a:srgbClr val="EE990F"/>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a:solidFill>
                      <a:srgbClr val="3F3F3F"/>
                    </a:solidFill>
                    <a:latin typeface="Open Sans"/>
                    <a:ea typeface="Open Sans"/>
                    <a:cs typeface="Open Sans"/>
                    <a:sym typeface="Open Sans"/>
                  </a:rPr>
                  <a:t>100%</a:t>
                </a:r>
                <a:endParaRPr sz="1400" b="0" i="0" u="none" strike="noStrike" cap="none">
                  <a:solidFill>
                    <a:srgbClr val="3F3F3F"/>
                  </a:solidFill>
                  <a:latin typeface="Arial"/>
                  <a:ea typeface="Arial"/>
                  <a:cs typeface="Arial"/>
                  <a:sym typeface="Arial"/>
                </a:endParaRPr>
              </a:p>
            </p:txBody>
          </p:sp>
          <p:sp>
            <p:nvSpPr>
              <p:cNvPr id="753" name="Google Shape;753;p60"/>
              <p:cNvSpPr/>
              <p:nvPr/>
            </p:nvSpPr>
            <p:spPr>
              <a:xfrm>
                <a:off x="5853487" y="5229361"/>
                <a:ext cx="851222" cy="1339091"/>
              </a:xfrm>
              <a:prstGeom prst="rect">
                <a:avLst/>
              </a:prstGeom>
              <a:solidFill>
                <a:srgbClr val="1EA185"/>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a:solidFill>
                      <a:srgbClr val="3F3F3F"/>
                    </a:solidFill>
                    <a:latin typeface="Open Sans"/>
                    <a:ea typeface="Open Sans"/>
                    <a:cs typeface="Open Sans"/>
                    <a:sym typeface="Open Sans"/>
                  </a:rPr>
                  <a:t>50%</a:t>
                </a:r>
                <a:endParaRPr sz="1400" b="0" i="0" u="none" strike="noStrike" cap="none">
                  <a:solidFill>
                    <a:srgbClr val="3F3F3F"/>
                  </a:solidFill>
                  <a:latin typeface="Arial"/>
                  <a:ea typeface="Arial"/>
                  <a:cs typeface="Arial"/>
                  <a:sym typeface="Arial"/>
                </a:endParaRPr>
              </a:p>
            </p:txBody>
          </p:sp>
          <p:sp>
            <p:nvSpPr>
              <p:cNvPr id="754" name="Google Shape;754;p60"/>
              <p:cNvSpPr/>
              <p:nvPr/>
            </p:nvSpPr>
            <p:spPr>
              <a:xfrm>
                <a:off x="6704709" y="5229360"/>
                <a:ext cx="886121" cy="1339091"/>
              </a:xfrm>
              <a:prstGeom prst="rect">
                <a:avLst/>
              </a:prstGeom>
              <a:solidFill>
                <a:srgbClr val="EFEFEF"/>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a:solidFill>
                      <a:srgbClr val="3F3F3F"/>
                    </a:solidFill>
                    <a:latin typeface="Open Sans"/>
                    <a:ea typeface="Open Sans"/>
                    <a:cs typeface="Open Sans"/>
                    <a:sym typeface="Open Sans"/>
                  </a:rPr>
                  <a:t>50%</a:t>
                </a:r>
                <a:endParaRPr sz="1400" b="0" i="0" u="none" strike="noStrike" cap="none">
                  <a:solidFill>
                    <a:srgbClr val="3F3F3F"/>
                  </a:solidFill>
                  <a:latin typeface="Arial"/>
                  <a:ea typeface="Arial"/>
                  <a:cs typeface="Arial"/>
                  <a:sym typeface="Arial"/>
                </a:endParaRPr>
              </a:p>
            </p:txBody>
          </p:sp>
        </p:grpSp>
        <p:grpSp>
          <p:nvGrpSpPr>
            <p:cNvPr id="755" name="Google Shape;755;p60"/>
            <p:cNvGrpSpPr/>
            <p:nvPr/>
          </p:nvGrpSpPr>
          <p:grpSpPr>
            <a:xfrm>
              <a:off x="8946776" y="3501451"/>
              <a:ext cx="3980330" cy="3424713"/>
              <a:chOff x="8946776" y="3501451"/>
              <a:chExt cx="3980330" cy="3424713"/>
            </a:xfrm>
          </p:grpSpPr>
          <p:grpSp>
            <p:nvGrpSpPr>
              <p:cNvPr id="756" name="Google Shape;756;p60"/>
              <p:cNvGrpSpPr/>
              <p:nvPr/>
            </p:nvGrpSpPr>
            <p:grpSpPr>
              <a:xfrm>
                <a:off x="9849903" y="3501451"/>
                <a:ext cx="2059182" cy="3424713"/>
                <a:chOff x="3984625" y="3275013"/>
                <a:chExt cx="1050925" cy="1747838"/>
              </a:xfrm>
            </p:grpSpPr>
            <p:sp>
              <p:nvSpPr>
                <p:cNvPr id="757" name="Google Shape;757;p60"/>
                <p:cNvSpPr/>
                <p:nvPr/>
              </p:nvSpPr>
              <p:spPr>
                <a:xfrm>
                  <a:off x="3984625" y="3275013"/>
                  <a:ext cx="1050925" cy="1747838"/>
                </a:xfrm>
                <a:custGeom>
                  <a:avLst/>
                  <a:gdLst/>
                  <a:ahLst/>
                  <a:cxnLst/>
                  <a:rect l="l" t="t" r="r" b="b"/>
                  <a:pathLst>
                    <a:path w="602" h="1003" extrusionOk="0">
                      <a:moveTo>
                        <a:pt x="477" y="0"/>
                      </a:moveTo>
                      <a:cubicBezTo>
                        <a:pt x="124" y="0"/>
                        <a:pt x="124" y="0"/>
                        <a:pt x="124" y="0"/>
                      </a:cubicBezTo>
                      <a:cubicBezTo>
                        <a:pt x="56" y="0"/>
                        <a:pt x="0" y="56"/>
                        <a:pt x="0" y="125"/>
                      </a:cubicBezTo>
                      <a:cubicBezTo>
                        <a:pt x="0" y="879"/>
                        <a:pt x="0" y="879"/>
                        <a:pt x="0" y="879"/>
                      </a:cubicBezTo>
                      <a:cubicBezTo>
                        <a:pt x="0" y="947"/>
                        <a:pt x="56" y="1003"/>
                        <a:pt x="124" y="1003"/>
                      </a:cubicBezTo>
                      <a:cubicBezTo>
                        <a:pt x="477" y="1003"/>
                        <a:pt x="477" y="1003"/>
                        <a:pt x="477" y="1003"/>
                      </a:cubicBezTo>
                      <a:cubicBezTo>
                        <a:pt x="546" y="1003"/>
                        <a:pt x="602" y="947"/>
                        <a:pt x="602" y="879"/>
                      </a:cubicBezTo>
                      <a:cubicBezTo>
                        <a:pt x="602" y="125"/>
                        <a:pt x="602" y="125"/>
                        <a:pt x="602" y="125"/>
                      </a:cubicBezTo>
                      <a:cubicBezTo>
                        <a:pt x="602" y="56"/>
                        <a:pt x="546" y="0"/>
                        <a:pt x="477" y="0"/>
                      </a:cubicBezTo>
                      <a:close/>
                      <a:moveTo>
                        <a:pt x="210" y="43"/>
                      </a:moveTo>
                      <a:cubicBezTo>
                        <a:pt x="392" y="43"/>
                        <a:pt x="392" y="43"/>
                        <a:pt x="392" y="43"/>
                      </a:cubicBezTo>
                      <a:cubicBezTo>
                        <a:pt x="397" y="43"/>
                        <a:pt x="401" y="47"/>
                        <a:pt x="401" y="52"/>
                      </a:cubicBezTo>
                      <a:cubicBezTo>
                        <a:pt x="401" y="57"/>
                        <a:pt x="397" y="61"/>
                        <a:pt x="392" y="61"/>
                      </a:cubicBezTo>
                      <a:cubicBezTo>
                        <a:pt x="210" y="61"/>
                        <a:pt x="210" y="61"/>
                        <a:pt x="210" y="61"/>
                      </a:cubicBezTo>
                      <a:cubicBezTo>
                        <a:pt x="205" y="61"/>
                        <a:pt x="201" y="57"/>
                        <a:pt x="201" y="52"/>
                      </a:cubicBezTo>
                      <a:cubicBezTo>
                        <a:pt x="201" y="47"/>
                        <a:pt x="205" y="43"/>
                        <a:pt x="210" y="43"/>
                      </a:cubicBezTo>
                      <a:close/>
                      <a:moveTo>
                        <a:pt x="301" y="977"/>
                      </a:moveTo>
                      <a:cubicBezTo>
                        <a:pt x="284" y="977"/>
                        <a:pt x="270" y="964"/>
                        <a:pt x="270" y="947"/>
                      </a:cubicBezTo>
                      <a:cubicBezTo>
                        <a:pt x="270" y="930"/>
                        <a:pt x="284" y="916"/>
                        <a:pt x="301" y="916"/>
                      </a:cubicBezTo>
                      <a:cubicBezTo>
                        <a:pt x="318" y="916"/>
                        <a:pt x="331" y="930"/>
                        <a:pt x="331" y="947"/>
                      </a:cubicBezTo>
                      <a:cubicBezTo>
                        <a:pt x="331" y="964"/>
                        <a:pt x="318" y="977"/>
                        <a:pt x="301" y="977"/>
                      </a:cubicBezTo>
                      <a:close/>
                      <a:moveTo>
                        <a:pt x="549" y="892"/>
                      </a:moveTo>
                      <a:cubicBezTo>
                        <a:pt x="549" y="893"/>
                        <a:pt x="548" y="894"/>
                        <a:pt x="547" y="894"/>
                      </a:cubicBezTo>
                      <a:cubicBezTo>
                        <a:pt x="54" y="894"/>
                        <a:pt x="54" y="894"/>
                        <a:pt x="54" y="894"/>
                      </a:cubicBezTo>
                      <a:cubicBezTo>
                        <a:pt x="54" y="894"/>
                        <a:pt x="53" y="893"/>
                        <a:pt x="53" y="892"/>
                      </a:cubicBezTo>
                      <a:cubicBezTo>
                        <a:pt x="53" y="102"/>
                        <a:pt x="53" y="102"/>
                        <a:pt x="53" y="102"/>
                      </a:cubicBezTo>
                      <a:cubicBezTo>
                        <a:pt x="53" y="101"/>
                        <a:pt x="54" y="100"/>
                        <a:pt x="54" y="100"/>
                      </a:cubicBezTo>
                      <a:cubicBezTo>
                        <a:pt x="547" y="100"/>
                        <a:pt x="547" y="100"/>
                        <a:pt x="547" y="100"/>
                      </a:cubicBezTo>
                      <a:cubicBezTo>
                        <a:pt x="548" y="100"/>
                        <a:pt x="549" y="101"/>
                        <a:pt x="549" y="102"/>
                      </a:cubicBezTo>
                      <a:lnTo>
                        <a:pt x="549" y="892"/>
                      </a:lnTo>
                      <a:close/>
                    </a:path>
                  </a:pathLst>
                </a:custGeom>
                <a:solidFill>
                  <a:srgbClr val="666665"/>
                </a:solidFill>
                <a:ln w="9525" cap="flat" cmpd="sng">
                  <a:solidFill>
                    <a:srgbClr val="666665"/>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3F3F3F"/>
                    </a:solidFill>
                    <a:latin typeface="Arial"/>
                    <a:ea typeface="Arial"/>
                    <a:cs typeface="Arial"/>
                    <a:sym typeface="Arial"/>
                  </a:endParaRPr>
                </a:p>
              </p:txBody>
            </p:sp>
            <p:sp>
              <p:nvSpPr>
                <p:cNvPr id="758" name="Google Shape;758;p60"/>
                <p:cNvSpPr/>
                <p:nvPr/>
              </p:nvSpPr>
              <p:spPr>
                <a:xfrm>
                  <a:off x="4075657" y="3449638"/>
                  <a:ext cx="886679" cy="1382713"/>
                </a:xfrm>
                <a:custGeom>
                  <a:avLst/>
                  <a:gdLst/>
                  <a:ahLst/>
                  <a:cxnLst/>
                  <a:rect l="l" t="t" r="r" b="b"/>
                  <a:pathLst>
                    <a:path w="496" h="794" extrusionOk="0">
                      <a:moveTo>
                        <a:pt x="494" y="0"/>
                      </a:moveTo>
                      <a:cubicBezTo>
                        <a:pt x="1" y="0"/>
                        <a:pt x="1" y="0"/>
                        <a:pt x="1" y="0"/>
                      </a:cubicBezTo>
                      <a:cubicBezTo>
                        <a:pt x="1" y="0"/>
                        <a:pt x="0" y="1"/>
                        <a:pt x="0" y="2"/>
                      </a:cubicBezTo>
                      <a:cubicBezTo>
                        <a:pt x="0" y="792"/>
                        <a:pt x="0" y="792"/>
                        <a:pt x="0" y="792"/>
                      </a:cubicBezTo>
                      <a:cubicBezTo>
                        <a:pt x="0" y="793"/>
                        <a:pt x="1" y="794"/>
                        <a:pt x="1" y="794"/>
                      </a:cubicBezTo>
                      <a:cubicBezTo>
                        <a:pt x="494" y="794"/>
                        <a:pt x="494" y="794"/>
                        <a:pt x="494" y="794"/>
                      </a:cubicBezTo>
                      <a:cubicBezTo>
                        <a:pt x="495" y="794"/>
                        <a:pt x="496" y="793"/>
                        <a:pt x="496" y="792"/>
                      </a:cubicBezTo>
                      <a:cubicBezTo>
                        <a:pt x="496" y="2"/>
                        <a:pt x="496" y="2"/>
                        <a:pt x="496" y="2"/>
                      </a:cubicBezTo>
                      <a:cubicBezTo>
                        <a:pt x="496" y="1"/>
                        <a:pt x="495" y="0"/>
                        <a:pt x="494" y="0"/>
                      </a:cubicBezTo>
                      <a:close/>
                    </a:path>
                  </a:pathLst>
                </a:custGeom>
                <a:solidFill>
                  <a:srgbClr val="F2F2F2"/>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rgbClr val="3F3F3F"/>
                    </a:solidFill>
                    <a:latin typeface="Arial"/>
                    <a:ea typeface="Arial"/>
                    <a:cs typeface="Arial"/>
                    <a:sym typeface="Arial"/>
                  </a:endParaRPr>
                </a:p>
              </p:txBody>
            </p:sp>
          </p:grpSp>
          <p:sp>
            <p:nvSpPr>
              <p:cNvPr id="759" name="Google Shape;759;p60"/>
              <p:cNvSpPr/>
              <p:nvPr/>
            </p:nvSpPr>
            <p:spPr>
              <a:xfrm>
                <a:off x="8946776" y="3843613"/>
                <a:ext cx="3980330" cy="1370195"/>
              </a:xfrm>
              <a:prstGeom prst="rect">
                <a:avLst/>
              </a:prstGeom>
              <a:solidFill>
                <a:srgbClr val="EE990F"/>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a:solidFill>
                      <a:srgbClr val="3F3F3F"/>
                    </a:solidFill>
                    <a:latin typeface="Open Sans"/>
                    <a:ea typeface="Open Sans"/>
                    <a:cs typeface="Open Sans"/>
                    <a:sym typeface="Open Sans"/>
                  </a:rPr>
                  <a:t>600px</a:t>
                </a:r>
                <a:endParaRPr sz="1400" b="0" i="0" u="none" strike="noStrike" cap="none">
                  <a:solidFill>
                    <a:srgbClr val="3F3F3F"/>
                  </a:solidFill>
                  <a:latin typeface="Arial"/>
                  <a:ea typeface="Arial"/>
                  <a:cs typeface="Arial"/>
                  <a:sym typeface="Arial"/>
                </a:endParaRPr>
              </a:p>
            </p:txBody>
          </p:sp>
          <p:sp>
            <p:nvSpPr>
              <p:cNvPr id="760" name="Google Shape;760;p60"/>
              <p:cNvSpPr/>
              <p:nvPr/>
            </p:nvSpPr>
            <p:spPr>
              <a:xfrm>
                <a:off x="8946776" y="5213809"/>
                <a:ext cx="1932718" cy="1339091"/>
              </a:xfrm>
              <a:prstGeom prst="rect">
                <a:avLst/>
              </a:prstGeom>
              <a:solidFill>
                <a:srgbClr val="1EA185"/>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a:solidFill>
                      <a:srgbClr val="3F3F3F"/>
                    </a:solidFill>
                    <a:latin typeface="Open Sans"/>
                    <a:ea typeface="Open Sans"/>
                    <a:cs typeface="Open Sans"/>
                    <a:sym typeface="Open Sans"/>
                  </a:rPr>
                  <a:t>300px</a:t>
                </a:r>
                <a:endParaRPr sz="1400" b="0" i="0" u="none" strike="noStrike" cap="none">
                  <a:solidFill>
                    <a:srgbClr val="3F3F3F"/>
                  </a:solidFill>
                  <a:latin typeface="Arial"/>
                  <a:ea typeface="Arial"/>
                  <a:cs typeface="Arial"/>
                  <a:sym typeface="Arial"/>
                </a:endParaRPr>
              </a:p>
            </p:txBody>
          </p:sp>
          <p:sp>
            <p:nvSpPr>
              <p:cNvPr id="761" name="Google Shape;761;p60"/>
              <p:cNvSpPr/>
              <p:nvPr/>
            </p:nvSpPr>
            <p:spPr>
              <a:xfrm>
                <a:off x="10879494" y="5213808"/>
                <a:ext cx="2047612" cy="1339091"/>
              </a:xfrm>
              <a:prstGeom prst="rect">
                <a:avLst/>
              </a:prstGeom>
              <a:solidFill>
                <a:srgbClr val="EFEFEF"/>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a:solidFill>
                      <a:srgbClr val="3F3F3F"/>
                    </a:solidFill>
                    <a:latin typeface="Open Sans"/>
                    <a:ea typeface="Open Sans"/>
                    <a:cs typeface="Open Sans"/>
                    <a:sym typeface="Open Sans"/>
                  </a:rPr>
                  <a:t>300px</a:t>
                </a:r>
                <a:endParaRPr sz="1400" b="0" i="0" u="none" strike="noStrike" cap="none">
                  <a:solidFill>
                    <a:srgbClr val="3F3F3F"/>
                  </a:solidFill>
                  <a:latin typeface="Arial"/>
                  <a:ea typeface="Arial"/>
                  <a:cs typeface="Arial"/>
                  <a:sym typeface="Arial"/>
                </a:endParaRPr>
              </a:p>
            </p:txBody>
          </p:sp>
        </p:grpSp>
      </p:grpSp>
      <p:sp>
        <p:nvSpPr>
          <p:cNvPr id="762" name="Google Shape;762;p60"/>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dirty="0"/>
              <a:t>Relative vs. Static Units</a:t>
            </a:r>
            <a:endParaRPr dirty="0"/>
          </a:p>
        </p:txBody>
      </p:sp>
      <p:sp>
        <p:nvSpPr>
          <p:cNvPr id="764" name="Google Shape;764;p60"/>
          <p:cNvSpPr/>
          <p:nvPr/>
        </p:nvSpPr>
        <p:spPr>
          <a:xfrm>
            <a:off x="1501425" y="1488125"/>
            <a:ext cx="13253100" cy="811800"/>
          </a:xfrm>
          <a:prstGeom prst="roundRect">
            <a:avLst>
              <a:gd name="adj" fmla="val 16667"/>
            </a:avLst>
          </a:prstGeom>
          <a:solidFill>
            <a:schemeClr val="lt1"/>
          </a:solidFill>
          <a:ln w="9525" cap="flat" cmpd="sng">
            <a:solidFill>
              <a:srgbClr val="024F9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dirty="0">
                <a:solidFill>
                  <a:srgbClr val="3F3F3F"/>
                </a:solidFill>
                <a:latin typeface="Open Sans"/>
                <a:ea typeface="Open Sans"/>
                <a:cs typeface="Open Sans"/>
                <a:sym typeface="Open Sans"/>
              </a:rPr>
              <a:t>Relative units can adapt to any screen in percentages, unlike static units that </a:t>
            </a:r>
            <a:r>
              <a:rPr lang="en-US" sz="2200" dirty="0">
                <a:solidFill>
                  <a:srgbClr val="3F3F3F"/>
                </a:solidFill>
                <a:latin typeface="Open Sans"/>
                <a:ea typeface="Open Sans"/>
                <a:cs typeface="Open Sans"/>
                <a:sym typeface="Open Sans"/>
              </a:rPr>
              <a:t>render </a:t>
            </a:r>
            <a:r>
              <a:rPr lang="en-US" sz="2200" b="0" i="0" u="none" strike="noStrike" cap="none" dirty="0">
                <a:solidFill>
                  <a:srgbClr val="3F3F3F"/>
                </a:solidFill>
                <a:latin typeface="Open Sans"/>
                <a:ea typeface="Open Sans"/>
                <a:cs typeface="Open Sans"/>
                <a:sym typeface="Open Sans"/>
              </a:rPr>
              <a:t>in fixed pixel</a:t>
            </a:r>
            <a:r>
              <a:rPr lang="en-US" sz="2200" dirty="0">
                <a:solidFill>
                  <a:srgbClr val="3F3F3F"/>
                </a:solidFill>
                <a:latin typeface="Open Sans"/>
                <a:ea typeface="Open Sans"/>
                <a:cs typeface="Open Sans"/>
                <a:sym typeface="Open Sans"/>
              </a:rPr>
              <a:t> size</a:t>
            </a:r>
            <a:r>
              <a:rPr lang="en-US" sz="2200" b="0" i="0" u="none" strike="noStrike" cap="none" dirty="0">
                <a:solidFill>
                  <a:srgbClr val="3F3F3F"/>
                </a:solidFill>
                <a:latin typeface="Open Sans"/>
                <a:ea typeface="Open Sans"/>
                <a:cs typeface="Open Sans"/>
                <a:sym typeface="Open Sans"/>
              </a:rPr>
              <a:t>.</a:t>
            </a:r>
            <a:endParaRPr sz="1400" b="0" i="0" u="none" strike="noStrike" cap="none" dirty="0">
              <a:solidFill>
                <a:srgbClr val="000000"/>
              </a:solidFill>
              <a:latin typeface="Arial"/>
              <a:ea typeface="Arial"/>
              <a:cs typeface="Arial"/>
              <a:sym typeface="Arial"/>
            </a:endParaRPr>
          </a:p>
        </p:txBody>
      </p:sp>
      <p:sp>
        <p:nvSpPr>
          <p:cNvPr id="5" name="Brandline_LVC">
            <a:extLst>
              <a:ext uri="{FF2B5EF4-FFF2-40B4-BE49-F238E27FC236}">
                <a16:creationId xmlns:a16="http://schemas.microsoft.com/office/drawing/2014/main" id="{10E91F1B-AB56-697D-B471-64063161EB4B}"/>
              </a:ext>
            </a:extLst>
          </p:cNvPr>
          <p:cNvSpPr/>
          <p:nvPr/>
        </p:nvSpPr>
        <p:spPr>
          <a:xfrm>
            <a:off x="5537200" y="816324"/>
            <a:ext cx="5179296"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3" name="Text Placeholder 2">
            <a:extLst>
              <a:ext uri="{FF2B5EF4-FFF2-40B4-BE49-F238E27FC236}">
                <a16:creationId xmlns:a16="http://schemas.microsoft.com/office/drawing/2014/main" id="{B73CA2E4-FE65-6DAA-10F8-7DCFE0429D50}"/>
              </a:ext>
            </a:extLst>
          </p:cNvPr>
          <p:cNvSpPr>
            <a:spLocks noGrp="1"/>
          </p:cNvSpPr>
          <p:nvPr>
            <p:ph type="body" sz="quarter" idx="12"/>
          </p:nvPr>
        </p:nvSpPr>
        <p:spPr>
          <a:xfrm>
            <a:off x="2330450" y="2698180"/>
            <a:ext cx="11250613" cy="836613"/>
          </a:xfrm>
        </p:spPr>
        <p:txBody>
          <a:bodyPr/>
          <a:lstStyle/>
          <a:p>
            <a:pPr lvl="0"/>
            <a:r>
              <a:rPr lang="en-US" dirty="0"/>
              <a:t>Inputs</a:t>
            </a:r>
          </a:p>
        </p:txBody>
      </p:sp>
      <p:sp>
        <p:nvSpPr>
          <p:cNvPr id="5" name="Text Placeholder 4">
            <a:extLst>
              <a:ext uri="{FF2B5EF4-FFF2-40B4-BE49-F238E27FC236}">
                <a16:creationId xmlns:a16="http://schemas.microsoft.com/office/drawing/2014/main" id="{9E4BAFA7-468E-F1B8-909C-237AE0B9D18B}"/>
              </a:ext>
            </a:extLst>
          </p:cNvPr>
          <p:cNvSpPr>
            <a:spLocks noGrp="1"/>
          </p:cNvSpPr>
          <p:nvPr>
            <p:ph type="body" sz="quarter" idx="13"/>
          </p:nvPr>
        </p:nvSpPr>
        <p:spPr>
          <a:xfrm>
            <a:off x="2334566" y="3629064"/>
            <a:ext cx="11250613" cy="836613"/>
          </a:xfrm>
        </p:spPr>
        <p:txBody>
          <a:bodyPr/>
          <a:lstStyle/>
          <a:p>
            <a:pPr lvl="0"/>
            <a:r>
              <a:rPr lang="en-US" dirty="0"/>
              <a:t>Input groups</a:t>
            </a:r>
          </a:p>
        </p:txBody>
      </p:sp>
      <p:sp>
        <p:nvSpPr>
          <p:cNvPr id="7" name="Text Placeholder 6">
            <a:extLst>
              <a:ext uri="{FF2B5EF4-FFF2-40B4-BE49-F238E27FC236}">
                <a16:creationId xmlns:a16="http://schemas.microsoft.com/office/drawing/2014/main" id="{987A0AF7-FEE4-BF29-2903-E5912A80A93F}"/>
              </a:ext>
            </a:extLst>
          </p:cNvPr>
          <p:cNvSpPr>
            <a:spLocks noGrp="1"/>
          </p:cNvSpPr>
          <p:nvPr>
            <p:ph type="body" sz="quarter" idx="14"/>
          </p:nvPr>
        </p:nvSpPr>
        <p:spPr>
          <a:xfrm>
            <a:off x="2334566" y="4568181"/>
            <a:ext cx="11250613" cy="836613"/>
          </a:xfrm>
        </p:spPr>
        <p:txBody>
          <a:bodyPr/>
          <a:lstStyle/>
          <a:p>
            <a:pPr lvl="0"/>
            <a:r>
              <a:rPr lang="en-US" dirty="0"/>
              <a:t>Badges</a:t>
            </a:r>
          </a:p>
        </p:txBody>
      </p:sp>
      <p:sp>
        <p:nvSpPr>
          <p:cNvPr id="9" name="Text Placeholder 8">
            <a:extLst>
              <a:ext uri="{FF2B5EF4-FFF2-40B4-BE49-F238E27FC236}">
                <a16:creationId xmlns:a16="http://schemas.microsoft.com/office/drawing/2014/main" id="{6ED49361-0ABA-E554-090F-6E02075C5CE2}"/>
              </a:ext>
            </a:extLst>
          </p:cNvPr>
          <p:cNvSpPr>
            <a:spLocks noGrp="1"/>
          </p:cNvSpPr>
          <p:nvPr>
            <p:ph type="body" sz="quarter" idx="15"/>
          </p:nvPr>
        </p:nvSpPr>
        <p:spPr>
          <a:xfrm>
            <a:off x="2338682" y="5511422"/>
            <a:ext cx="11250613" cy="836613"/>
          </a:xfrm>
        </p:spPr>
        <p:txBody>
          <a:bodyPr/>
          <a:lstStyle/>
          <a:p>
            <a:pPr lvl="0"/>
            <a:r>
              <a:rPr lang="en-US" dirty="0"/>
              <a:t>Buttons</a:t>
            </a:r>
          </a:p>
        </p:txBody>
      </p:sp>
      <p:sp>
        <p:nvSpPr>
          <p:cNvPr id="4" name="Text Placeholder 3">
            <a:extLst>
              <a:ext uri="{FF2B5EF4-FFF2-40B4-BE49-F238E27FC236}">
                <a16:creationId xmlns:a16="http://schemas.microsoft.com/office/drawing/2014/main" id="{067E1B58-FCF9-081D-E46C-F38045A11FDF}"/>
              </a:ext>
            </a:extLst>
          </p:cNvPr>
          <p:cNvSpPr>
            <a:spLocks noGrp="1"/>
          </p:cNvSpPr>
          <p:nvPr>
            <p:ph type="body" sz="quarter" idx="11"/>
          </p:nvPr>
        </p:nvSpPr>
        <p:spPr>
          <a:xfrm>
            <a:off x="2967015" y="580287"/>
            <a:ext cx="12401573" cy="1447009"/>
          </a:xfrm>
        </p:spPr>
        <p:txBody>
          <a:bodyPr/>
          <a:lstStyle/>
          <a:p>
            <a:pPr lvl="0"/>
            <a:r>
              <a:rPr lang="en-US" dirty="0"/>
              <a:t>Class types used to include additional text after text-based inputs are called _________</a:t>
            </a:r>
          </a:p>
        </p:txBody>
      </p:sp>
      <p:sp>
        <p:nvSpPr>
          <p:cNvPr id="24" name="Text Placeholder 23">
            <a:extLst>
              <a:ext uri="{FF2B5EF4-FFF2-40B4-BE49-F238E27FC236}">
                <a16:creationId xmlns:a16="http://schemas.microsoft.com/office/drawing/2014/main" id="{68FD4DCF-192F-9632-1F99-F5CD201904BB}"/>
              </a:ext>
            </a:extLst>
          </p:cNvPr>
          <p:cNvSpPr>
            <a:spLocks noGrp="1"/>
          </p:cNvSpPr>
          <p:nvPr>
            <p:ph type="body" sz="quarter" idx="10"/>
          </p:nvPr>
        </p:nvSpPr>
        <p:spPr>
          <a:xfrm>
            <a:off x="1562390" y="1193800"/>
            <a:ext cx="1135063" cy="830263"/>
          </a:xfrm>
        </p:spPr>
        <p:txBody>
          <a:bodyPr/>
          <a:lstStyle/>
          <a:p>
            <a:r>
              <a:rPr lang="en-US" dirty="0"/>
              <a:t>3</a:t>
            </a:r>
          </a:p>
        </p:txBody>
      </p:sp>
    </p:spTree>
    <p:extLst>
      <p:ext uri="{BB962C8B-B14F-4D97-AF65-F5344CB8AC3E}">
        <p14:creationId xmlns:p14="http://schemas.microsoft.com/office/powerpoint/2010/main" val="1723506371"/>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14" name="Text Placeholder 13">
            <a:extLst>
              <a:ext uri="{FF2B5EF4-FFF2-40B4-BE49-F238E27FC236}">
                <a16:creationId xmlns:a16="http://schemas.microsoft.com/office/drawing/2014/main" id="{F92173DC-0F92-6801-CADC-C6A1369A4DAA}"/>
              </a:ext>
            </a:extLst>
          </p:cNvPr>
          <p:cNvSpPr>
            <a:spLocks noGrp="1"/>
          </p:cNvSpPr>
          <p:nvPr>
            <p:ph type="body" sz="quarter" idx="18"/>
          </p:nvPr>
        </p:nvSpPr>
        <p:spPr>
          <a:xfrm>
            <a:off x="3251201" y="7277661"/>
            <a:ext cx="8834438" cy="584200"/>
          </a:xfrm>
        </p:spPr>
        <p:txBody>
          <a:bodyPr/>
          <a:lstStyle/>
          <a:p>
            <a:pPr lvl="0"/>
            <a:r>
              <a:rPr lang="en-US" dirty="0"/>
              <a:t>B</a:t>
            </a:r>
          </a:p>
        </p:txBody>
      </p:sp>
      <p:sp>
        <p:nvSpPr>
          <p:cNvPr id="213" name="Google Shape;213;p9"/>
          <p:cNvSpPr txBox="1">
            <a:spLocks noGrp="1"/>
          </p:cNvSpPr>
          <p:nvPr>
            <p:ph type="body" sz="quarter" idx="16"/>
          </p:nvPr>
        </p:nvSpPr>
        <p:spPr>
          <a:xfrm>
            <a:off x="669925" y="7935913"/>
            <a:ext cx="13095288" cy="1004887"/>
          </a:xfrm>
          <a:noFill/>
          <a:ln>
            <a:noFill/>
          </a:ln>
        </p:spPr>
        <p:txBody>
          <a:bodyPr spcFirstLastPara="1" wrap="square" lIns="91425" tIns="0" rIns="91425" bIns="0" anchor="t" anchorCtr="0">
            <a:normAutofit/>
          </a:bodyPr>
          <a:lstStyle/>
          <a:p>
            <a:pPr lvl="0"/>
            <a:r>
              <a:rPr lang="en-US" dirty="0"/>
              <a:t>Input groups are classes used to add additional text after text-based inputs.</a:t>
            </a:r>
          </a:p>
        </p:txBody>
      </p:sp>
      <p:sp>
        <p:nvSpPr>
          <p:cNvPr id="12" name="Text Placeholder 11">
            <a:extLst>
              <a:ext uri="{FF2B5EF4-FFF2-40B4-BE49-F238E27FC236}">
                <a16:creationId xmlns:a16="http://schemas.microsoft.com/office/drawing/2014/main" id="{3660320D-C095-D60B-E9B1-CF15DFCF0874}"/>
              </a:ext>
            </a:extLst>
          </p:cNvPr>
          <p:cNvSpPr>
            <a:spLocks noGrp="1"/>
          </p:cNvSpPr>
          <p:nvPr>
            <p:ph type="body" sz="quarter" idx="15"/>
          </p:nvPr>
        </p:nvSpPr>
        <p:spPr>
          <a:xfrm>
            <a:off x="2338682" y="5511422"/>
            <a:ext cx="11250613" cy="836613"/>
          </a:xfrm>
        </p:spPr>
        <p:txBody>
          <a:bodyPr/>
          <a:lstStyle/>
          <a:p>
            <a:pPr lvl="0"/>
            <a:r>
              <a:rPr lang="en-US" dirty="0"/>
              <a:t>Buttons</a:t>
            </a:r>
          </a:p>
        </p:txBody>
      </p:sp>
      <p:sp>
        <p:nvSpPr>
          <p:cNvPr id="10" name="Text Placeholder 9">
            <a:extLst>
              <a:ext uri="{FF2B5EF4-FFF2-40B4-BE49-F238E27FC236}">
                <a16:creationId xmlns:a16="http://schemas.microsoft.com/office/drawing/2014/main" id="{0A8CB97B-EBE5-C20F-B2B0-A90720298019}"/>
              </a:ext>
            </a:extLst>
          </p:cNvPr>
          <p:cNvSpPr>
            <a:spLocks noGrp="1"/>
          </p:cNvSpPr>
          <p:nvPr>
            <p:ph type="body" sz="quarter" idx="14"/>
          </p:nvPr>
        </p:nvSpPr>
        <p:spPr>
          <a:xfrm>
            <a:off x="2334566" y="4568181"/>
            <a:ext cx="11250613" cy="836613"/>
          </a:xfrm>
        </p:spPr>
        <p:txBody>
          <a:bodyPr/>
          <a:lstStyle/>
          <a:p>
            <a:pPr lvl="0"/>
            <a:r>
              <a:rPr lang="en-US" dirty="0"/>
              <a:t>Badges</a:t>
            </a:r>
          </a:p>
        </p:txBody>
      </p:sp>
      <p:sp>
        <p:nvSpPr>
          <p:cNvPr id="8" name="Text Placeholder 7">
            <a:extLst>
              <a:ext uri="{FF2B5EF4-FFF2-40B4-BE49-F238E27FC236}">
                <a16:creationId xmlns:a16="http://schemas.microsoft.com/office/drawing/2014/main" id="{3E4092F2-52A2-6F92-D7BA-4F003F841218}"/>
              </a:ext>
            </a:extLst>
          </p:cNvPr>
          <p:cNvSpPr>
            <a:spLocks noGrp="1"/>
          </p:cNvSpPr>
          <p:nvPr>
            <p:ph type="body" sz="quarter" idx="13"/>
          </p:nvPr>
        </p:nvSpPr>
        <p:spPr>
          <a:xfrm>
            <a:off x="2334566" y="3629064"/>
            <a:ext cx="11250613" cy="836613"/>
          </a:xfrm>
        </p:spPr>
        <p:txBody>
          <a:bodyPr/>
          <a:lstStyle/>
          <a:p>
            <a:pPr lvl="0"/>
            <a:r>
              <a:rPr lang="en-US" dirty="0"/>
              <a:t>Input groups</a:t>
            </a:r>
          </a:p>
        </p:txBody>
      </p:sp>
      <p:sp>
        <p:nvSpPr>
          <p:cNvPr id="6" name="Text Placeholder 5">
            <a:extLst>
              <a:ext uri="{FF2B5EF4-FFF2-40B4-BE49-F238E27FC236}">
                <a16:creationId xmlns:a16="http://schemas.microsoft.com/office/drawing/2014/main" id="{5920B5DC-18C0-738A-0ADF-5E6CC18D812D}"/>
              </a:ext>
            </a:extLst>
          </p:cNvPr>
          <p:cNvSpPr>
            <a:spLocks noGrp="1"/>
          </p:cNvSpPr>
          <p:nvPr>
            <p:ph type="body" sz="quarter" idx="12"/>
          </p:nvPr>
        </p:nvSpPr>
        <p:spPr>
          <a:xfrm>
            <a:off x="2330450" y="2698180"/>
            <a:ext cx="11250613" cy="836613"/>
          </a:xfrm>
        </p:spPr>
        <p:txBody>
          <a:bodyPr/>
          <a:lstStyle/>
          <a:p>
            <a:pPr lvl="0"/>
            <a:r>
              <a:rPr lang="en-US" dirty="0"/>
              <a:t>Inputs</a:t>
            </a:r>
          </a:p>
        </p:txBody>
      </p:sp>
      <p:sp>
        <p:nvSpPr>
          <p:cNvPr id="15" name="Text Placeholder 14">
            <a:extLst>
              <a:ext uri="{FF2B5EF4-FFF2-40B4-BE49-F238E27FC236}">
                <a16:creationId xmlns:a16="http://schemas.microsoft.com/office/drawing/2014/main" id="{64206C10-F308-FC68-6907-EAD3D24BC8F3}"/>
              </a:ext>
            </a:extLst>
          </p:cNvPr>
          <p:cNvSpPr>
            <a:spLocks noGrp="1"/>
          </p:cNvSpPr>
          <p:nvPr>
            <p:ph type="body" sz="quarter" idx="19"/>
          </p:nvPr>
        </p:nvSpPr>
        <p:spPr>
          <a:xfrm>
            <a:off x="1562390" y="1193800"/>
            <a:ext cx="1135063" cy="830263"/>
          </a:xfrm>
        </p:spPr>
        <p:txBody>
          <a:bodyPr/>
          <a:lstStyle/>
          <a:p>
            <a:r>
              <a:rPr lang="en-US" dirty="0"/>
              <a:t>3</a:t>
            </a:r>
          </a:p>
        </p:txBody>
      </p:sp>
      <p:sp>
        <p:nvSpPr>
          <p:cNvPr id="19" name="Text Placeholder 18">
            <a:extLst>
              <a:ext uri="{FF2B5EF4-FFF2-40B4-BE49-F238E27FC236}">
                <a16:creationId xmlns:a16="http://schemas.microsoft.com/office/drawing/2014/main" id="{432EFE6D-2E20-F0FE-7C89-8566D4EAF720}"/>
              </a:ext>
            </a:extLst>
          </p:cNvPr>
          <p:cNvSpPr>
            <a:spLocks noGrp="1"/>
          </p:cNvSpPr>
          <p:nvPr>
            <p:ph type="body" sz="quarter" idx="11"/>
          </p:nvPr>
        </p:nvSpPr>
        <p:spPr>
          <a:xfrm>
            <a:off x="2967015" y="580287"/>
            <a:ext cx="12401573" cy="1447009"/>
          </a:xfrm>
        </p:spPr>
        <p:txBody>
          <a:bodyPr/>
          <a:lstStyle/>
          <a:p>
            <a:pPr lvl="0"/>
            <a:r>
              <a:rPr lang="en-US" dirty="0"/>
              <a:t>Class types used to include additional text after text-based inputs are called _________ </a:t>
            </a:r>
          </a:p>
        </p:txBody>
      </p:sp>
    </p:spTree>
    <p:extLst>
      <p:ext uri="{BB962C8B-B14F-4D97-AF65-F5344CB8AC3E}">
        <p14:creationId xmlns:p14="http://schemas.microsoft.com/office/powerpoint/2010/main" val="1829456977"/>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3" name="Text Placeholder 2">
            <a:extLst>
              <a:ext uri="{FF2B5EF4-FFF2-40B4-BE49-F238E27FC236}">
                <a16:creationId xmlns:a16="http://schemas.microsoft.com/office/drawing/2014/main" id="{B73CA2E4-FE65-6DAA-10F8-7DCFE0429D50}"/>
              </a:ext>
            </a:extLst>
          </p:cNvPr>
          <p:cNvSpPr>
            <a:spLocks noGrp="1"/>
          </p:cNvSpPr>
          <p:nvPr>
            <p:ph type="body" sz="quarter" idx="12"/>
          </p:nvPr>
        </p:nvSpPr>
        <p:spPr>
          <a:xfrm>
            <a:off x="2330450" y="2698180"/>
            <a:ext cx="11250613" cy="836613"/>
          </a:xfrm>
        </p:spPr>
        <p:txBody>
          <a:bodyPr/>
          <a:lstStyle/>
          <a:p>
            <a:pPr lvl="0"/>
            <a:r>
              <a:rPr lang="en-US" dirty="0"/>
              <a:t>To show where a user is on a page</a:t>
            </a:r>
          </a:p>
        </p:txBody>
      </p:sp>
      <p:sp>
        <p:nvSpPr>
          <p:cNvPr id="5" name="Text Placeholder 4">
            <a:extLst>
              <a:ext uri="{FF2B5EF4-FFF2-40B4-BE49-F238E27FC236}">
                <a16:creationId xmlns:a16="http://schemas.microsoft.com/office/drawing/2014/main" id="{9E4BAFA7-468E-F1B8-909C-237AE0B9D18B}"/>
              </a:ext>
            </a:extLst>
          </p:cNvPr>
          <p:cNvSpPr>
            <a:spLocks noGrp="1"/>
          </p:cNvSpPr>
          <p:nvPr>
            <p:ph type="body" sz="quarter" idx="13"/>
          </p:nvPr>
        </p:nvSpPr>
        <p:spPr>
          <a:xfrm>
            <a:off x="2334566" y="3629064"/>
            <a:ext cx="11250613" cy="836613"/>
          </a:xfrm>
        </p:spPr>
        <p:txBody>
          <a:bodyPr/>
          <a:lstStyle/>
          <a:p>
            <a:r>
              <a:rPr lang="en-US" dirty="0"/>
              <a:t>To scroll the page horizontally and vertically</a:t>
            </a:r>
          </a:p>
        </p:txBody>
      </p:sp>
      <p:sp>
        <p:nvSpPr>
          <p:cNvPr id="7" name="Text Placeholder 6">
            <a:extLst>
              <a:ext uri="{FF2B5EF4-FFF2-40B4-BE49-F238E27FC236}">
                <a16:creationId xmlns:a16="http://schemas.microsoft.com/office/drawing/2014/main" id="{987A0AF7-FEE4-BF29-2903-E5912A80A93F}"/>
              </a:ext>
            </a:extLst>
          </p:cNvPr>
          <p:cNvSpPr>
            <a:spLocks noGrp="1"/>
          </p:cNvSpPr>
          <p:nvPr>
            <p:ph type="body" sz="quarter" idx="14"/>
          </p:nvPr>
        </p:nvSpPr>
        <p:spPr>
          <a:xfrm>
            <a:off x="2334566" y="4568181"/>
            <a:ext cx="11250613" cy="836613"/>
          </a:xfrm>
        </p:spPr>
        <p:txBody>
          <a:bodyPr/>
          <a:lstStyle/>
          <a:p>
            <a:pPr lvl="0"/>
            <a:r>
              <a:rPr lang="en-US" dirty="0"/>
              <a:t>To open a clicked link</a:t>
            </a:r>
          </a:p>
        </p:txBody>
      </p:sp>
      <p:sp>
        <p:nvSpPr>
          <p:cNvPr id="9" name="Text Placeholder 8">
            <a:extLst>
              <a:ext uri="{FF2B5EF4-FFF2-40B4-BE49-F238E27FC236}">
                <a16:creationId xmlns:a16="http://schemas.microsoft.com/office/drawing/2014/main" id="{6ED49361-0ABA-E554-090F-6E02075C5CE2}"/>
              </a:ext>
            </a:extLst>
          </p:cNvPr>
          <p:cNvSpPr>
            <a:spLocks noGrp="1"/>
          </p:cNvSpPr>
          <p:nvPr>
            <p:ph type="body" sz="quarter" idx="15"/>
          </p:nvPr>
        </p:nvSpPr>
        <p:spPr>
          <a:xfrm>
            <a:off x="2338682" y="5511422"/>
            <a:ext cx="11250613" cy="836613"/>
          </a:xfrm>
        </p:spPr>
        <p:txBody>
          <a:bodyPr/>
          <a:lstStyle/>
          <a:p>
            <a:pPr lvl="0"/>
            <a:r>
              <a:rPr lang="en-US" dirty="0"/>
              <a:t>To open a collapsible item</a:t>
            </a:r>
          </a:p>
        </p:txBody>
      </p:sp>
      <p:sp>
        <p:nvSpPr>
          <p:cNvPr id="4" name="Text Placeholder 3">
            <a:extLst>
              <a:ext uri="{FF2B5EF4-FFF2-40B4-BE49-F238E27FC236}">
                <a16:creationId xmlns:a16="http://schemas.microsoft.com/office/drawing/2014/main" id="{067E1B58-FCF9-081D-E46C-F38045A11FDF}"/>
              </a:ext>
            </a:extLst>
          </p:cNvPr>
          <p:cNvSpPr>
            <a:spLocks noGrp="1"/>
          </p:cNvSpPr>
          <p:nvPr>
            <p:ph type="body" sz="quarter" idx="11"/>
          </p:nvPr>
        </p:nvSpPr>
        <p:spPr>
          <a:xfrm>
            <a:off x="2967015" y="580287"/>
            <a:ext cx="12401573" cy="1447009"/>
          </a:xfrm>
        </p:spPr>
        <p:txBody>
          <a:bodyPr/>
          <a:lstStyle/>
          <a:p>
            <a:pPr lvl="0"/>
            <a:r>
              <a:rPr lang="en-US" dirty="0"/>
              <a:t>What is the purpose of using </a:t>
            </a:r>
            <a:r>
              <a:rPr lang="en-US" dirty="0" err="1"/>
              <a:t>Scrollspy</a:t>
            </a:r>
            <a:r>
              <a:rPr lang="en-US" dirty="0"/>
              <a:t>?</a:t>
            </a:r>
          </a:p>
        </p:txBody>
      </p:sp>
      <p:sp>
        <p:nvSpPr>
          <p:cNvPr id="24" name="Text Placeholder 23">
            <a:extLst>
              <a:ext uri="{FF2B5EF4-FFF2-40B4-BE49-F238E27FC236}">
                <a16:creationId xmlns:a16="http://schemas.microsoft.com/office/drawing/2014/main" id="{68FD4DCF-192F-9632-1F99-F5CD201904BB}"/>
              </a:ext>
            </a:extLst>
          </p:cNvPr>
          <p:cNvSpPr>
            <a:spLocks noGrp="1"/>
          </p:cNvSpPr>
          <p:nvPr>
            <p:ph type="body" sz="quarter" idx="10"/>
          </p:nvPr>
        </p:nvSpPr>
        <p:spPr>
          <a:xfrm>
            <a:off x="1562390" y="1193800"/>
            <a:ext cx="1135063" cy="830263"/>
          </a:xfrm>
        </p:spPr>
        <p:txBody>
          <a:bodyPr/>
          <a:lstStyle/>
          <a:p>
            <a:r>
              <a:rPr lang="en-US" dirty="0"/>
              <a:t>4</a:t>
            </a:r>
          </a:p>
        </p:txBody>
      </p:sp>
    </p:spTree>
    <p:extLst>
      <p:ext uri="{BB962C8B-B14F-4D97-AF65-F5344CB8AC3E}">
        <p14:creationId xmlns:p14="http://schemas.microsoft.com/office/powerpoint/2010/main" val="1175931433"/>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14" name="Text Placeholder 13">
            <a:extLst>
              <a:ext uri="{FF2B5EF4-FFF2-40B4-BE49-F238E27FC236}">
                <a16:creationId xmlns:a16="http://schemas.microsoft.com/office/drawing/2014/main" id="{F92173DC-0F92-6801-CADC-C6A1369A4DAA}"/>
              </a:ext>
            </a:extLst>
          </p:cNvPr>
          <p:cNvSpPr>
            <a:spLocks noGrp="1"/>
          </p:cNvSpPr>
          <p:nvPr>
            <p:ph type="body" sz="quarter" idx="18"/>
          </p:nvPr>
        </p:nvSpPr>
        <p:spPr>
          <a:xfrm>
            <a:off x="3251201" y="7277661"/>
            <a:ext cx="8834438" cy="584200"/>
          </a:xfrm>
        </p:spPr>
        <p:txBody>
          <a:bodyPr/>
          <a:lstStyle/>
          <a:p>
            <a:pPr lvl="0"/>
            <a:r>
              <a:rPr lang="en-US" dirty="0"/>
              <a:t>A</a:t>
            </a:r>
          </a:p>
        </p:txBody>
      </p:sp>
      <p:sp>
        <p:nvSpPr>
          <p:cNvPr id="213" name="Google Shape;213;p9"/>
          <p:cNvSpPr txBox="1">
            <a:spLocks noGrp="1"/>
          </p:cNvSpPr>
          <p:nvPr>
            <p:ph type="body" sz="quarter" idx="16"/>
          </p:nvPr>
        </p:nvSpPr>
        <p:spPr>
          <a:xfrm>
            <a:off x="669925" y="7935913"/>
            <a:ext cx="13095288" cy="1004887"/>
          </a:xfrm>
          <a:noFill/>
          <a:ln>
            <a:noFill/>
          </a:ln>
        </p:spPr>
        <p:txBody>
          <a:bodyPr spcFirstLastPara="1" wrap="square" lIns="91425" tIns="0" rIns="91425" bIns="0" anchor="t" anchorCtr="0">
            <a:normAutofit/>
          </a:bodyPr>
          <a:lstStyle/>
          <a:p>
            <a:pPr lvl="0"/>
            <a:r>
              <a:rPr lang="en-US" dirty="0" err="1"/>
              <a:t>Scrollspy</a:t>
            </a:r>
            <a:r>
              <a:rPr lang="en-US" dirty="0"/>
              <a:t> highlights the link to the current page to show where the user is on a page.</a:t>
            </a:r>
          </a:p>
        </p:txBody>
      </p:sp>
      <p:sp>
        <p:nvSpPr>
          <p:cNvPr id="12" name="Text Placeholder 11">
            <a:extLst>
              <a:ext uri="{FF2B5EF4-FFF2-40B4-BE49-F238E27FC236}">
                <a16:creationId xmlns:a16="http://schemas.microsoft.com/office/drawing/2014/main" id="{3660320D-C095-D60B-E9B1-CF15DFCF0874}"/>
              </a:ext>
            </a:extLst>
          </p:cNvPr>
          <p:cNvSpPr>
            <a:spLocks noGrp="1"/>
          </p:cNvSpPr>
          <p:nvPr>
            <p:ph type="body" sz="quarter" idx="15"/>
          </p:nvPr>
        </p:nvSpPr>
        <p:spPr>
          <a:xfrm>
            <a:off x="2338682" y="5511422"/>
            <a:ext cx="11250613" cy="836613"/>
          </a:xfrm>
        </p:spPr>
        <p:txBody>
          <a:bodyPr/>
          <a:lstStyle/>
          <a:p>
            <a:pPr lvl="0"/>
            <a:r>
              <a:rPr lang="en-US" dirty="0"/>
              <a:t>To open a collapsible item</a:t>
            </a:r>
          </a:p>
        </p:txBody>
      </p:sp>
      <p:sp>
        <p:nvSpPr>
          <p:cNvPr id="10" name="Text Placeholder 9">
            <a:extLst>
              <a:ext uri="{FF2B5EF4-FFF2-40B4-BE49-F238E27FC236}">
                <a16:creationId xmlns:a16="http://schemas.microsoft.com/office/drawing/2014/main" id="{0A8CB97B-EBE5-C20F-B2B0-A90720298019}"/>
              </a:ext>
            </a:extLst>
          </p:cNvPr>
          <p:cNvSpPr>
            <a:spLocks noGrp="1"/>
          </p:cNvSpPr>
          <p:nvPr>
            <p:ph type="body" sz="quarter" idx="14"/>
          </p:nvPr>
        </p:nvSpPr>
        <p:spPr>
          <a:xfrm>
            <a:off x="2334566" y="4568181"/>
            <a:ext cx="11250613" cy="836613"/>
          </a:xfrm>
        </p:spPr>
        <p:txBody>
          <a:bodyPr/>
          <a:lstStyle/>
          <a:p>
            <a:pPr lvl="0"/>
            <a:r>
              <a:rPr lang="en-US" dirty="0"/>
              <a:t>To open a clicked link</a:t>
            </a:r>
          </a:p>
        </p:txBody>
      </p:sp>
      <p:sp>
        <p:nvSpPr>
          <p:cNvPr id="8" name="Text Placeholder 7">
            <a:extLst>
              <a:ext uri="{FF2B5EF4-FFF2-40B4-BE49-F238E27FC236}">
                <a16:creationId xmlns:a16="http://schemas.microsoft.com/office/drawing/2014/main" id="{3E4092F2-52A2-6F92-D7BA-4F003F841218}"/>
              </a:ext>
            </a:extLst>
          </p:cNvPr>
          <p:cNvSpPr>
            <a:spLocks noGrp="1"/>
          </p:cNvSpPr>
          <p:nvPr>
            <p:ph type="body" sz="quarter" idx="13"/>
          </p:nvPr>
        </p:nvSpPr>
        <p:spPr>
          <a:xfrm>
            <a:off x="2334566" y="3629064"/>
            <a:ext cx="11250613" cy="836613"/>
          </a:xfrm>
        </p:spPr>
        <p:txBody>
          <a:bodyPr/>
          <a:lstStyle/>
          <a:p>
            <a:pPr lvl="0"/>
            <a:r>
              <a:rPr lang="en-US" dirty="0"/>
              <a:t>To scroll the page horizontally and vertically</a:t>
            </a:r>
          </a:p>
        </p:txBody>
      </p:sp>
      <p:sp>
        <p:nvSpPr>
          <p:cNvPr id="6" name="Text Placeholder 5">
            <a:extLst>
              <a:ext uri="{FF2B5EF4-FFF2-40B4-BE49-F238E27FC236}">
                <a16:creationId xmlns:a16="http://schemas.microsoft.com/office/drawing/2014/main" id="{5920B5DC-18C0-738A-0ADF-5E6CC18D812D}"/>
              </a:ext>
            </a:extLst>
          </p:cNvPr>
          <p:cNvSpPr>
            <a:spLocks noGrp="1"/>
          </p:cNvSpPr>
          <p:nvPr>
            <p:ph type="body" sz="quarter" idx="12"/>
          </p:nvPr>
        </p:nvSpPr>
        <p:spPr>
          <a:xfrm>
            <a:off x="2330450" y="2698180"/>
            <a:ext cx="11250613" cy="836613"/>
          </a:xfrm>
        </p:spPr>
        <p:txBody>
          <a:bodyPr/>
          <a:lstStyle/>
          <a:p>
            <a:pPr lvl="0"/>
            <a:r>
              <a:rPr lang="en-US" dirty="0"/>
              <a:t>To show where a user is on a page</a:t>
            </a:r>
          </a:p>
        </p:txBody>
      </p:sp>
      <p:sp>
        <p:nvSpPr>
          <p:cNvPr id="15" name="Text Placeholder 14">
            <a:extLst>
              <a:ext uri="{FF2B5EF4-FFF2-40B4-BE49-F238E27FC236}">
                <a16:creationId xmlns:a16="http://schemas.microsoft.com/office/drawing/2014/main" id="{64206C10-F308-FC68-6907-EAD3D24BC8F3}"/>
              </a:ext>
            </a:extLst>
          </p:cNvPr>
          <p:cNvSpPr>
            <a:spLocks noGrp="1"/>
          </p:cNvSpPr>
          <p:nvPr>
            <p:ph type="body" sz="quarter" idx="19"/>
          </p:nvPr>
        </p:nvSpPr>
        <p:spPr>
          <a:xfrm>
            <a:off x="1562390" y="1193800"/>
            <a:ext cx="1135063" cy="830263"/>
          </a:xfrm>
        </p:spPr>
        <p:txBody>
          <a:bodyPr/>
          <a:lstStyle/>
          <a:p>
            <a:r>
              <a:rPr lang="en-US" dirty="0"/>
              <a:t>4</a:t>
            </a:r>
          </a:p>
        </p:txBody>
      </p:sp>
      <p:sp>
        <p:nvSpPr>
          <p:cNvPr id="19" name="Text Placeholder 18">
            <a:extLst>
              <a:ext uri="{FF2B5EF4-FFF2-40B4-BE49-F238E27FC236}">
                <a16:creationId xmlns:a16="http://schemas.microsoft.com/office/drawing/2014/main" id="{432EFE6D-2E20-F0FE-7C89-8566D4EAF720}"/>
              </a:ext>
            </a:extLst>
          </p:cNvPr>
          <p:cNvSpPr>
            <a:spLocks noGrp="1"/>
          </p:cNvSpPr>
          <p:nvPr>
            <p:ph type="body" sz="quarter" idx="11"/>
          </p:nvPr>
        </p:nvSpPr>
        <p:spPr>
          <a:xfrm>
            <a:off x="2967015" y="580287"/>
            <a:ext cx="12401573" cy="1447009"/>
          </a:xfrm>
        </p:spPr>
        <p:txBody>
          <a:bodyPr/>
          <a:lstStyle/>
          <a:p>
            <a:pPr lvl="0"/>
            <a:r>
              <a:rPr lang="en-US" dirty="0"/>
              <a:t>What is the purpose of using </a:t>
            </a:r>
            <a:r>
              <a:rPr lang="en-US" dirty="0" err="1"/>
              <a:t>Scrollspy</a:t>
            </a:r>
            <a:r>
              <a:rPr lang="en-US" dirty="0"/>
              <a:t>?</a:t>
            </a:r>
          </a:p>
        </p:txBody>
      </p:sp>
    </p:spTree>
    <p:extLst>
      <p:ext uri="{BB962C8B-B14F-4D97-AF65-F5344CB8AC3E}">
        <p14:creationId xmlns:p14="http://schemas.microsoft.com/office/powerpoint/2010/main" val="831659791"/>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3" name="Text Placeholder 2">
            <a:extLst>
              <a:ext uri="{FF2B5EF4-FFF2-40B4-BE49-F238E27FC236}">
                <a16:creationId xmlns:a16="http://schemas.microsoft.com/office/drawing/2014/main" id="{B73CA2E4-FE65-6DAA-10F8-7DCFE0429D50}"/>
              </a:ext>
            </a:extLst>
          </p:cNvPr>
          <p:cNvSpPr>
            <a:spLocks noGrp="1"/>
          </p:cNvSpPr>
          <p:nvPr>
            <p:ph type="body" sz="quarter" idx="12"/>
          </p:nvPr>
        </p:nvSpPr>
        <p:spPr>
          <a:xfrm>
            <a:off x="2330450" y="2698180"/>
            <a:ext cx="11250613" cy="836613"/>
          </a:xfrm>
        </p:spPr>
        <p:txBody>
          <a:bodyPr/>
          <a:lstStyle/>
          <a:p>
            <a:pPr lvl="0"/>
            <a:r>
              <a:rPr lang="en-US" dirty="0"/>
              <a:t>Alert</a:t>
            </a:r>
          </a:p>
        </p:txBody>
      </p:sp>
      <p:sp>
        <p:nvSpPr>
          <p:cNvPr id="5" name="Text Placeholder 4">
            <a:extLst>
              <a:ext uri="{FF2B5EF4-FFF2-40B4-BE49-F238E27FC236}">
                <a16:creationId xmlns:a16="http://schemas.microsoft.com/office/drawing/2014/main" id="{9E4BAFA7-468E-F1B8-909C-237AE0B9D18B}"/>
              </a:ext>
            </a:extLst>
          </p:cNvPr>
          <p:cNvSpPr>
            <a:spLocks noGrp="1"/>
          </p:cNvSpPr>
          <p:nvPr>
            <p:ph type="body" sz="quarter" idx="13"/>
          </p:nvPr>
        </p:nvSpPr>
        <p:spPr>
          <a:xfrm>
            <a:off x="2334566" y="3629064"/>
            <a:ext cx="11250613" cy="836613"/>
          </a:xfrm>
        </p:spPr>
        <p:txBody>
          <a:bodyPr/>
          <a:lstStyle/>
          <a:p>
            <a:pPr lvl="0"/>
            <a:r>
              <a:rPr lang="en-US" dirty="0"/>
              <a:t>Modal</a:t>
            </a:r>
          </a:p>
        </p:txBody>
      </p:sp>
      <p:sp>
        <p:nvSpPr>
          <p:cNvPr id="7" name="Text Placeholder 6">
            <a:extLst>
              <a:ext uri="{FF2B5EF4-FFF2-40B4-BE49-F238E27FC236}">
                <a16:creationId xmlns:a16="http://schemas.microsoft.com/office/drawing/2014/main" id="{987A0AF7-FEE4-BF29-2903-E5912A80A93F}"/>
              </a:ext>
            </a:extLst>
          </p:cNvPr>
          <p:cNvSpPr>
            <a:spLocks noGrp="1"/>
          </p:cNvSpPr>
          <p:nvPr>
            <p:ph type="body" sz="quarter" idx="14"/>
          </p:nvPr>
        </p:nvSpPr>
        <p:spPr>
          <a:xfrm>
            <a:off x="2334566" y="4568181"/>
            <a:ext cx="11250613" cy="836613"/>
          </a:xfrm>
        </p:spPr>
        <p:txBody>
          <a:bodyPr/>
          <a:lstStyle/>
          <a:p>
            <a:pPr lvl="0"/>
            <a:r>
              <a:rPr lang="en-US" dirty="0"/>
              <a:t>Progress bar</a:t>
            </a:r>
          </a:p>
        </p:txBody>
      </p:sp>
      <p:sp>
        <p:nvSpPr>
          <p:cNvPr id="9" name="Text Placeholder 8">
            <a:extLst>
              <a:ext uri="{FF2B5EF4-FFF2-40B4-BE49-F238E27FC236}">
                <a16:creationId xmlns:a16="http://schemas.microsoft.com/office/drawing/2014/main" id="{6ED49361-0ABA-E554-090F-6E02075C5CE2}"/>
              </a:ext>
            </a:extLst>
          </p:cNvPr>
          <p:cNvSpPr>
            <a:spLocks noGrp="1"/>
          </p:cNvSpPr>
          <p:nvPr>
            <p:ph type="body" sz="quarter" idx="15"/>
          </p:nvPr>
        </p:nvSpPr>
        <p:spPr>
          <a:xfrm>
            <a:off x="2338682" y="5511422"/>
            <a:ext cx="11250613" cy="836613"/>
          </a:xfrm>
        </p:spPr>
        <p:txBody>
          <a:bodyPr/>
          <a:lstStyle/>
          <a:p>
            <a:pPr lvl="0"/>
            <a:r>
              <a:rPr lang="en-US" dirty="0"/>
              <a:t>Pagination</a:t>
            </a:r>
          </a:p>
        </p:txBody>
      </p:sp>
      <p:sp>
        <p:nvSpPr>
          <p:cNvPr id="4" name="Text Placeholder 3">
            <a:extLst>
              <a:ext uri="{FF2B5EF4-FFF2-40B4-BE49-F238E27FC236}">
                <a16:creationId xmlns:a16="http://schemas.microsoft.com/office/drawing/2014/main" id="{067E1B58-FCF9-081D-E46C-F38045A11FDF}"/>
              </a:ext>
            </a:extLst>
          </p:cNvPr>
          <p:cNvSpPr>
            <a:spLocks noGrp="1"/>
          </p:cNvSpPr>
          <p:nvPr>
            <p:ph type="body" sz="quarter" idx="11"/>
          </p:nvPr>
        </p:nvSpPr>
        <p:spPr>
          <a:xfrm>
            <a:off x="2967015" y="580287"/>
            <a:ext cx="12401573" cy="1447009"/>
          </a:xfrm>
        </p:spPr>
        <p:txBody>
          <a:bodyPr/>
          <a:lstStyle/>
          <a:p>
            <a:pPr lvl="0"/>
            <a:r>
              <a:rPr lang="en-US" dirty="0"/>
              <a:t>Which class shows the amount of progress?</a:t>
            </a:r>
          </a:p>
        </p:txBody>
      </p:sp>
      <p:sp>
        <p:nvSpPr>
          <p:cNvPr id="24" name="Text Placeholder 23">
            <a:extLst>
              <a:ext uri="{FF2B5EF4-FFF2-40B4-BE49-F238E27FC236}">
                <a16:creationId xmlns:a16="http://schemas.microsoft.com/office/drawing/2014/main" id="{68FD4DCF-192F-9632-1F99-F5CD201904BB}"/>
              </a:ext>
            </a:extLst>
          </p:cNvPr>
          <p:cNvSpPr>
            <a:spLocks noGrp="1"/>
          </p:cNvSpPr>
          <p:nvPr>
            <p:ph type="body" sz="quarter" idx="10"/>
          </p:nvPr>
        </p:nvSpPr>
        <p:spPr>
          <a:xfrm>
            <a:off x="1562390" y="1193800"/>
            <a:ext cx="1135063" cy="830263"/>
          </a:xfrm>
        </p:spPr>
        <p:txBody>
          <a:bodyPr/>
          <a:lstStyle/>
          <a:p>
            <a:r>
              <a:rPr lang="en-US" dirty="0"/>
              <a:t>5</a:t>
            </a:r>
          </a:p>
        </p:txBody>
      </p:sp>
    </p:spTree>
    <p:extLst>
      <p:ext uri="{BB962C8B-B14F-4D97-AF65-F5344CB8AC3E}">
        <p14:creationId xmlns:p14="http://schemas.microsoft.com/office/powerpoint/2010/main" val="3158026796"/>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14" name="Text Placeholder 13">
            <a:extLst>
              <a:ext uri="{FF2B5EF4-FFF2-40B4-BE49-F238E27FC236}">
                <a16:creationId xmlns:a16="http://schemas.microsoft.com/office/drawing/2014/main" id="{F92173DC-0F92-6801-CADC-C6A1369A4DAA}"/>
              </a:ext>
            </a:extLst>
          </p:cNvPr>
          <p:cNvSpPr>
            <a:spLocks noGrp="1"/>
          </p:cNvSpPr>
          <p:nvPr>
            <p:ph type="body" sz="quarter" idx="18"/>
          </p:nvPr>
        </p:nvSpPr>
        <p:spPr>
          <a:xfrm>
            <a:off x="3251201" y="7277661"/>
            <a:ext cx="8834438" cy="584200"/>
          </a:xfrm>
        </p:spPr>
        <p:txBody>
          <a:bodyPr/>
          <a:lstStyle/>
          <a:p>
            <a:pPr lvl="0"/>
            <a:r>
              <a:rPr lang="en-US" dirty="0"/>
              <a:t>C</a:t>
            </a:r>
          </a:p>
        </p:txBody>
      </p:sp>
      <p:sp>
        <p:nvSpPr>
          <p:cNvPr id="213" name="Google Shape;213;p9"/>
          <p:cNvSpPr txBox="1">
            <a:spLocks noGrp="1"/>
          </p:cNvSpPr>
          <p:nvPr>
            <p:ph type="body" sz="quarter" idx="16"/>
          </p:nvPr>
        </p:nvSpPr>
        <p:spPr>
          <a:xfrm>
            <a:off x="669925" y="7935913"/>
            <a:ext cx="13095288" cy="1004887"/>
          </a:xfrm>
          <a:noFill/>
          <a:ln>
            <a:noFill/>
          </a:ln>
        </p:spPr>
        <p:txBody>
          <a:bodyPr spcFirstLastPara="1" wrap="square" lIns="91425" tIns="0" rIns="91425" bIns="0" anchor="t" anchorCtr="0">
            <a:normAutofit/>
          </a:bodyPr>
          <a:lstStyle/>
          <a:p>
            <a:pPr lvl="0"/>
            <a:r>
              <a:rPr lang="en-US" dirty="0"/>
              <a:t>Progress bar is the class used to show the amount of progress.</a:t>
            </a:r>
          </a:p>
        </p:txBody>
      </p:sp>
      <p:sp>
        <p:nvSpPr>
          <p:cNvPr id="12" name="Text Placeholder 11">
            <a:extLst>
              <a:ext uri="{FF2B5EF4-FFF2-40B4-BE49-F238E27FC236}">
                <a16:creationId xmlns:a16="http://schemas.microsoft.com/office/drawing/2014/main" id="{3660320D-C095-D60B-E9B1-CF15DFCF0874}"/>
              </a:ext>
            </a:extLst>
          </p:cNvPr>
          <p:cNvSpPr>
            <a:spLocks noGrp="1"/>
          </p:cNvSpPr>
          <p:nvPr>
            <p:ph type="body" sz="quarter" idx="15"/>
          </p:nvPr>
        </p:nvSpPr>
        <p:spPr>
          <a:xfrm>
            <a:off x="2338682" y="5511422"/>
            <a:ext cx="11250613" cy="836613"/>
          </a:xfrm>
        </p:spPr>
        <p:txBody>
          <a:bodyPr/>
          <a:lstStyle/>
          <a:p>
            <a:pPr lvl="0"/>
            <a:r>
              <a:rPr lang="en-US" dirty="0"/>
              <a:t>Pagination</a:t>
            </a:r>
          </a:p>
        </p:txBody>
      </p:sp>
      <p:sp>
        <p:nvSpPr>
          <p:cNvPr id="10" name="Text Placeholder 9">
            <a:extLst>
              <a:ext uri="{FF2B5EF4-FFF2-40B4-BE49-F238E27FC236}">
                <a16:creationId xmlns:a16="http://schemas.microsoft.com/office/drawing/2014/main" id="{0A8CB97B-EBE5-C20F-B2B0-A90720298019}"/>
              </a:ext>
            </a:extLst>
          </p:cNvPr>
          <p:cNvSpPr>
            <a:spLocks noGrp="1"/>
          </p:cNvSpPr>
          <p:nvPr>
            <p:ph type="body" sz="quarter" idx="14"/>
          </p:nvPr>
        </p:nvSpPr>
        <p:spPr>
          <a:xfrm>
            <a:off x="2334566" y="4568181"/>
            <a:ext cx="11250613" cy="836613"/>
          </a:xfrm>
        </p:spPr>
        <p:txBody>
          <a:bodyPr/>
          <a:lstStyle/>
          <a:p>
            <a:pPr lvl="0"/>
            <a:r>
              <a:rPr lang="en-US" dirty="0"/>
              <a:t>Progress bar</a:t>
            </a:r>
          </a:p>
        </p:txBody>
      </p:sp>
      <p:sp>
        <p:nvSpPr>
          <p:cNvPr id="8" name="Text Placeholder 7">
            <a:extLst>
              <a:ext uri="{FF2B5EF4-FFF2-40B4-BE49-F238E27FC236}">
                <a16:creationId xmlns:a16="http://schemas.microsoft.com/office/drawing/2014/main" id="{3E4092F2-52A2-6F92-D7BA-4F003F841218}"/>
              </a:ext>
            </a:extLst>
          </p:cNvPr>
          <p:cNvSpPr>
            <a:spLocks noGrp="1"/>
          </p:cNvSpPr>
          <p:nvPr>
            <p:ph type="body" sz="quarter" idx="13"/>
          </p:nvPr>
        </p:nvSpPr>
        <p:spPr>
          <a:xfrm>
            <a:off x="2334566" y="3629064"/>
            <a:ext cx="11250613" cy="836613"/>
          </a:xfrm>
        </p:spPr>
        <p:txBody>
          <a:bodyPr/>
          <a:lstStyle/>
          <a:p>
            <a:pPr lvl="0"/>
            <a:r>
              <a:rPr lang="en-US" dirty="0"/>
              <a:t>Modal</a:t>
            </a:r>
          </a:p>
        </p:txBody>
      </p:sp>
      <p:sp>
        <p:nvSpPr>
          <p:cNvPr id="6" name="Text Placeholder 5">
            <a:extLst>
              <a:ext uri="{FF2B5EF4-FFF2-40B4-BE49-F238E27FC236}">
                <a16:creationId xmlns:a16="http://schemas.microsoft.com/office/drawing/2014/main" id="{5920B5DC-18C0-738A-0ADF-5E6CC18D812D}"/>
              </a:ext>
            </a:extLst>
          </p:cNvPr>
          <p:cNvSpPr>
            <a:spLocks noGrp="1"/>
          </p:cNvSpPr>
          <p:nvPr>
            <p:ph type="body" sz="quarter" idx="12"/>
          </p:nvPr>
        </p:nvSpPr>
        <p:spPr>
          <a:xfrm>
            <a:off x="2330450" y="2698180"/>
            <a:ext cx="11250613" cy="836613"/>
          </a:xfrm>
        </p:spPr>
        <p:txBody>
          <a:bodyPr/>
          <a:lstStyle/>
          <a:p>
            <a:pPr lvl="0"/>
            <a:r>
              <a:rPr lang="en-US" dirty="0"/>
              <a:t>Alert</a:t>
            </a:r>
          </a:p>
        </p:txBody>
      </p:sp>
      <p:sp>
        <p:nvSpPr>
          <p:cNvPr id="15" name="Text Placeholder 14">
            <a:extLst>
              <a:ext uri="{FF2B5EF4-FFF2-40B4-BE49-F238E27FC236}">
                <a16:creationId xmlns:a16="http://schemas.microsoft.com/office/drawing/2014/main" id="{64206C10-F308-FC68-6907-EAD3D24BC8F3}"/>
              </a:ext>
            </a:extLst>
          </p:cNvPr>
          <p:cNvSpPr>
            <a:spLocks noGrp="1"/>
          </p:cNvSpPr>
          <p:nvPr>
            <p:ph type="body" sz="quarter" idx="19"/>
          </p:nvPr>
        </p:nvSpPr>
        <p:spPr>
          <a:xfrm>
            <a:off x="1562390" y="1193800"/>
            <a:ext cx="1135063" cy="830263"/>
          </a:xfrm>
        </p:spPr>
        <p:txBody>
          <a:bodyPr/>
          <a:lstStyle/>
          <a:p>
            <a:r>
              <a:rPr lang="en-US" dirty="0"/>
              <a:t>5</a:t>
            </a:r>
          </a:p>
        </p:txBody>
      </p:sp>
      <p:sp>
        <p:nvSpPr>
          <p:cNvPr id="19" name="Text Placeholder 18">
            <a:extLst>
              <a:ext uri="{FF2B5EF4-FFF2-40B4-BE49-F238E27FC236}">
                <a16:creationId xmlns:a16="http://schemas.microsoft.com/office/drawing/2014/main" id="{432EFE6D-2E20-F0FE-7C89-8566D4EAF720}"/>
              </a:ext>
            </a:extLst>
          </p:cNvPr>
          <p:cNvSpPr>
            <a:spLocks noGrp="1"/>
          </p:cNvSpPr>
          <p:nvPr>
            <p:ph type="body" sz="quarter" idx="11"/>
          </p:nvPr>
        </p:nvSpPr>
        <p:spPr>
          <a:xfrm>
            <a:off x="2967015" y="580287"/>
            <a:ext cx="12401573" cy="1447009"/>
          </a:xfrm>
        </p:spPr>
        <p:txBody>
          <a:bodyPr/>
          <a:lstStyle/>
          <a:p>
            <a:pPr lvl="0"/>
            <a:r>
              <a:rPr lang="en-US" dirty="0"/>
              <a:t>Which class shows the amount of progress?</a:t>
            </a:r>
          </a:p>
        </p:txBody>
      </p:sp>
    </p:spTree>
    <p:extLst>
      <p:ext uri="{BB962C8B-B14F-4D97-AF65-F5344CB8AC3E}">
        <p14:creationId xmlns:p14="http://schemas.microsoft.com/office/powerpoint/2010/main" val="3601639610"/>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Shape 2463"/>
        <p:cNvGrpSpPr/>
        <p:nvPr/>
      </p:nvGrpSpPr>
      <p:grpSpPr>
        <a:xfrm>
          <a:off x="0" y="0"/>
          <a:ext cx="0" cy="0"/>
          <a:chOff x="0" y="0"/>
          <a:chExt cx="0" cy="0"/>
        </a:xfrm>
      </p:grpSpPr>
      <p:sp>
        <p:nvSpPr>
          <p:cNvPr id="2464" name="Google Shape;2464;p202"/>
          <p:cNvSpPr txBox="1">
            <a:spLocks noGrp="1"/>
          </p:cNvSpPr>
          <p:nvPr>
            <p:ph type="body" idx="10"/>
          </p:nvPr>
        </p:nvSpPr>
        <p:spPr>
          <a:xfrm>
            <a:off x="0" y="4114800"/>
            <a:ext cx="16256001" cy="914400"/>
          </a:xfrm>
          <a:noFill/>
          <a:ln>
            <a:noFill/>
          </a:ln>
        </p:spPr>
        <p:txBody>
          <a:bodyPr spcFirstLastPara="1" wrap="square" lIns="91425" tIns="91425" rIns="91425" bIns="91425" anchor="t" anchorCtr="0">
            <a:noAutofit/>
          </a:bodyPr>
          <a:lstStyle/>
          <a:p>
            <a:pPr lvl="0"/>
            <a:r>
              <a:rPr lang="en-US"/>
              <a:t>Thank You</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69"/>
        <p:cNvGrpSpPr/>
        <p:nvPr/>
      </p:nvGrpSpPr>
      <p:grpSpPr>
        <a:xfrm>
          <a:off x="0" y="0"/>
          <a:ext cx="0" cy="0"/>
          <a:chOff x="0" y="0"/>
          <a:chExt cx="0" cy="0"/>
        </a:xfrm>
      </p:grpSpPr>
      <p:grpSp>
        <p:nvGrpSpPr>
          <p:cNvPr id="770" name="Google Shape;770;p61"/>
          <p:cNvGrpSpPr/>
          <p:nvPr/>
        </p:nvGrpSpPr>
        <p:grpSpPr>
          <a:xfrm>
            <a:off x="4952981" y="3941483"/>
            <a:ext cx="6337847" cy="3151061"/>
            <a:chOff x="4932766" y="3941483"/>
            <a:chExt cx="6337847" cy="3151061"/>
          </a:xfrm>
        </p:grpSpPr>
        <p:grpSp>
          <p:nvGrpSpPr>
            <p:cNvPr id="771" name="Google Shape;771;p61"/>
            <p:cNvGrpSpPr/>
            <p:nvPr/>
          </p:nvGrpSpPr>
          <p:grpSpPr>
            <a:xfrm>
              <a:off x="4932766" y="3941483"/>
              <a:ext cx="2924541" cy="3151061"/>
              <a:chOff x="4932766" y="3941483"/>
              <a:chExt cx="2924541" cy="3151061"/>
            </a:xfrm>
          </p:grpSpPr>
          <p:sp>
            <p:nvSpPr>
              <p:cNvPr id="772" name="Google Shape;772;p61"/>
              <p:cNvSpPr txBox="1"/>
              <p:nvPr/>
            </p:nvSpPr>
            <p:spPr>
              <a:xfrm>
                <a:off x="5935551" y="6753990"/>
                <a:ext cx="918971" cy="338554"/>
              </a:xfrm>
              <a:prstGeom prst="rect">
                <a:avLst/>
              </a:prstGeom>
              <a:noFill/>
              <a:ln>
                <a:noFill/>
              </a:ln>
            </p:spPr>
            <p:txBody>
              <a:bodyPr spcFirstLastPara="1" wrap="square" lIns="0" tIns="0" rIns="0" bIns="0" anchor="t" anchorCtr="0">
                <a:spAutoFit/>
              </a:bodyPr>
              <a:lstStyle/>
              <a:p>
                <a:pPr marL="12700" marR="0" lvl="0" indent="0" algn="ctr" rtl="0">
                  <a:lnSpc>
                    <a:spcPct val="100000"/>
                  </a:lnSpc>
                  <a:spcBef>
                    <a:spcPts val="0"/>
                  </a:spcBef>
                  <a:spcAft>
                    <a:spcPts val="0"/>
                  </a:spcAft>
                  <a:buClr>
                    <a:srgbClr val="000000"/>
                  </a:buClr>
                  <a:buSzPts val="2200"/>
                  <a:buFont typeface="Arial"/>
                  <a:buNone/>
                </a:pPr>
                <a:r>
                  <a:rPr lang="en-US" sz="2200" b="1" i="0" u="none" strike="noStrike" cap="none">
                    <a:solidFill>
                      <a:srgbClr val="3F3F3F"/>
                    </a:solidFill>
                    <a:latin typeface="Open Sans"/>
                    <a:ea typeface="Open Sans"/>
                    <a:cs typeface="Open Sans"/>
                    <a:sym typeface="Open Sans"/>
                  </a:rPr>
                  <a:t>Flow</a:t>
                </a:r>
                <a:endParaRPr sz="2200" b="1" i="0" u="none" strike="noStrike" cap="none">
                  <a:solidFill>
                    <a:srgbClr val="3F3F3F"/>
                  </a:solidFill>
                  <a:latin typeface="Open Sans"/>
                  <a:ea typeface="Open Sans"/>
                  <a:cs typeface="Open Sans"/>
                  <a:sym typeface="Open Sans"/>
                </a:endParaRPr>
              </a:p>
            </p:txBody>
          </p:sp>
          <p:grpSp>
            <p:nvGrpSpPr>
              <p:cNvPr id="773" name="Google Shape;773;p61"/>
              <p:cNvGrpSpPr/>
              <p:nvPr/>
            </p:nvGrpSpPr>
            <p:grpSpPr>
              <a:xfrm>
                <a:off x="4932766" y="3941483"/>
                <a:ext cx="2924541" cy="2638407"/>
                <a:chOff x="752641" y="3835872"/>
                <a:chExt cx="2924541" cy="2638407"/>
              </a:xfrm>
            </p:grpSpPr>
            <p:sp>
              <p:nvSpPr>
                <p:cNvPr id="774" name="Google Shape;774;p61"/>
                <p:cNvSpPr/>
                <p:nvPr/>
              </p:nvSpPr>
              <p:spPr>
                <a:xfrm>
                  <a:off x="752641" y="3835872"/>
                  <a:ext cx="2924541" cy="2448924"/>
                </a:xfrm>
                <a:custGeom>
                  <a:avLst/>
                  <a:gdLst/>
                  <a:ahLst/>
                  <a:cxnLst/>
                  <a:rect l="l" t="t" r="r" b="b"/>
                  <a:pathLst>
                    <a:path w="925" h="716" extrusionOk="0">
                      <a:moveTo>
                        <a:pt x="0" y="684"/>
                      </a:moveTo>
                      <a:cubicBezTo>
                        <a:pt x="0" y="33"/>
                        <a:pt x="0" y="33"/>
                        <a:pt x="0" y="33"/>
                      </a:cubicBezTo>
                      <a:cubicBezTo>
                        <a:pt x="0" y="15"/>
                        <a:pt x="14" y="0"/>
                        <a:pt x="32" y="0"/>
                      </a:cubicBezTo>
                      <a:cubicBezTo>
                        <a:pt x="892" y="0"/>
                        <a:pt x="892" y="0"/>
                        <a:pt x="892" y="0"/>
                      </a:cubicBezTo>
                      <a:cubicBezTo>
                        <a:pt x="910" y="0"/>
                        <a:pt x="925" y="15"/>
                        <a:pt x="925" y="33"/>
                      </a:cubicBezTo>
                      <a:cubicBezTo>
                        <a:pt x="925" y="684"/>
                        <a:pt x="925" y="684"/>
                        <a:pt x="925" y="684"/>
                      </a:cubicBezTo>
                      <a:cubicBezTo>
                        <a:pt x="925" y="702"/>
                        <a:pt x="910" y="716"/>
                        <a:pt x="892" y="716"/>
                      </a:cubicBezTo>
                      <a:cubicBezTo>
                        <a:pt x="32" y="716"/>
                        <a:pt x="32" y="716"/>
                        <a:pt x="32" y="716"/>
                      </a:cubicBezTo>
                      <a:cubicBezTo>
                        <a:pt x="14" y="716"/>
                        <a:pt x="0" y="702"/>
                        <a:pt x="0" y="684"/>
                      </a:cubicBezTo>
                      <a:close/>
                    </a:path>
                  </a:pathLst>
                </a:custGeom>
                <a:solidFill>
                  <a:srgbClr val="C5C2C2"/>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rgbClr val="3F3F3F"/>
                    </a:solidFill>
                    <a:latin typeface="Arial"/>
                    <a:ea typeface="Arial"/>
                    <a:cs typeface="Arial"/>
                    <a:sym typeface="Arial"/>
                  </a:endParaRPr>
                </a:p>
              </p:txBody>
            </p:sp>
            <p:sp>
              <p:nvSpPr>
                <p:cNvPr id="775" name="Google Shape;775;p61"/>
                <p:cNvSpPr/>
                <p:nvPr/>
              </p:nvSpPr>
              <p:spPr>
                <a:xfrm>
                  <a:off x="2160077" y="3919333"/>
                  <a:ext cx="107640" cy="114210"/>
                </a:xfrm>
                <a:prstGeom prst="ellipse">
                  <a:avLst/>
                </a:prstGeom>
                <a:solidFill>
                  <a:srgbClr val="666665"/>
                </a:solidFill>
                <a:ln w="9525" cap="flat" cmpd="sng">
                  <a:solidFill>
                    <a:srgbClr val="666665"/>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3F3F3F"/>
                    </a:solidFill>
                    <a:latin typeface="Arial"/>
                    <a:ea typeface="Arial"/>
                    <a:cs typeface="Arial"/>
                    <a:sym typeface="Arial"/>
                  </a:endParaRPr>
                </a:p>
              </p:txBody>
            </p:sp>
            <p:grpSp>
              <p:nvGrpSpPr>
                <p:cNvPr id="776" name="Google Shape;776;p61"/>
                <p:cNvGrpSpPr/>
                <p:nvPr/>
              </p:nvGrpSpPr>
              <p:grpSpPr>
                <a:xfrm>
                  <a:off x="764016" y="3855640"/>
                  <a:ext cx="2913166" cy="2618639"/>
                  <a:chOff x="764016" y="3855640"/>
                  <a:chExt cx="2913166" cy="2618639"/>
                </a:xfrm>
              </p:grpSpPr>
              <p:sp>
                <p:nvSpPr>
                  <p:cNvPr id="777" name="Google Shape;777;p61"/>
                  <p:cNvSpPr/>
                  <p:nvPr/>
                </p:nvSpPr>
                <p:spPr>
                  <a:xfrm>
                    <a:off x="768889" y="3855640"/>
                    <a:ext cx="2890016" cy="2618639"/>
                  </a:xfrm>
                  <a:custGeom>
                    <a:avLst/>
                    <a:gdLst/>
                    <a:ahLst/>
                    <a:cxnLst/>
                    <a:rect l="l" t="t" r="r" b="b"/>
                    <a:pathLst>
                      <a:path w="914" h="704" extrusionOk="0">
                        <a:moveTo>
                          <a:pt x="0" y="678"/>
                        </a:moveTo>
                        <a:cubicBezTo>
                          <a:pt x="0" y="27"/>
                          <a:pt x="0" y="27"/>
                          <a:pt x="0" y="27"/>
                        </a:cubicBezTo>
                        <a:cubicBezTo>
                          <a:pt x="0" y="12"/>
                          <a:pt x="12" y="0"/>
                          <a:pt x="27" y="0"/>
                        </a:cubicBezTo>
                        <a:cubicBezTo>
                          <a:pt x="887" y="0"/>
                          <a:pt x="887" y="0"/>
                          <a:pt x="887" y="0"/>
                        </a:cubicBezTo>
                        <a:cubicBezTo>
                          <a:pt x="902" y="0"/>
                          <a:pt x="914" y="12"/>
                          <a:pt x="914" y="27"/>
                        </a:cubicBezTo>
                        <a:cubicBezTo>
                          <a:pt x="914" y="678"/>
                          <a:pt x="914" y="678"/>
                          <a:pt x="914" y="678"/>
                        </a:cubicBezTo>
                        <a:cubicBezTo>
                          <a:pt x="914" y="692"/>
                          <a:pt x="902" y="704"/>
                          <a:pt x="887" y="704"/>
                        </a:cubicBezTo>
                        <a:cubicBezTo>
                          <a:pt x="27" y="704"/>
                          <a:pt x="27" y="704"/>
                          <a:pt x="27" y="704"/>
                        </a:cubicBezTo>
                        <a:cubicBezTo>
                          <a:pt x="12" y="704"/>
                          <a:pt x="0" y="692"/>
                          <a:pt x="0" y="678"/>
                        </a:cubicBezTo>
                        <a:close/>
                      </a:path>
                    </a:pathLst>
                  </a:custGeom>
                  <a:solidFill>
                    <a:srgbClr val="666665"/>
                  </a:solidFill>
                  <a:ln w="9525" cap="flat" cmpd="sng">
                    <a:solidFill>
                      <a:srgbClr val="666665"/>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3F3F3F"/>
                      </a:solidFill>
                      <a:latin typeface="Arial"/>
                      <a:ea typeface="Arial"/>
                      <a:cs typeface="Arial"/>
                      <a:sym typeface="Arial"/>
                    </a:endParaRPr>
                  </a:p>
                </p:txBody>
              </p:sp>
              <p:sp>
                <p:nvSpPr>
                  <p:cNvPr id="778" name="Google Shape;778;p61"/>
                  <p:cNvSpPr/>
                  <p:nvPr/>
                </p:nvSpPr>
                <p:spPr>
                  <a:xfrm>
                    <a:off x="768889" y="3855640"/>
                    <a:ext cx="2487891" cy="1372716"/>
                  </a:xfrm>
                  <a:custGeom>
                    <a:avLst/>
                    <a:gdLst/>
                    <a:ahLst/>
                    <a:cxnLst/>
                    <a:rect l="l" t="t" r="r" b="b"/>
                    <a:pathLst>
                      <a:path w="787" h="401" extrusionOk="0">
                        <a:moveTo>
                          <a:pt x="0" y="401"/>
                        </a:moveTo>
                        <a:cubicBezTo>
                          <a:pt x="0" y="27"/>
                          <a:pt x="0" y="27"/>
                          <a:pt x="0" y="27"/>
                        </a:cubicBezTo>
                        <a:cubicBezTo>
                          <a:pt x="0" y="12"/>
                          <a:pt x="12" y="0"/>
                          <a:pt x="27" y="0"/>
                        </a:cubicBezTo>
                        <a:cubicBezTo>
                          <a:pt x="787" y="0"/>
                          <a:pt x="787" y="0"/>
                          <a:pt x="787" y="0"/>
                        </a:cubicBezTo>
                        <a:lnTo>
                          <a:pt x="0" y="401"/>
                        </a:lnTo>
                        <a:close/>
                      </a:path>
                    </a:pathLst>
                  </a:custGeom>
                  <a:solidFill>
                    <a:srgbClr val="DBDADA">
                      <a:alpha val="8235"/>
                    </a:srgbClr>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rgbClr val="3F3F3F"/>
                      </a:solidFill>
                      <a:latin typeface="Arial"/>
                      <a:ea typeface="Arial"/>
                      <a:cs typeface="Arial"/>
                      <a:sym typeface="Arial"/>
                    </a:endParaRPr>
                  </a:p>
                </p:txBody>
              </p:sp>
              <p:sp>
                <p:nvSpPr>
                  <p:cNvPr id="779" name="Google Shape;779;p61"/>
                  <p:cNvSpPr/>
                  <p:nvPr/>
                </p:nvSpPr>
                <p:spPr>
                  <a:xfrm>
                    <a:off x="764016" y="4160032"/>
                    <a:ext cx="2913166" cy="1557861"/>
                  </a:xfrm>
                  <a:prstGeom prst="rect">
                    <a:avLst/>
                  </a:prstGeom>
                  <a:solidFill>
                    <a:srgbClr val="64E2C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3F3F3F"/>
                      </a:solidFill>
                      <a:latin typeface="Arial"/>
                      <a:ea typeface="Arial"/>
                      <a:cs typeface="Arial"/>
                      <a:sym typeface="Arial"/>
                    </a:endParaRPr>
                  </a:p>
                </p:txBody>
              </p:sp>
              <p:sp>
                <p:nvSpPr>
                  <p:cNvPr id="780" name="Google Shape;780;p61"/>
                  <p:cNvSpPr/>
                  <p:nvPr/>
                </p:nvSpPr>
                <p:spPr>
                  <a:xfrm>
                    <a:off x="945392" y="5945303"/>
                    <a:ext cx="365760" cy="365760"/>
                  </a:xfrm>
                  <a:prstGeom prst="ellipse">
                    <a:avLst/>
                  </a:prstGeom>
                  <a:solidFill>
                    <a:srgbClr val="BFBFBF"/>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3F3F3F"/>
                      </a:solidFill>
                      <a:latin typeface="Arial"/>
                      <a:ea typeface="Arial"/>
                      <a:cs typeface="Arial"/>
                      <a:sym typeface="Arial"/>
                    </a:endParaRPr>
                  </a:p>
                </p:txBody>
              </p:sp>
              <p:sp>
                <p:nvSpPr>
                  <p:cNvPr id="781" name="Google Shape;781;p61"/>
                  <p:cNvSpPr/>
                  <p:nvPr/>
                </p:nvSpPr>
                <p:spPr>
                  <a:xfrm>
                    <a:off x="1473198" y="6070310"/>
                    <a:ext cx="1945628" cy="86198"/>
                  </a:xfrm>
                  <a:prstGeom prst="rect">
                    <a:avLst/>
                  </a:prstGeom>
                  <a:solidFill>
                    <a:srgbClr val="BBD6EE"/>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3F3F3F"/>
                      </a:solidFill>
                      <a:latin typeface="Arial"/>
                      <a:ea typeface="Arial"/>
                      <a:cs typeface="Arial"/>
                      <a:sym typeface="Arial"/>
                    </a:endParaRPr>
                  </a:p>
                </p:txBody>
              </p:sp>
              <p:sp>
                <p:nvSpPr>
                  <p:cNvPr id="782" name="Google Shape;782;p61"/>
                  <p:cNvSpPr/>
                  <p:nvPr/>
                </p:nvSpPr>
                <p:spPr>
                  <a:xfrm>
                    <a:off x="2187640" y="6228818"/>
                    <a:ext cx="182880" cy="182880"/>
                  </a:xfrm>
                  <a:prstGeom prst="ellipse">
                    <a:avLst/>
                  </a:prstGeom>
                  <a:solidFill>
                    <a:srgbClr val="BFBFBF"/>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3F3F3F"/>
                      </a:solidFill>
                      <a:latin typeface="Arial"/>
                      <a:ea typeface="Arial"/>
                      <a:cs typeface="Arial"/>
                      <a:sym typeface="Arial"/>
                    </a:endParaRPr>
                  </a:p>
                </p:txBody>
              </p:sp>
            </p:grpSp>
          </p:grpSp>
        </p:grpSp>
        <p:grpSp>
          <p:nvGrpSpPr>
            <p:cNvPr id="783" name="Google Shape;783;p61"/>
            <p:cNvGrpSpPr/>
            <p:nvPr/>
          </p:nvGrpSpPr>
          <p:grpSpPr>
            <a:xfrm>
              <a:off x="8339987" y="3945459"/>
              <a:ext cx="2930626" cy="3147085"/>
              <a:chOff x="8339987" y="3945459"/>
              <a:chExt cx="2930626" cy="3147085"/>
            </a:xfrm>
          </p:grpSpPr>
          <p:sp>
            <p:nvSpPr>
              <p:cNvPr id="784" name="Google Shape;784;p61"/>
              <p:cNvSpPr txBox="1"/>
              <p:nvPr/>
            </p:nvSpPr>
            <p:spPr>
              <a:xfrm>
                <a:off x="9292541" y="6753990"/>
                <a:ext cx="1067363" cy="338554"/>
              </a:xfrm>
              <a:prstGeom prst="rect">
                <a:avLst/>
              </a:prstGeom>
              <a:noFill/>
              <a:ln>
                <a:noFill/>
              </a:ln>
            </p:spPr>
            <p:txBody>
              <a:bodyPr spcFirstLastPara="1" wrap="square" lIns="0" tIns="0" rIns="0" bIns="0" anchor="t" anchorCtr="0">
                <a:spAutoFit/>
              </a:bodyPr>
              <a:lstStyle/>
              <a:p>
                <a:pPr marL="12700" marR="0" lvl="0" indent="0" algn="ctr" rtl="0">
                  <a:lnSpc>
                    <a:spcPct val="100000"/>
                  </a:lnSpc>
                  <a:spcBef>
                    <a:spcPts val="0"/>
                  </a:spcBef>
                  <a:spcAft>
                    <a:spcPts val="0"/>
                  </a:spcAft>
                  <a:buClr>
                    <a:srgbClr val="000000"/>
                  </a:buClr>
                  <a:buSzPts val="2200"/>
                  <a:buFont typeface="Arial"/>
                  <a:buNone/>
                </a:pPr>
                <a:r>
                  <a:rPr lang="en-US" sz="2200" b="1" i="0" u="none" strike="noStrike" cap="none">
                    <a:solidFill>
                      <a:srgbClr val="3F3F3F"/>
                    </a:solidFill>
                    <a:latin typeface="Open Sans"/>
                    <a:ea typeface="Open Sans"/>
                    <a:cs typeface="Open Sans"/>
                    <a:sym typeface="Open Sans"/>
                  </a:rPr>
                  <a:t>Static</a:t>
                </a:r>
                <a:endParaRPr sz="2200" b="1" i="0" u="none" strike="noStrike" cap="none">
                  <a:solidFill>
                    <a:srgbClr val="3F3F3F"/>
                  </a:solidFill>
                  <a:latin typeface="Open Sans"/>
                  <a:ea typeface="Open Sans"/>
                  <a:cs typeface="Open Sans"/>
                  <a:sym typeface="Open Sans"/>
                </a:endParaRPr>
              </a:p>
            </p:txBody>
          </p:sp>
          <p:grpSp>
            <p:nvGrpSpPr>
              <p:cNvPr id="785" name="Google Shape;785;p61"/>
              <p:cNvGrpSpPr/>
              <p:nvPr/>
            </p:nvGrpSpPr>
            <p:grpSpPr>
              <a:xfrm>
                <a:off x="8339987" y="3945459"/>
                <a:ext cx="2930626" cy="2618639"/>
                <a:chOff x="734364" y="3855640"/>
                <a:chExt cx="2930626" cy="2618639"/>
              </a:xfrm>
            </p:grpSpPr>
            <p:sp>
              <p:nvSpPr>
                <p:cNvPr id="786" name="Google Shape;786;p61"/>
                <p:cNvSpPr/>
                <p:nvPr/>
              </p:nvSpPr>
              <p:spPr>
                <a:xfrm>
                  <a:off x="734364" y="3855640"/>
                  <a:ext cx="2924541" cy="2618639"/>
                </a:xfrm>
                <a:custGeom>
                  <a:avLst/>
                  <a:gdLst/>
                  <a:ahLst/>
                  <a:cxnLst/>
                  <a:rect l="l" t="t" r="r" b="b"/>
                  <a:pathLst>
                    <a:path w="914" h="704" extrusionOk="0">
                      <a:moveTo>
                        <a:pt x="0" y="678"/>
                      </a:moveTo>
                      <a:cubicBezTo>
                        <a:pt x="0" y="27"/>
                        <a:pt x="0" y="27"/>
                        <a:pt x="0" y="27"/>
                      </a:cubicBezTo>
                      <a:cubicBezTo>
                        <a:pt x="0" y="12"/>
                        <a:pt x="12" y="0"/>
                        <a:pt x="27" y="0"/>
                      </a:cubicBezTo>
                      <a:cubicBezTo>
                        <a:pt x="887" y="0"/>
                        <a:pt x="887" y="0"/>
                        <a:pt x="887" y="0"/>
                      </a:cubicBezTo>
                      <a:cubicBezTo>
                        <a:pt x="902" y="0"/>
                        <a:pt x="914" y="12"/>
                        <a:pt x="914" y="27"/>
                      </a:cubicBezTo>
                      <a:cubicBezTo>
                        <a:pt x="914" y="678"/>
                        <a:pt x="914" y="678"/>
                        <a:pt x="914" y="678"/>
                      </a:cubicBezTo>
                      <a:cubicBezTo>
                        <a:pt x="914" y="692"/>
                        <a:pt x="902" y="704"/>
                        <a:pt x="887" y="704"/>
                      </a:cubicBezTo>
                      <a:cubicBezTo>
                        <a:pt x="27" y="704"/>
                        <a:pt x="27" y="704"/>
                        <a:pt x="27" y="704"/>
                      </a:cubicBezTo>
                      <a:cubicBezTo>
                        <a:pt x="12" y="704"/>
                        <a:pt x="0" y="692"/>
                        <a:pt x="0" y="678"/>
                      </a:cubicBezTo>
                      <a:close/>
                    </a:path>
                  </a:pathLst>
                </a:custGeom>
                <a:solidFill>
                  <a:srgbClr val="666665"/>
                </a:solidFill>
                <a:ln w="9525" cap="flat" cmpd="sng">
                  <a:solidFill>
                    <a:srgbClr val="666665"/>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3F3F3F"/>
                    </a:solidFill>
                    <a:latin typeface="Arial"/>
                    <a:ea typeface="Arial"/>
                    <a:cs typeface="Arial"/>
                    <a:sym typeface="Arial"/>
                  </a:endParaRPr>
                </a:p>
              </p:txBody>
            </p:sp>
            <p:sp>
              <p:nvSpPr>
                <p:cNvPr id="787" name="Google Shape;787;p61"/>
                <p:cNvSpPr/>
                <p:nvPr/>
              </p:nvSpPr>
              <p:spPr>
                <a:xfrm>
                  <a:off x="768889" y="3855640"/>
                  <a:ext cx="2487891" cy="1372716"/>
                </a:xfrm>
                <a:custGeom>
                  <a:avLst/>
                  <a:gdLst/>
                  <a:ahLst/>
                  <a:cxnLst/>
                  <a:rect l="l" t="t" r="r" b="b"/>
                  <a:pathLst>
                    <a:path w="787" h="401" extrusionOk="0">
                      <a:moveTo>
                        <a:pt x="0" y="401"/>
                      </a:moveTo>
                      <a:cubicBezTo>
                        <a:pt x="0" y="27"/>
                        <a:pt x="0" y="27"/>
                        <a:pt x="0" y="27"/>
                      </a:cubicBezTo>
                      <a:cubicBezTo>
                        <a:pt x="0" y="12"/>
                        <a:pt x="12" y="0"/>
                        <a:pt x="27" y="0"/>
                      </a:cubicBezTo>
                      <a:cubicBezTo>
                        <a:pt x="787" y="0"/>
                        <a:pt x="787" y="0"/>
                        <a:pt x="787" y="0"/>
                      </a:cubicBezTo>
                      <a:lnTo>
                        <a:pt x="0" y="401"/>
                      </a:lnTo>
                      <a:close/>
                    </a:path>
                  </a:pathLst>
                </a:custGeom>
                <a:solidFill>
                  <a:srgbClr val="DBDADA">
                    <a:alpha val="8235"/>
                  </a:srgbClr>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rgbClr val="3F3F3F"/>
                    </a:solidFill>
                    <a:latin typeface="Arial"/>
                    <a:ea typeface="Arial"/>
                    <a:cs typeface="Arial"/>
                    <a:sym typeface="Arial"/>
                  </a:endParaRPr>
                </a:p>
              </p:txBody>
            </p:sp>
            <p:sp>
              <p:nvSpPr>
                <p:cNvPr id="788" name="Google Shape;788;p61"/>
                <p:cNvSpPr/>
                <p:nvPr/>
              </p:nvSpPr>
              <p:spPr>
                <a:xfrm>
                  <a:off x="945392" y="5945303"/>
                  <a:ext cx="365760" cy="365760"/>
                </a:xfrm>
                <a:prstGeom prst="ellipse">
                  <a:avLst/>
                </a:prstGeom>
                <a:solidFill>
                  <a:srgbClr val="BFBFBF"/>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3F3F3F"/>
                    </a:solidFill>
                    <a:latin typeface="Arial"/>
                    <a:ea typeface="Arial"/>
                    <a:cs typeface="Arial"/>
                    <a:sym typeface="Arial"/>
                  </a:endParaRPr>
                </a:p>
              </p:txBody>
            </p:sp>
            <p:sp>
              <p:nvSpPr>
                <p:cNvPr id="789" name="Google Shape;789;p61"/>
                <p:cNvSpPr/>
                <p:nvPr/>
              </p:nvSpPr>
              <p:spPr>
                <a:xfrm>
                  <a:off x="1473198" y="6070310"/>
                  <a:ext cx="1945628" cy="86198"/>
                </a:xfrm>
                <a:prstGeom prst="rect">
                  <a:avLst/>
                </a:prstGeom>
                <a:solidFill>
                  <a:srgbClr val="BBD6EE"/>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3F3F3F"/>
                    </a:solidFill>
                    <a:latin typeface="Arial"/>
                    <a:ea typeface="Arial"/>
                    <a:cs typeface="Arial"/>
                    <a:sym typeface="Arial"/>
                  </a:endParaRPr>
                </a:p>
              </p:txBody>
            </p:sp>
            <p:sp>
              <p:nvSpPr>
                <p:cNvPr id="790" name="Google Shape;790;p61"/>
                <p:cNvSpPr/>
                <p:nvPr/>
              </p:nvSpPr>
              <p:spPr>
                <a:xfrm>
                  <a:off x="2187640" y="6228818"/>
                  <a:ext cx="182880" cy="182880"/>
                </a:xfrm>
                <a:prstGeom prst="ellipse">
                  <a:avLst/>
                </a:prstGeom>
                <a:solidFill>
                  <a:srgbClr val="BFBFBF"/>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3F3F3F"/>
                    </a:solidFill>
                    <a:latin typeface="Arial"/>
                    <a:ea typeface="Arial"/>
                    <a:cs typeface="Arial"/>
                    <a:sym typeface="Arial"/>
                  </a:endParaRPr>
                </a:p>
              </p:txBody>
            </p:sp>
            <p:sp>
              <p:nvSpPr>
                <p:cNvPr id="791" name="Google Shape;791;p61"/>
                <p:cNvSpPr/>
                <p:nvPr/>
              </p:nvSpPr>
              <p:spPr>
                <a:xfrm>
                  <a:off x="751824" y="4160032"/>
                  <a:ext cx="2913166" cy="1910278"/>
                </a:xfrm>
                <a:prstGeom prst="rect">
                  <a:avLst/>
                </a:prstGeom>
                <a:solidFill>
                  <a:srgbClr val="64E2C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3F3F3F"/>
                    </a:solidFill>
                    <a:latin typeface="Arial"/>
                    <a:ea typeface="Arial"/>
                    <a:cs typeface="Arial"/>
                    <a:sym typeface="Arial"/>
                  </a:endParaRPr>
                </a:p>
              </p:txBody>
            </p:sp>
          </p:grpSp>
        </p:grpSp>
      </p:grpSp>
      <p:sp>
        <p:nvSpPr>
          <p:cNvPr id="792" name="Google Shape;792;p61"/>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dirty="0"/>
              <a:t>Flow vs. Static</a:t>
            </a:r>
            <a:endParaRPr dirty="0"/>
          </a:p>
        </p:txBody>
      </p:sp>
      <p:sp>
        <p:nvSpPr>
          <p:cNvPr id="794" name="Google Shape;794;p61"/>
          <p:cNvSpPr/>
          <p:nvPr/>
        </p:nvSpPr>
        <p:spPr>
          <a:xfrm>
            <a:off x="1521328" y="1554557"/>
            <a:ext cx="13253100" cy="1151356"/>
          </a:xfrm>
          <a:prstGeom prst="roundRect">
            <a:avLst>
              <a:gd name="adj" fmla="val 16667"/>
            </a:avLst>
          </a:prstGeom>
          <a:solidFill>
            <a:schemeClr val="lt1"/>
          </a:solidFill>
          <a:ln w="9525" cap="flat" cmpd="sng">
            <a:solidFill>
              <a:srgbClr val="024F93"/>
            </a:solidFill>
            <a:prstDash val="solid"/>
            <a:round/>
            <a:headEnd type="none" w="sm" len="sm"/>
            <a:tailEnd type="none" w="sm" len="sm"/>
          </a:ln>
        </p:spPr>
        <p:txBody>
          <a:bodyPr spcFirstLastPara="1" wrap="square" lIns="91425" tIns="91425" rIns="91425" bIns="91425" anchor="ctr" anchorCtr="0">
            <a:noAutofit/>
          </a:bodyPr>
          <a:lstStyle/>
          <a:p>
            <a:pPr marL="0" marR="5080" lvl="0" indent="0" algn="ctr" rtl="0">
              <a:lnSpc>
                <a:spcPct val="115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The flow in a responsive web design helps the content to smoothly adjust when the screen size changes, unlike in static web design.</a:t>
            </a:r>
            <a:endParaRPr sz="2200" b="0" i="0" u="none" strike="noStrike" cap="none">
              <a:solidFill>
                <a:srgbClr val="3F3F3F"/>
              </a:solidFill>
              <a:latin typeface="Open Sans"/>
              <a:ea typeface="Open Sans"/>
              <a:cs typeface="Open Sans"/>
              <a:sym typeface="Open Sans"/>
            </a:endParaRPr>
          </a:p>
        </p:txBody>
      </p:sp>
      <p:sp>
        <p:nvSpPr>
          <p:cNvPr id="5" name="Brandline_LVC">
            <a:extLst>
              <a:ext uri="{FF2B5EF4-FFF2-40B4-BE49-F238E27FC236}">
                <a16:creationId xmlns:a16="http://schemas.microsoft.com/office/drawing/2014/main" id="{784164E9-069C-22AE-608D-8EA1738930AF}"/>
              </a:ext>
            </a:extLst>
          </p:cNvPr>
          <p:cNvSpPr/>
          <p:nvPr/>
        </p:nvSpPr>
        <p:spPr>
          <a:xfrm>
            <a:off x="6565900" y="816324"/>
            <a:ext cx="3125470"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99"/>
        <p:cNvGrpSpPr/>
        <p:nvPr/>
      </p:nvGrpSpPr>
      <p:grpSpPr>
        <a:xfrm>
          <a:off x="0" y="0"/>
          <a:ext cx="0" cy="0"/>
          <a:chOff x="0" y="0"/>
          <a:chExt cx="0" cy="0"/>
        </a:xfrm>
      </p:grpSpPr>
      <p:grpSp>
        <p:nvGrpSpPr>
          <p:cNvPr id="800" name="Google Shape;800;p62"/>
          <p:cNvGrpSpPr/>
          <p:nvPr/>
        </p:nvGrpSpPr>
        <p:grpSpPr>
          <a:xfrm>
            <a:off x="2597432" y="4781148"/>
            <a:ext cx="2773306" cy="3029224"/>
            <a:chOff x="1979662" y="4167299"/>
            <a:chExt cx="4008845" cy="4378776"/>
          </a:xfrm>
        </p:grpSpPr>
        <p:sp>
          <p:nvSpPr>
            <p:cNvPr id="801" name="Google Shape;801;p62"/>
            <p:cNvSpPr txBox="1"/>
            <p:nvPr/>
          </p:nvSpPr>
          <p:spPr>
            <a:xfrm>
              <a:off x="1979662" y="8056691"/>
              <a:ext cx="4008845" cy="489384"/>
            </a:xfrm>
            <a:prstGeom prst="rect">
              <a:avLst/>
            </a:prstGeom>
            <a:noFill/>
            <a:ln>
              <a:noFill/>
            </a:ln>
          </p:spPr>
          <p:txBody>
            <a:bodyPr spcFirstLastPara="1" wrap="square" lIns="0" tIns="0" rIns="0" bIns="0" anchor="ctr" anchorCtr="0">
              <a:spAutoFit/>
            </a:bodyPr>
            <a:lstStyle/>
            <a:p>
              <a:pPr marL="12700" marR="0" lvl="0" indent="0" algn="ctr" rtl="0">
                <a:lnSpc>
                  <a:spcPct val="100000"/>
                </a:lnSpc>
                <a:spcBef>
                  <a:spcPts val="0"/>
                </a:spcBef>
                <a:spcAft>
                  <a:spcPts val="0"/>
                </a:spcAft>
                <a:buClr>
                  <a:srgbClr val="000000"/>
                </a:buClr>
                <a:buSzPts val="2200"/>
                <a:buFont typeface="Arial"/>
                <a:buNone/>
              </a:pPr>
              <a:r>
                <a:rPr lang="en-US" sz="2200" b="1" i="0" u="none" strike="noStrike" cap="none">
                  <a:solidFill>
                    <a:srgbClr val="3F3F3F"/>
                  </a:solidFill>
                  <a:latin typeface="Open Sans"/>
                  <a:ea typeface="Open Sans"/>
                  <a:cs typeface="Open Sans"/>
                  <a:sym typeface="Open Sans"/>
                </a:rPr>
                <a:t>With Breakpoints</a:t>
              </a:r>
              <a:endParaRPr sz="2200" b="1" i="0" u="none" strike="noStrike" cap="none">
                <a:solidFill>
                  <a:srgbClr val="3F3F3F"/>
                </a:solidFill>
                <a:latin typeface="Open Sans"/>
                <a:ea typeface="Open Sans"/>
                <a:cs typeface="Open Sans"/>
                <a:sym typeface="Open Sans"/>
              </a:endParaRPr>
            </a:p>
          </p:txBody>
        </p:sp>
        <p:grpSp>
          <p:nvGrpSpPr>
            <p:cNvPr id="802" name="Google Shape;802;p62"/>
            <p:cNvGrpSpPr/>
            <p:nvPr/>
          </p:nvGrpSpPr>
          <p:grpSpPr>
            <a:xfrm>
              <a:off x="2957019" y="4167299"/>
              <a:ext cx="2059182" cy="3424713"/>
              <a:chOff x="2108213" y="2768768"/>
              <a:chExt cx="2059182" cy="3424713"/>
            </a:xfrm>
          </p:grpSpPr>
          <p:grpSp>
            <p:nvGrpSpPr>
              <p:cNvPr id="803" name="Google Shape;803;p62"/>
              <p:cNvGrpSpPr/>
              <p:nvPr/>
            </p:nvGrpSpPr>
            <p:grpSpPr>
              <a:xfrm>
                <a:off x="2108213" y="2768768"/>
                <a:ext cx="2059182" cy="3424713"/>
                <a:chOff x="3984625" y="3275013"/>
                <a:chExt cx="1050925" cy="1747838"/>
              </a:xfrm>
            </p:grpSpPr>
            <p:sp>
              <p:nvSpPr>
                <p:cNvPr id="804" name="Google Shape;804;p62"/>
                <p:cNvSpPr/>
                <p:nvPr/>
              </p:nvSpPr>
              <p:spPr>
                <a:xfrm>
                  <a:off x="3984625" y="3275013"/>
                  <a:ext cx="1050925" cy="1747838"/>
                </a:xfrm>
                <a:custGeom>
                  <a:avLst/>
                  <a:gdLst/>
                  <a:ahLst/>
                  <a:cxnLst/>
                  <a:rect l="l" t="t" r="r" b="b"/>
                  <a:pathLst>
                    <a:path w="602" h="1003" extrusionOk="0">
                      <a:moveTo>
                        <a:pt x="477" y="0"/>
                      </a:moveTo>
                      <a:cubicBezTo>
                        <a:pt x="124" y="0"/>
                        <a:pt x="124" y="0"/>
                        <a:pt x="124" y="0"/>
                      </a:cubicBezTo>
                      <a:cubicBezTo>
                        <a:pt x="56" y="0"/>
                        <a:pt x="0" y="56"/>
                        <a:pt x="0" y="125"/>
                      </a:cubicBezTo>
                      <a:cubicBezTo>
                        <a:pt x="0" y="879"/>
                        <a:pt x="0" y="879"/>
                        <a:pt x="0" y="879"/>
                      </a:cubicBezTo>
                      <a:cubicBezTo>
                        <a:pt x="0" y="947"/>
                        <a:pt x="56" y="1003"/>
                        <a:pt x="124" y="1003"/>
                      </a:cubicBezTo>
                      <a:cubicBezTo>
                        <a:pt x="477" y="1003"/>
                        <a:pt x="477" y="1003"/>
                        <a:pt x="477" y="1003"/>
                      </a:cubicBezTo>
                      <a:cubicBezTo>
                        <a:pt x="546" y="1003"/>
                        <a:pt x="602" y="947"/>
                        <a:pt x="602" y="879"/>
                      </a:cubicBezTo>
                      <a:cubicBezTo>
                        <a:pt x="602" y="125"/>
                        <a:pt x="602" y="125"/>
                        <a:pt x="602" y="125"/>
                      </a:cubicBezTo>
                      <a:cubicBezTo>
                        <a:pt x="602" y="56"/>
                        <a:pt x="546" y="0"/>
                        <a:pt x="477" y="0"/>
                      </a:cubicBezTo>
                      <a:close/>
                      <a:moveTo>
                        <a:pt x="210" y="43"/>
                      </a:moveTo>
                      <a:cubicBezTo>
                        <a:pt x="392" y="43"/>
                        <a:pt x="392" y="43"/>
                        <a:pt x="392" y="43"/>
                      </a:cubicBezTo>
                      <a:cubicBezTo>
                        <a:pt x="397" y="43"/>
                        <a:pt x="401" y="47"/>
                        <a:pt x="401" y="52"/>
                      </a:cubicBezTo>
                      <a:cubicBezTo>
                        <a:pt x="401" y="57"/>
                        <a:pt x="397" y="61"/>
                        <a:pt x="392" y="61"/>
                      </a:cubicBezTo>
                      <a:cubicBezTo>
                        <a:pt x="210" y="61"/>
                        <a:pt x="210" y="61"/>
                        <a:pt x="210" y="61"/>
                      </a:cubicBezTo>
                      <a:cubicBezTo>
                        <a:pt x="205" y="61"/>
                        <a:pt x="201" y="57"/>
                        <a:pt x="201" y="52"/>
                      </a:cubicBezTo>
                      <a:cubicBezTo>
                        <a:pt x="201" y="47"/>
                        <a:pt x="205" y="43"/>
                        <a:pt x="210" y="43"/>
                      </a:cubicBezTo>
                      <a:close/>
                      <a:moveTo>
                        <a:pt x="301" y="977"/>
                      </a:moveTo>
                      <a:cubicBezTo>
                        <a:pt x="284" y="977"/>
                        <a:pt x="270" y="964"/>
                        <a:pt x="270" y="947"/>
                      </a:cubicBezTo>
                      <a:cubicBezTo>
                        <a:pt x="270" y="930"/>
                        <a:pt x="284" y="916"/>
                        <a:pt x="301" y="916"/>
                      </a:cubicBezTo>
                      <a:cubicBezTo>
                        <a:pt x="318" y="916"/>
                        <a:pt x="331" y="930"/>
                        <a:pt x="331" y="947"/>
                      </a:cubicBezTo>
                      <a:cubicBezTo>
                        <a:pt x="331" y="964"/>
                        <a:pt x="318" y="977"/>
                        <a:pt x="301" y="977"/>
                      </a:cubicBezTo>
                      <a:close/>
                      <a:moveTo>
                        <a:pt x="549" y="892"/>
                      </a:moveTo>
                      <a:cubicBezTo>
                        <a:pt x="549" y="893"/>
                        <a:pt x="548" y="894"/>
                        <a:pt x="547" y="894"/>
                      </a:cubicBezTo>
                      <a:cubicBezTo>
                        <a:pt x="54" y="894"/>
                        <a:pt x="54" y="894"/>
                        <a:pt x="54" y="894"/>
                      </a:cubicBezTo>
                      <a:cubicBezTo>
                        <a:pt x="54" y="894"/>
                        <a:pt x="53" y="893"/>
                        <a:pt x="53" y="892"/>
                      </a:cubicBezTo>
                      <a:cubicBezTo>
                        <a:pt x="53" y="102"/>
                        <a:pt x="53" y="102"/>
                        <a:pt x="53" y="102"/>
                      </a:cubicBezTo>
                      <a:cubicBezTo>
                        <a:pt x="53" y="101"/>
                        <a:pt x="54" y="100"/>
                        <a:pt x="54" y="100"/>
                      </a:cubicBezTo>
                      <a:cubicBezTo>
                        <a:pt x="547" y="100"/>
                        <a:pt x="547" y="100"/>
                        <a:pt x="547" y="100"/>
                      </a:cubicBezTo>
                      <a:cubicBezTo>
                        <a:pt x="548" y="100"/>
                        <a:pt x="549" y="101"/>
                        <a:pt x="549" y="102"/>
                      </a:cubicBezTo>
                      <a:lnTo>
                        <a:pt x="549" y="892"/>
                      </a:lnTo>
                      <a:close/>
                    </a:path>
                  </a:pathLst>
                </a:custGeom>
                <a:solidFill>
                  <a:srgbClr val="666665"/>
                </a:solidFill>
                <a:ln w="9525" cap="flat" cmpd="sng">
                  <a:solidFill>
                    <a:srgbClr val="666665"/>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3F3F3F"/>
                    </a:solidFill>
                    <a:latin typeface="Arial"/>
                    <a:ea typeface="Arial"/>
                    <a:cs typeface="Arial"/>
                    <a:sym typeface="Arial"/>
                  </a:endParaRPr>
                </a:p>
              </p:txBody>
            </p:sp>
            <p:sp>
              <p:nvSpPr>
                <p:cNvPr id="805" name="Google Shape;805;p62"/>
                <p:cNvSpPr/>
                <p:nvPr/>
              </p:nvSpPr>
              <p:spPr>
                <a:xfrm>
                  <a:off x="4075657" y="3449638"/>
                  <a:ext cx="886679" cy="1382713"/>
                </a:xfrm>
                <a:custGeom>
                  <a:avLst/>
                  <a:gdLst/>
                  <a:ahLst/>
                  <a:cxnLst/>
                  <a:rect l="l" t="t" r="r" b="b"/>
                  <a:pathLst>
                    <a:path w="496" h="794" extrusionOk="0">
                      <a:moveTo>
                        <a:pt x="494" y="0"/>
                      </a:moveTo>
                      <a:cubicBezTo>
                        <a:pt x="1" y="0"/>
                        <a:pt x="1" y="0"/>
                        <a:pt x="1" y="0"/>
                      </a:cubicBezTo>
                      <a:cubicBezTo>
                        <a:pt x="1" y="0"/>
                        <a:pt x="0" y="1"/>
                        <a:pt x="0" y="2"/>
                      </a:cubicBezTo>
                      <a:cubicBezTo>
                        <a:pt x="0" y="792"/>
                        <a:pt x="0" y="792"/>
                        <a:pt x="0" y="792"/>
                      </a:cubicBezTo>
                      <a:cubicBezTo>
                        <a:pt x="0" y="793"/>
                        <a:pt x="1" y="794"/>
                        <a:pt x="1" y="794"/>
                      </a:cubicBezTo>
                      <a:cubicBezTo>
                        <a:pt x="494" y="794"/>
                        <a:pt x="494" y="794"/>
                        <a:pt x="494" y="794"/>
                      </a:cubicBezTo>
                      <a:cubicBezTo>
                        <a:pt x="495" y="794"/>
                        <a:pt x="496" y="793"/>
                        <a:pt x="496" y="792"/>
                      </a:cubicBezTo>
                      <a:cubicBezTo>
                        <a:pt x="496" y="2"/>
                        <a:pt x="496" y="2"/>
                        <a:pt x="496" y="2"/>
                      </a:cubicBezTo>
                      <a:cubicBezTo>
                        <a:pt x="496" y="1"/>
                        <a:pt x="495" y="0"/>
                        <a:pt x="494" y="0"/>
                      </a:cubicBezTo>
                      <a:close/>
                    </a:path>
                  </a:pathLst>
                </a:custGeom>
                <a:solidFill>
                  <a:srgbClr val="F2F2F2"/>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rgbClr val="3F3F3F"/>
                    </a:solidFill>
                    <a:latin typeface="Arial"/>
                    <a:ea typeface="Arial"/>
                    <a:cs typeface="Arial"/>
                    <a:sym typeface="Arial"/>
                  </a:endParaRPr>
                </a:p>
              </p:txBody>
            </p:sp>
          </p:grpSp>
          <p:sp>
            <p:nvSpPr>
              <p:cNvPr id="806" name="Google Shape;806;p62"/>
              <p:cNvSpPr/>
              <p:nvPr/>
            </p:nvSpPr>
            <p:spPr>
              <a:xfrm>
                <a:off x="2286580" y="3110929"/>
                <a:ext cx="1736499" cy="804856"/>
              </a:xfrm>
              <a:prstGeom prst="rect">
                <a:avLst/>
              </a:prstGeom>
              <a:solidFill>
                <a:srgbClr val="FFC60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1" i="0" u="none" strike="noStrike" cap="none">
                  <a:solidFill>
                    <a:srgbClr val="3F3F3F"/>
                  </a:solidFill>
                  <a:latin typeface="Open Sans"/>
                  <a:ea typeface="Open Sans"/>
                  <a:cs typeface="Open Sans"/>
                  <a:sym typeface="Open Sans"/>
                </a:endParaRPr>
              </a:p>
            </p:txBody>
          </p:sp>
          <p:sp>
            <p:nvSpPr>
              <p:cNvPr id="807" name="Google Shape;807;p62"/>
              <p:cNvSpPr/>
              <p:nvPr/>
            </p:nvSpPr>
            <p:spPr>
              <a:xfrm>
                <a:off x="2286581" y="5028281"/>
                <a:ext cx="1737344" cy="796393"/>
              </a:xfrm>
              <a:prstGeom prst="rect">
                <a:avLst/>
              </a:prstGeom>
              <a:solidFill>
                <a:srgbClr val="EFEFE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3F3F3F"/>
                  </a:solidFill>
                  <a:latin typeface="Arial"/>
                  <a:ea typeface="Arial"/>
                  <a:cs typeface="Arial"/>
                  <a:sym typeface="Arial"/>
                </a:endParaRPr>
              </a:p>
            </p:txBody>
          </p:sp>
          <p:sp>
            <p:nvSpPr>
              <p:cNvPr id="808" name="Google Shape;808;p62"/>
              <p:cNvSpPr/>
              <p:nvPr/>
            </p:nvSpPr>
            <p:spPr>
              <a:xfrm>
                <a:off x="2354705" y="4115454"/>
                <a:ext cx="711226" cy="711226"/>
              </a:xfrm>
              <a:prstGeom prst="ellipse">
                <a:avLst/>
              </a:prstGeom>
              <a:solidFill>
                <a:srgbClr val="EFEFEF"/>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3F3F3F"/>
                  </a:solidFill>
                  <a:latin typeface="Arial"/>
                  <a:ea typeface="Arial"/>
                  <a:cs typeface="Arial"/>
                  <a:sym typeface="Arial"/>
                </a:endParaRPr>
              </a:p>
            </p:txBody>
          </p:sp>
          <p:sp>
            <p:nvSpPr>
              <p:cNvPr id="809" name="Google Shape;809;p62"/>
              <p:cNvSpPr/>
              <p:nvPr/>
            </p:nvSpPr>
            <p:spPr>
              <a:xfrm>
                <a:off x="3218331" y="4125511"/>
                <a:ext cx="711226" cy="711226"/>
              </a:xfrm>
              <a:prstGeom prst="ellipse">
                <a:avLst/>
              </a:prstGeom>
              <a:solidFill>
                <a:srgbClr val="EFEFEF"/>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3F3F3F"/>
                  </a:solidFill>
                  <a:latin typeface="Arial"/>
                  <a:ea typeface="Arial"/>
                  <a:cs typeface="Arial"/>
                  <a:sym typeface="Arial"/>
                </a:endParaRPr>
              </a:p>
            </p:txBody>
          </p:sp>
        </p:grpSp>
      </p:grpSp>
      <p:grpSp>
        <p:nvGrpSpPr>
          <p:cNvPr id="810" name="Google Shape;810;p62"/>
          <p:cNvGrpSpPr/>
          <p:nvPr/>
        </p:nvGrpSpPr>
        <p:grpSpPr>
          <a:xfrm>
            <a:off x="7016490" y="3390268"/>
            <a:ext cx="2358260" cy="2133218"/>
            <a:chOff x="4964356" y="3961251"/>
            <a:chExt cx="2894889" cy="2618639"/>
          </a:xfrm>
        </p:grpSpPr>
        <p:sp>
          <p:nvSpPr>
            <p:cNvPr id="811" name="Google Shape;811;p62"/>
            <p:cNvSpPr/>
            <p:nvPr/>
          </p:nvSpPr>
          <p:spPr>
            <a:xfrm>
              <a:off x="6360417" y="4024944"/>
              <a:ext cx="107640" cy="114210"/>
            </a:xfrm>
            <a:prstGeom prst="ellipse">
              <a:avLst/>
            </a:prstGeom>
            <a:solidFill>
              <a:srgbClr val="666665"/>
            </a:solidFill>
            <a:ln w="9525" cap="flat" cmpd="sng">
              <a:solidFill>
                <a:srgbClr val="666665"/>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2" name="Google Shape;812;p62"/>
            <p:cNvSpPr/>
            <p:nvPr/>
          </p:nvSpPr>
          <p:spPr>
            <a:xfrm>
              <a:off x="4969229" y="3961251"/>
              <a:ext cx="2890016" cy="2618639"/>
            </a:xfrm>
            <a:custGeom>
              <a:avLst/>
              <a:gdLst/>
              <a:ahLst/>
              <a:cxnLst/>
              <a:rect l="l" t="t" r="r" b="b"/>
              <a:pathLst>
                <a:path w="914" h="704" extrusionOk="0">
                  <a:moveTo>
                    <a:pt x="0" y="678"/>
                  </a:moveTo>
                  <a:cubicBezTo>
                    <a:pt x="0" y="27"/>
                    <a:pt x="0" y="27"/>
                    <a:pt x="0" y="27"/>
                  </a:cubicBezTo>
                  <a:cubicBezTo>
                    <a:pt x="0" y="12"/>
                    <a:pt x="12" y="0"/>
                    <a:pt x="27" y="0"/>
                  </a:cubicBezTo>
                  <a:cubicBezTo>
                    <a:pt x="887" y="0"/>
                    <a:pt x="887" y="0"/>
                    <a:pt x="887" y="0"/>
                  </a:cubicBezTo>
                  <a:cubicBezTo>
                    <a:pt x="902" y="0"/>
                    <a:pt x="914" y="12"/>
                    <a:pt x="914" y="27"/>
                  </a:cubicBezTo>
                  <a:cubicBezTo>
                    <a:pt x="914" y="678"/>
                    <a:pt x="914" y="678"/>
                    <a:pt x="914" y="678"/>
                  </a:cubicBezTo>
                  <a:cubicBezTo>
                    <a:pt x="914" y="692"/>
                    <a:pt x="902" y="704"/>
                    <a:pt x="887" y="704"/>
                  </a:cubicBezTo>
                  <a:cubicBezTo>
                    <a:pt x="27" y="704"/>
                    <a:pt x="27" y="704"/>
                    <a:pt x="27" y="704"/>
                  </a:cubicBezTo>
                  <a:cubicBezTo>
                    <a:pt x="12" y="704"/>
                    <a:pt x="0" y="692"/>
                    <a:pt x="0" y="678"/>
                  </a:cubicBezTo>
                  <a:close/>
                </a:path>
              </a:pathLst>
            </a:custGeom>
            <a:solidFill>
              <a:srgbClr val="666665"/>
            </a:solidFill>
            <a:ln w="9525" cap="flat" cmpd="sng">
              <a:solidFill>
                <a:srgbClr val="666665"/>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3" name="Google Shape;813;p62"/>
            <p:cNvSpPr/>
            <p:nvPr/>
          </p:nvSpPr>
          <p:spPr>
            <a:xfrm>
              <a:off x="4969229" y="3961251"/>
              <a:ext cx="2487891" cy="1372716"/>
            </a:xfrm>
            <a:custGeom>
              <a:avLst/>
              <a:gdLst/>
              <a:ahLst/>
              <a:cxnLst/>
              <a:rect l="l" t="t" r="r" b="b"/>
              <a:pathLst>
                <a:path w="787" h="401" extrusionOk="0">
                  <a:moveTo>
                    <a:pt x="0" y="401"/>
                  </a:moveTo>
                  <a:cubicBezTo>
                    <a:pt x="0" y="27"/>
                    <a:pt x="0" y="27"/>
                    <a:pt x="0" y="27"/>
                  </a:cubicBezTo>
                  <a:cubicBezTo>
                    <a:pt x="0" y="12"/>
                    <a:pt x="12" y="0"/>
                    <a:pt x="27" y="0"/>
                  </a:cubicBezTo>
                  <a:cubicBezTo>
                    <a:pt x="787" y="0"/>
                    <a:pt x="787" y="0"/>
                    <a:pt x="787" y="0"/>
                  </a:cubicBezTo>
                  <a:lnTo>
                    <a:pt x="0" y="401"/>
                  </a:lnTo>
                  <a:close/>
                </a:path>
              </a:pathLst>
            </a:custGeom>
            <a:solidFill>
              <a:srgbClr val="DBDADA">
                <a:alpha val="8235"/>
              </a:srgbClr>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rgbClr val="44494E"/>
                </a:solidFill>
                <a:latin typeface="Arial"/>
                <a:ea typeface="Arial"/>
                <a:cs typeface="Arial"/>
                <a:sym typeface="Arial"/>
              </a:endParaRPr>
            </a:p>
          </p:txBody>
        </p:sp>
        <p:sp>
          <p:nvSpPr>
            <p:cNvPr id="814" name="Google Shape;814;p62"/>
            <p:cNvSpPr/>
            <p:nvPr/>
          </p:nvSpPr>
          <p:spPr>
            <a:xfrm>
              <a:off x="4964356" y="4265643"/>
              <a:ext cx="1423624" cy="1557861"/>
            </a:xfrm>
            <a:prstGeom prst="rect">
              <a:avLst/>
            </a:prstGeom>
            <a:solidFill>
              <a:srgbClr val="FFC60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1" i="0" u="none" strike="noStrike" cap="none">
                <a:solidFill>
                  <a:srgbClr val="3F3F3F"/>
                </a:solidFill>
                <a:latin typeface="Open Sans"/>
                <a:ea typeface="Open Sans"/>
                <a:cs typeface="Open Sans"/>
                <a:sym typeface="Open Sans"/>
              </a:endParaRPr>
            </a:p>
          </p:txBody>
        </p:sp>
        <p:sp>
          <p:nvSpPr>
            <p:cNvPr id="815" name="Google Shape;815;p62"/>
            <p:cNvSpPr/>
            <p:nvPr/>
          </p:nvSpPr>
          <p:spPr>
            <a:xfrm>
              <a:off x="5145732" y="5937587"/>
              <a:ext cx="365760" cy="365760"/>
            </a:xfrm>
            <a:prstGeom prst="ellipse">
              <a:avLst/>
            </a:prstGeom>
            <a:solidFill>
              <a:srgbClr val="BFBFBF"/>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816" name="Google Shape;816;p62"/>
            <p:cNvSpPr/>
            <p:nvPr/>
          </p:nvSpPr>
          <p:spPr>
            <a:xfrm>
              <a:off x="6387980" y="6334429"/>
              <a:ext cx="182880" cy="182880"/>
            </a:xfrm>
            <a:prstGeom prst="ellipse">
              <a:avLst/>
            </a:prstGeom>
            <a:solidFill>
              <a:srgbClr val="BFBFBF"/>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817" name="Google Shape;817;p62"/>
            <p:cNvSpPr/>
            <p:nvPr/>
          </p:nvSpPr>
          <p:spPr>
            <a:xfrm>
              <a:off x="6387980" y="4263858"/>
              <a:ext cx="1471265" cy="1557861"/>
            </a:xfrm>
            <a:prstGeom prst="rect">
              <a:avLst/>
            </a:prstGeom>
            <a:solidFill>
              <a:srgbClr val="EFEFE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Arial"/>
                <a:ea typeface="Arial"/>
                <a:cs typeface="Arial"/>
                <a:sym typeface="Arial"/>
              </a:endParaRPr>
            </a:p>
          </p:txBody>
        </p:sp>
        <p:sp>
          <p:nvSpPr>
            <p:cNvPr id="818" name="Google Shape;818;p62"/>
            <p:cNvSpPr/>
            <p:nvPr/>
          </p:nvSpPr>
          <p:spPr>
            <a:xfrm>
              <a:off x="5748943" y="5937587"/>
              <a:ext cx="365760" cy="365760"/>
            </a:xfrm>
            <a:prstGeom prst="ellipse">
              <a:avLst/>
            </a:prstGeom>
            <a:solidFill>
              <a:srgbClr val="BFBFBF"/>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819" name="Google Shape;819;p62"/>
            <p:cNvSpPr/>
            <p:nvPr/>
          </p:nvSpPr>
          <p:spPr>
            <a:xfrm>
              <a:off x="6625736" y="5929387"/>
              <a:ext cx="365760" cy="365760"/>
            </a:xfrm>
            <a:prstGeom prst="ellipse">
              <a:avLst/>
            </a:prstGeom>
            <a:solidFill>
              <a:srgbClr val="1E4E79"/>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820" name="Google Shape;820;p62"/>
            <p:cNvSpPr/>
            <p:nvPr/>
          </p:nvSpPr>
          <p:spPr>
            <a:xfrm>
              <a:off x="7228947" y="5929387"/>
              <a:ext cx="365760" cy="365760"/>
            </a:xfrm>
            <a:prstGeom prst="ellipse">
              <a:avLst/>
            </a:prstGeom>
            <a:solidFill>
              <a:srgbClr val="1E4E79"/>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nvGrpSpPr>
          <p:cNvPr id="821" name="Google Shape;821;p62"/>
          <p:cNvGrpSpPr/>
          <p:nvPr/>
        </p:nvGrpSpPr>
        <p:grpSpPr>
          <a:xfrm>
            <a:off x="10271044" y="5121570"/>
            <a:ext cx="3404932" cy="2747912"/>
            <a:chOff x="9509774" y="4509459"/>
            <a:chExt cx="4921861" cy="3972133"/>
          </a:xfrm>
        </p:grpSpPr>
        <p:sp>
          <p:nvSpPr>
            <p:cNvPr id="822" name="Google Shape;822;p62"/>
            <p:cNvSpPr txBox="1"/>
            <p:nvPr/>
          </p:nvSpPr>
          <p:spPr>
            <a:xfrm>
              <a:off x="9509774" y="8143038"/>
              <a:ext cx="4921861" cy="338554"/>
            </a:xfrm>
            <a:prstGeom prst="rect">
              <a:avLst/>
            </a:prstGeom>
            <a:noFill/>
            <a:ln>
              <a:noFill/>
            </a:ln>
          </p:spPr>
          <p:txBody>
            <a:bodyPr spcFirstLastPara="1" wrap="square" lIns="0" tIns="0" rIns="0" bIns="0" anchor="t" anchorCtr="0">
              <a:spAutoFit/>
            </a:bodyPr>
            <a:lstStyle/>
            <a:p>
              <a:pPr marL="12700" marR="0" lvl="0" indent="0" algn="ctr" rtl="0">
                <a:lnSpc>
                  <a:spcPct val="100000"/>
                </a:lnSpc>
                <a:spcBef>
                  <a:spcPts val="0"/>
                </a:spcBef>
                <a:spcAft>
                  <a:spcPts val="0"/>
                </a:spcAft>
                <a:buClr>
                  <a:srgbClr val="000000"/>
                </a:buClr>
                <a:buSzPts val="2200"/>
                <a:buFont typeface="Arial"/>
                <a:buNone/>
              </a:pPr>
              <a:r>
                <a:rPr lang="en-US" sz="2200" b="1" i="0" u="none" strike="noStrike" cap="none">
                  <a:solidFill>
                    <a:srgbClr val="3F3F3F"/>
                  </a:solidFill>
                  <a:latin typeface="Open Sans"/>
                  <a:ea typeface="Open Sans"/>
                  <a:cs typeface="Open Sans"/>
                  <a:sym typeface="Open Sans"/>
                </a:rPr>
                <a:t>Without Breakpoints</a:t>
              </a:r>
              <a:endParaRPr sz="2200" b="1" i="0" u="none" strike="noStrike" cap="none">
                <a:solidFill>
                  <a:srgbClr val="3F3F3F"/>
                </a:solidFill>
                <a:latin typeface="Open Sans"/>
                <a:ea typeface="Open Sans"/>
                <a:cs typeface="Open Sans"/>
                <a:sym typeface="Open Sans"/>
              </a:endParaRPr>
            </a:p>
          </p:txBody>
        </p:sp>
        <p:grpSp>
          <p:nvGrpSpPr>
            <p:cNvPr id="823" name="Google Shape;823;p62"/>
            <p:cNvGrpSpPr/>
            <p:nvPr/>
          </p:nvGrpSpPr>
          <p:grpSpPr>
            <a:xfrm>
              <a:off x="11012840" y="4509459"/>
              <a:ext cx="1915726" cy="3286945"/>
              <a:chOff x="8336418" y="3513357"/>
              <a:chExt cx="2059182" cy="3424713"/>
            </a:xfrm>
          </p:grpSpPr>
          <p:grpSp>
            <p:nvGrpSpPr>
              <p:cNvPr id="824" name="Google Shape;824;p62"/>
              <p:cNvGrpSpPr/>
              <p:nvPr/>
            </p:nvGrpSpPr>
            <p:grpSpPr>
              <a:xfrm>
                <a:off x="8336418" y="3513357"/>
                <a:ext cx="2059182" cy="3424713"/>
                <a:chOff x="2108213" y="2768768"/>
                <a:chExt cx="2059182" cy="3424713"/>
              </a:xfrm>
            </p:grpSpPr>
            <p:grpSp>
              <p:nvGrpSpPr>
                <p:cNvPr id="825" name="Google Shape;825;p62"/>
                <p:cNvGrpSpPr/>
                <p:nvPr/>
              </p:nvGrpSpPr>
              <p:grpSpPr>
                <a:xfrm>
                  <a:off x="2108213" y="2768768"/>
                  <a:ext cx="2059182" cy="3424713"/>
                  <a:chOff x="3984625" y="3275013"/>
                  <a:chExt cx="1050925" cy="1747838"/>
                </a:xfrm>
              </p:grpSpPr>
              <p:sp>
                <p:nvSpPr>
                  <p:cNvPr id="826" name="Google Shape;826;p62"/>
                  <p:cNvSpPr/>
                  <p:nvPr/>
                </p:nvSpPr>
                <p:spPr>
                  <a:xfrm>
                    <a:off x="3984625" y="3275013"/>
                    <a:ext cx="1050925" cy="1747838"/>
                  </a:xfrm>
                  <a:custGeom>
                    <a:avLst/>
                    <a:gdLst/>
                    <a:ahLst/>
                    <a:cxnLst/>
                    <a:rect l="l" t="t" r="r" b="b"/>
                    <a:pathLst>
                      <a:path w="602" h="1003" extrusionOk="0">
                        <a:moveTo>
                          <a:pt x="477" y="0"/>
                        </a:moveTo>
                        <a:cubicBezTo>
                          <a:pt x="124" y="0"/>
                          <a:pt x="124" y="0"/>
                          <a:pt x="124" y="0"/>
                        </a:cubicBezTo>
                        <a:cubicBezTo>
                          <a:pt x="56" y="0"/>
                          <a:pt x="0" y="56"/>
                          <a:pt x="0" y="125"/>
                        </a:cubicBezTo>
                        <a:cubicBezTo>
                          <a:pt x="0" y="879"/>
                          <a:pt x="0" y="879"/>
                          <a:pt x="0" y="879"/>
                        </a:cubicBezTo>
                        <a:cubicBezTo>
                          <a:pt x="0" y="947"/>
                          <a:pt x="56" y="1003"/>
                          <a:pt x="124" y="1003"/>
                        </a:cubicBezTo>
                        <a:cubicBezTo>
                          <a:pt x="477" y="1003"/>
                          <a:pt x="477" y="1003"/>
                          <a:pt x="477" y="1003"/>
                        </a:cubicBezTo>
                        <a:cubicBezTo>
                          <a:pt x="546" y="1003"/>
                          <a:pt x="602" y="947"/>
                          <a:pt x="602" y="879"/>
                        </a:cubicBezTo>
                        <a:cubicBezTo>
                          <a:pt x="602" y="125"/>
                          <a:pt x="602" y="125"/>
                          <a:pt x="602" y="125"/>
                        </a:cubicBezTo>
                        <a:cubicBezTo>
                          <a:pt x="602" y="56"/>
                          <a:pt x="546" y="0"/>
                          <a:pt x="477" y="0"/>
                        </a:cubicBezTo>
                        <a:close/>
                        <a:moveTo>
                          <a:pt x="210" y="43"/>
                        </a:moveTo>
                        <a:cubicBezTo>
                          <a:pt x="392" y="43"/>
                          <a:pt x="392" y="43"/>
                          <a:pt x="392" y="43"/>
                        </a:cubicBezTo>
                        <a:cubicBezTo>
                          <a:pt x="397" y="43"/>
                          <a:pt x="401" y="47"/>
                          <a:pt x="401" y="52"/>
                        </a:cubicBezTo>
                        <a:cubicBezTo>
                          <a:pt x="401" y="57"/>
                          <a:pt x="397" y="61"/>
                          <a:pt x="392" y="61"/>
                        </a:cubicBezTo>
                        <a:cubicBezTo>
                          <a:pt x="210" y="61"/>
                          <a:pt x="210" y="61"/>
                          <a:pt x="210" y="61"/>
                        </a:cubicBezTo>
                        <a:cubicBezTo>
                          <a:pt x="205" y="61"/>
                          <a:pt x="201" y="57"/>
                          <a:pt x="201" y="52"/>
                        </a:cubicBezTo>
                        <a:cubicBezTo>
                          <a:pt x="201" y="47"/>
                          <a:pt x="205" y="43"/>
                          <a:pt x="210" y="43"/>
                        </a:cubicBezTo>
                        <a:close/>
                        <a:moveTo>
                          <a:pt x="301" y="977"/>
                        </a:moveTo>
                        <a:cubicBezTo>
                          <a:pt x="284" y="977"/>
                          <a:pt x="270" y="964"/>
                          <a:pt x="270" y="947"/>
                        </a:cubicBezTo>
                        <a:cubicBezTo>
                          <a:pt x="270" y="930"/>
                          <a:pt x="284" y="916"/>
                          <a:pt x="301" y="916"/>
                        </a:cubicBezTo>
                        <a:cubicBezTo>
                          <a:pt x="318" y="916"/>
                          <a:pt x="331" y="930"/>
                          <a:pt x="331" y="947"/>
                        </a:cubicBezTo>
                        <a:cubicBezTo>
                          <a:pt x="331" y="964"/>
                          <a:pt x="318" y="977"/>
                          <a:pt x="301" y="977"/>
                        </a:cubicBezTo>
                        <a:close/>
                        <a:moveTo>
                          <a:pt x="549" y="892"/>
                        </a:moveTo>
                        <a:cubicBezTo>
                          <a:pt x="549" y="893"/>
                          <a:pt x="548" y="894"/>
                          <a:pt x="547" y="894"/>
                        </a:cubicBezTo>
                        <a:cubicBezTo>
                          <a:pt x="54" y="894"/>
                          <a:pt x="54" y="894"/>
                          <a:pt x="54" y="894"/>
                        </a:cubicBezTo>
                        <a:cubicBezTo>
                          <a:pt x="54" y="894"/>
                          <a:pt x="53" y="893"/>
                          <a:pt x="53" y="892"/>
                        </a:cubicBezTo>
                        <a:cubicBezTo>
                          <a:pt x="53" y="102"/>
                          <a:pt x="53" y="102"/>
                          <a:pt x="53" y="102"/>
                        </a:cubicBezTo>
                        <a:cubicBezTo>
                          <a:pt x="53" y="101"/>
                          <a:pt x="54" y="100"/>
                          <a:pt x="54" y="100"/>
                        </a:cubicBezTo>
                        <a:cubicBezTo>
                          <a:pt x="547" y="100"/>
                          <a:pt x="547" y="100"/>
                          <a:pt x="547" y="100"/>
                        </a:cubicBezTo>
                        <a:cubicBezTo>
                          <a:pt x="548" y="100"/>
                          <a:pt x="549" y="101"/>
                          <a:pt x="549" y="102"/>
                        </a:cubicBezTo>
                        <a:lnTo>
                          <a:pt x="549" y="892"/>
                        </a:lnTo>
                        <a:close/>
                      </a:path>
                    </a:pathLst>
                  </a:custGeom>
                  <a:solidFill>
                    <a:srgbClr val="666665"/>
                  </a:solidFill>
                  <a:ln w="9525" cap="flat" cmpd="sng">
                    <a:solidFill>
                      <a:srgbClr val="666665"/>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3F3F3F"/>
                      </a:solidFill>
                      <a:latin typeface="Arial"/>
                      <a:ea typeface="Arial"/>
                      <a:cs typeface="Arial"/>
                      <a:sym typeface="Arial"/>
                    </a:endParaRPr>
                  </a:p>
                </p:txBody>
              </p:sp>
              <p:sp>
                <p:nvSpPr>
                  <p:cNvPr id="827" name="Google Shape;827;p62"/>
                  <p:cNvSpPr/>
                  <p:nvPr/>
                </p:nvSpPr>
                <p:spPr>
                  <a:xfrm>
                    <a:off x="4075657" y="3467432"/>
                    <a:ext cx="886679" cy="1400021"/>
                  </a:xfrm>
                  <a:custGeom>
                    <a:avLst/>
                    <a:gdLst/>
                    <a:ahLst/>
                    <a:cxnLst/>
                    <a:rect l="l" t="t" r="r" b="b"/>
                    <a:pathLst>
                      <a:path w="496" h="794" extrusionOk="0">
                        <a:moveTo>
                          <a:pt x="494" y="0"/>
                        </a:moveTo>
                        <a:cubicBezTo>
                          <a:pt x="1" y="0"/>
                          <a:pt x="1" y="0"/>
                          <a:pt x="1" y="0"/>
                        </a:cubicBezTo>
                        <a:cubicBezTo>
                          <a:pt x="1" y="0"/>
                          <a:pt x="0" y="1"/>
                          <a:pt x="0" y="2"/>
                        </a:cubicBezTo>
                        <a:cubicBezTo>
                          <a:pt x="0" y="792"/>
                          <a:pt x="0" y="792"/>
                          <a:pt x="0" y="792"/>
                        </a:cubicBezTo>
                        <a:cubicBezTo>
                          <a:pt x="0" y="793"/>
                          <a:pt x="1" y="794"/>
                          <a:pt x="1" y="794"/>
                        </a:cubicBezTo>
                        <a:cubicBezTo>
                          <a:pt x="494" y="794"/>
                          <a:pt x="494" y="794"/>
                          <a:pt x="494" y="794"/>
                        </a:cubicBezTo>
                        <a:cubicBezTo>
                          <a:pt x="495" y="794"/>
                          <a:pt x="496" y="793"/>
                          <a:pt x="496" y="792"/>
                        </a:cubicBezTo>
                        <a:cubicBezTo>
                          <a:pt x="496" y="2"/>
                          <a:pt x="496" y="2"/>
                          <a:pt x="496" y="2"/>
                        </a:cubicBezTo>
                        <a:cubicBezTo>
                          <a:pt x="496" y="1"/>
                          <a:pt x="495" y="0"/>
                          <a:pt x="494" y="0"/>
                        </a:cubicBezTo>
                        <a:close/>
                      </a:path>
                    </a:pathLst>
                  </a:custGeom>
                  <a:solidFill>
                    <a:srgbClr val="F2F2F2"/>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rgbClr val="3F3F3F"/>
                      </a:solidFill>
                      <a:latin typeface="Arial"/>
                      <a:ea typeface="Arial"/>
                      <a:cs typeface="Arial"/>
                      <a:sym typeface="Arial"/>
                    </a:endParaRPr>
                  </a:p>
                </p:txBody>
              </p:sp>
            </p:grpSp>
            <p:sp>
              <p:nvSpPr>
                <p:cNvPr id="828" name="Google Shape;828;p62"/>
                <p:cNvSpPr/>
                <p:nvPr/>
              </p:nvSpPr>
              <p:spPr>
                <a:xfrm>
                  <a:off x="2286579" y="3551790"/>
                  <a:ext cx="868681" cy="1719782"/>
                </a:xfrm>
                <a:prstGeom prst="rect">
                  <a:avLst/>
                </a:prstGeom>
                <a:solidFill>
                  <a:srgbClr val="FFC60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1" i="0" u="none" strike="noStrike" cap="none">
                    <a:solidFill>
                      <a:srgbClr val="3F3F3F"/>
                    </a:solidFill>
                    <a:latin typeface="Open Sans"/>
                    <a:ea typeface="Open Sans"/>
                    <a:cs typeface="Open Sans"/>
                    <a:sym typeface="Open Sans"/>
                  </a:endParaRPr>
                </a:p>
              </p:txBody>
            </p:sp>
            <p:sp>
              <p:nvSpPr>
                <p:cNvPr id="829" name="Google Shape;829;p62"/>
                <p:cNvSpPr/>
                <p:nvPr/>
              </p:nvSpPr>
              <p:spPr>
                <a:xfrm>
                  <a:off x="3155260" y="3550656"/>
                  <a:ext cx="868664" cy="1720916"/>
                </a:xfrm>
                <a:prstGeom prst="rect">
                  <a:avLst/>
                </a:prstGeom>
                <a:solidFill>
                  <a:srgbClr val="EFEFE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1" i="0" u="none" strike="noStrike" cap="none">
                    <a:solidFill>
                      <a:srgbClr val="3F3F3F"/>
                    </a:solidFill>
                    <a:latin typeface="Open Sans"/>
                    <a:ea typeface="Open Sans"/>
                    <a:cs typeface="Open Sans"/>
                    <a:sym typeface="Open Sans"/>
                  </a:endParaRPr>
                </a:p>
              </p:txBody>
            </p:sp>
          </p:grpSp>
          <p:sp>
            <p:nvSpPr>
              <p:cNvPr id="830" name="Google Shape;830;p62"/>
              <p:cNvSpPr/>
              <p:nvPr/>
            </p:nvSpPr>
            <p:spPr>
              <a:xfrm>
                <a:off x="8597067" y="6060109"/>
                <a:ext cx="274320" cy="274320"/>
              </a:xfrm>
              <a:prstGeom prst="ellipse">
                <a:avLst/>
              </a:prstGeom>
              <a:solidFill>
                <a:srgbClr val="BFBFBF"/>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3F3F3F"/>
                  </a:solidFill>
                  <a:latin typeface="Arial"/>
                  <a:ea typeface="Arial"/>
                  <a:cs typeface="Arial"/>
                  <a:sym typeface="Arial"/>
                </a:endParaRPr>
              </a:p>
            </p:txBody>
          </p:sp>
          <p:sp>
            <p:nvSpPr>
              <p:cNvPr id="831" name="Google Shape;831;p62"/>
              <p:cNvSpPr/>
              <p:nvPr/>
            </p:nvSpPr>
            <p:spPr>
              <a:xfrm>
                <a:off x="8980077" y="6068847"/>
                <a:ext cx="274320" cy="274320"/>
              </a:xfrm>
              <a:prstGeom prst="ellipse">
                <a:avLst/>
              </a:prstGeom>
              <a:solidFill>
                <a:srgbClr val="BFBFBF"/>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3F3F3F"/>
                  </a:solidFill>
                  <a:latin typeface="Arial"/>
                  <a:ea typeface="Arial"/>
                  <a:cs typeface="Arial"/>
                  <a:sym typeface="Arial"/>
                </a:endParaRPr>
              </a:p>
            </p:txBody>
          </p:sp>
          <p:sp>
            <p:nvSpPr>
              <p:cNvPr id="832" name="Google Shape;832;p62"/>
              <p:cNvSpPr/>
              <p:nvPr/>
            </p:nvSpPr>
            <p:spPr>
              <a:xfrm>
                <a:off x="9476320" y="6060109"/>
                <a:ext cx="274320" cy="274320"/>
              </a:xfrm>
              <a:prstGeom prst="ellipse">
                <a:avLst/>
              </a:prstGeom>
              <a:solidFill>
                <a:srgbClr val="1E4E79"/>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3F3F3F"/>
                  </a:solidFill>
                  <a:latin typeface="Arial"/>
                  <a:ea typeface="Arial"/>
                  <a:cs typeface="Arial"/>
                  <a:sym typeface="Arial"/>
                </a:endParaRPr>
              </a:p>
            </p:txBody>
          </p:sp>
          <p:sp>
            <p:nvSpPr>
              <p:cNvPr id="833" name="Google Shape;833;p62"/>
              <p:cNvSpPr/>
              <p:nvPr/>
            </p:nvSpPr>
            <p:spPr>
              <a:xfrm>
                <a:off x="9879442" y="6056321"/>
                <a:ext cx="274320" cy="274320"/>
              </a:xfrm>
              <a:prstGeom prst="ellipse">
                <a:avLst/>
              </a:prstGeom>
              <a:solidFill>
                <a:srgbClr val="1E4E79"/>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3F3F3F"/>
                  </a:solidFill>
                  <a:latin typeface="Arial"/>
                  <a:ea typeface="Arial"/>
                  <a:cs typeface="Arial"/>
                  <a:sym typeface="Arial"/>
                </a:endParaRPr>
              </a:p>
            </p:txBody>
          </p:sp>
        </p:grpSp>
      </p:grpSp>
      <p:cxnSp>
        <p:nvCxnSpPr>
          <p:cNvPr id="834" name="Google Shape;834;p62"/>
          <p:cNvCxnSpPr/>
          <p:nvPr/>
        </p:nvCxnSpPr>
        <p:spPr>
          <a:xfrm flipH="1">
            <a:off x="5453149" y="5426477"/>
            <a:ext cx="881150" cy="693990"/>
          </a:xfrm>
          <a:prstGeom prst="straightConnector1">
            <a:avLst/>
          </a:prstGeom>
          <a:noFill/>
          <a:ln w="28575" cap="flat" cmpd="sng">
            <a:solidFill>
              <a:schemeClr val="accent2"/>
            </a:solidFill>
            <a:prstDash val="dash"/>
            <a:round/>
            <a:headEnd type="none" w="sm" len="sm"/>
            <a:tailEnd type="stealth" w="med" len="med"/>
          </a:ln>
        </p:spPr>
      </p:cxnSp>
      <p:cxnSp>
        <p:nvCxnSpPr>
          <p:cNvPr id="835" name="Google Shape;835;p62"/>
          <p:cNvCxnSpPr/>
          <p:nvPr/>
        </p:nvCxnSpPr>
        <p:spPr>
          <a:xfrm rot="-5400000" flipH="1">
            <a:off x="9902228" y="5437641"/>
            <a:ext cx="881150" cy="693990"/>
          </a:xfrm>
          <a:prstGeom prst="straightConnector1">
            <a:avLst/>
          </a:prstGeom>
          <a:noFill/>
          <a:ln w="28575" cap="flat" cmpd="sng">
            <a:solidFill>
              <a:schemeClr val="accent2"/>
            </a:solidFill>
            <a:prstDash val="dash"/>
            <a:round/>
            <a:headEnd type="none" w="sm" len="sm"/>
            <a:tailEnd type="stealth" w="med" len="med"/>
          </a:ln>
        </p:spPr>
      </p:cxnSp>
      <p:sp>
        <p:nvSpPr>
          <p:cNvPr id="836" name="Google Shape;836;p62"/>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dirty="0"/>
              <a:t>With vs. Without Breakpoints</a:t>
            </a:r>
            <a:endParaRPr dirty="0"/>
          </a:p>
        </p:txBody>
      </p:sp>
      <p:sp>
        <p:nvSpPr>
          <p:cNvPr id="838" name="Google Shape;838;p62"/>
          <p:cNvSpPr/>
          <p:nvPr/>
        </p:nvSpPr>
        <p:spPr>
          <a:xfrm>
            <a:off x="2141635" y="1514929"/>
            <a:ext cx="11972730" cy="1257711"/>
          </a:xfrm>
          <a:prstGeom prst="roundRect">
            <a:avLst>
              <a:gd name="adj" fmla="val 16667"/>
            </a:avLst>
          </a:prstGeom>
          <a:solidFill>
            <a:schemeClr val="lt1"/>
          </a:solidFill>
          <a:ln w="9525" cap="flat" cmpd="sng">
            <a:solidFill>
              <a:srgbClr val="024F93"/>
            </a:solidFill>
            <a:prstDash val="solid"/>
            <a:round/>
            <a:headEnd type="none" w="sm" len="sm"/>
            <a:tailEnd type="none" w="sm" len="sm"/>
          </a:ln>
        </p:spPr>
        <p:txBody>
          <a:bodyPr spcFirstLastPara="1" wrap="square" lIns="91425" tIns="91425" rIns="91425" bIns="91425" anchor="ctr" anchorCtr="0">
            <a:noAutofit/>
          </a:bodyPr>
          <a:lstStyle/>
          <a:p>
            <a:pPr marL="0" marR="5080" lvl="0" indent="0" algn="ctr" rtl="0">
              <a:lnSpc>
                <a:spcPct val="115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When the screen size changes, the presence of breakpoints allows the content to adapt to the screen size.</a:t>
            </a:r>
            <a:endParaRPr sz="2200" b="0" i="0" u="none" strike="noStrike" cap="none">
              <a:solidFill>
                <a:srgbClr val="3F3F3F"/>
              </a:solidFill>
              <a:latin typeface="Open Sans"/>
              <a:ea typeface="Open Sans"/>
              <a:cs typeface="Open Sans"/>
              <a:sym typeface="Open Sans"/>
            </a:endParaRPr>
          </a:p>
        </p:txBody>
      </p:sp>
      <p:sp>
        <p:nvSpPr>
          <p:cNvPr id="5" name="Brandline_LVC">
            <a:extLst>
              <a:ext uri="{FF2B5EF4-FFF2-40B4-BE49-F238E27FC236}">
                <a16:creationId xmlns:a16="http://schemas.microsoft.com/office/drawing/2014/main" id="{A5F49B27-1FB4-1C9A-3098-E8090645E290}"/>
              </a:ext>
            </a:extLst>
          </p:cNvPr>
          <p:cNvSpPr/>
          <p:nvPr/>
        </p:nvSpPr>
        <p:spPr>
          <a:xfrm>
            <a:off x="4876800" y="816324"/>
            <a:ext cx="6508830"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843"/>
        <p:cNvGrpSpPr/>
        <p:nvPr/>
      </p:nvGrpSpPr>
      <p:grpSpPr>
        <a:xfrm>
          <a:off x="0" y="0"/>
          <a:ext cx="0" cy="0"/>
          <a:chOff x="0" y="0"/>
          <a:chExt cx="0" cy="0"/>
        </a:xfrm>
      </p:grpSpPr>
      <p:grpSp>
        <p:nvGrpSpPr>
          <p:cNvPr id="844" name="Google Shape;844;p63"/>
          <p:cNvGrpSpPr/>
          <p:nvPr/>
        </p:nvGrpSpPr>
        <p:grpSpPr>
          <a:xfrm>
            <a:off x="4531516" y="4092781"/>
            <a:ext cx="7192968" cy="3204080"/>
            <a:chOff x="4176102" y="3483181"/>
            <a:chExt cx="7192968" cy="3204080"/>
          </a:xfrm>
        </p:grpSpPr>
        <p:sp>
          <p:nvSpPr>
            <p:cNvPr id="845" name="Google Shape;845;p63"/>
            <p:cNvSpPr txBox="1"/>
            <p:nvPr/>
          </p:nvSpPr>
          <p:spPr>
            <a:xfrm>
              <a:off x="9317129" y="6348707"/>
              <a:ext cx="1213866" cy="338554"/>
            </a:xfrm>
            <a:prstGeom prst="rect">
              <a:avLst/>
            </a:prstGeom>
            <a:noFill/>
            <a:ln>
              <a:noFill/>
            </a:ln>
          </p:spPr>
          <p:txBody>
            <a:bodyPr spcFirstLastPara="1" wrap="square" lIns="0" tIns="0" rIns="0" bIns="0" anchor="ctr" anchorCtr="0">
              <a:spAutoFit/>
            </a:bodyPr>
            <a:lstStyle/>
            <a:p>
              <a:pPr marL="12700" marR="0" lvl="0" indent="0" algn="ctr" rtl="0">
                <a:lnSpc>
                  <a:spcPct val="100000"/>
                </a:lnSpc>
                <a:spcBef>
                  <a:spcPts val="0"/>
                </a:spcBef>
                <a:spcAft>
                  <a:spcPts val="0"/>
                </a:spcAft>
                <a:buClr>
                  <a:srgbClr val="000000"/>
                </a:buClr>
                <a:buSzPts val="2200"/>
                <a:buFont typeface="Arial"/>
                <a:buNone/>
              </a:pPr>
              <a:r>
                <a:rPr lang="en-US" sz="2200" b="1" i="0" u="none" strike="noStrike" cap="none">
                  <a:solidFill>
                    <a:srgbClr val="3F3F3F"/>
                  </a:solidFill>
                  <a:latin typeface="Open Sans"/>
                  <a:ea typeface="Open Sans"/>
                  <a:cs typeface="Open Sans"/>
                  <a:sym typeface="Open Sans"/>
                </a:rPr>
                <a:t>Image</a:t>
              </a:r>
              <a:endParaRPr sz="2200" b="1" i="0" u="none" strike="noStrike" cap="none">
                <a:solidFill>
                  <a:srgbClr val="3F3F3F"/>
                </a:solidFill>
                <a:latin typeface="Open Sans"/>
                <a:ea typeface="Open Sans"/>
                <a:cs typeface="Open Sans"/>
                <a:sym typeface="Open Sans"/>
              </a:endParaRPr>
            </a:p>
          </p:txBody>
        </p:sp>
        <p:sp>
          <p:nvSpPr>
            <p:cNvPr id="846" name="Google Shape;846;p63"/>
            <p:cNvSpPr txBox="1"/>
            <p:nvPr/>
          </p:nvSpPr>
          <p:spPr>
            <a:xfrm>
              <a:off x="4965553" y="6348707"/>
              <a:ext cx="1311113" cy="338554"/>
            </a:xfrm>
            <a:prstGeom prst="rect">
              <a:avLst/>
            </a:prstGeom>
            <a:noFill/>
            <a:ln>
              <a:noFill/>
            </a:ln>
          </p:spPr>
          <p:txBody>
            <a:bodyPr spcFirstLastPara="1" wrap="square" lIns="0" tIns="0" rIns="0" bIns="0" anchor="ctr" anchorCtr="0">
              <a:spAutoFit/>
            </a:bodyPr>
            <a:lstStyle/>
            <a:p>
              <a:pPr marL="12700" marR="0" lvl="0" indent="0" algn="ctr" rtl="0">
                <a:lnSpc>
                  <a:spcPct val="100000"/>
                </a:lnSpc>
                <a:spcBef>
                  <a:spcPts val="0"/>
                </a:spcBef>
                <a:spcAft>
                  <a:spcPts val="0"/>
                </a:spcAft>
                <a:buClr>
                  <a:srgbClr val="000000"/>
                </a:buClr>
                <a:buSzPts val="2200"/>
                <a:buFont typeface="Arial"/>
                <a:buNone/>
              </a:pPr>
              <a:r>
                <a:rPr lang="en-US" sz="2200" b="1" i="0" u="none" strike="noStrike" cap="none">
                  <a:solidFill>
                    <a:srgbClr val="3F3F3F"/>
                  </a:solidFill>
                  <a:latin typeface="Open Sans"/>
                  <a:ea typeface="Open Sans"/>
                  <a:cs typeface="Open Sans"/>
                  <a:sym typeface="Open Sans"/>
                </a:rPr>
                <a:t>Vector</a:t>
              </a:r>
              <a:endParaRPr sz="2200" b="1" i="0" u="none" strike="noStrike" cap="none">
                <a:solidFill>
                  <a:srgbClr val="3F3F3F"/>
                </a:solidFill>
                <a:latin typeface="Open Sans"/>
                <a:ea typeface="Open Sans"/>
                <a:cs typeface="Open Sans"/>
                <a:sym typeface="Open Sans"/>
              </a:endParaRPr>
            </a:p>
          </p:txBody>
        </p:sp>
        <p:grpSp>
          <p:nvGrpSpPr>
            <p:cNvPr id="847" name="Google Shape;847;p63"/>
            <p:cNvGrpSpPr/>
            <p:nvPr/>
          </p:nvGrpSpPr>
          <p:grpSpPr>
            <a:xfrm>
              <a:off x="4176102" y="3483181"/>
              <a:ext cx="7192968" cy="2618858"/>
              <a:chOff x="4176102" y="3483181"/>
              <a:chExt cx="7192968" cy="2618858"/>
            </a:xfrm>
          </p:grpSpPr>
          <p:grpSp>
            <p:nvGrpSpPr>
              <p:cNvPr id="848" name="Google Shape;848;p63"/>
              <p:cNvGrpSpPr/>
              <p:nvPr/>
            </p:nvGrpSpPr>
            <p:grpSpPr>
              <a:xfrm>
                <a:off x="4176102" y="3483181"/>
                <a:ext cx="2890016" cy="2618639"/>
                <a:chOff x="4969229" y="3961251"/>
                <a:chExt cx="2890016" cy="2618639"/>
              </a:xfrm>
            </p:grpSpPr>
            <p:sp>
              <p:nvSpPr>
                <p:cNvPr id="849" name="Google Shape;849;p63"/>
                <p:cNvSpPr/>
                <p:nvPr/>
              </p:nvSpPr>
              <p:spPr>
                <a:xfrm>
                  <a:off x="6360417" y="4024944"/>
                  <a:ext cx="107640" cy="114210"/>
                </a:xfrm>
                <a:prstGeom prst="ellipse">
                  <a:avLst/>
                </a:prstGeom>
                <a:solidFill>
                  <a:srgbClr val="666665"/>
                </a:solidFill>
                <a:ln w="9525" cap="flat" cmpd="sng">
                  <a:solidFill>
                    <a:srgbClr val="666665"/>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3F3F3F"/>
                    </a:solidFill>
                    <a:latin typeface="Arial"/>
                    <a:ea typeface="Arial"/>
                    <a:cs typeface="Arial"/>
                    <a:sym typeface="Arial"/>
                  </a:endParaRPr>
                </a:p>
              </p:txBody>
            </p:sp>
            <p:sp>
              <p:nvSpPr>
                <p:cNvPr id="850" name="Google Shape;850;p63"/>
                <p:cNvSpPr/>
                <p:nvPr/>
              </p:nvSpPr>
              <p:spPr>
                <a:xfrm>
                  <a:off x="4969229" y="3961251"/>
                  <a:ext cx="2890016" cy="2618639"/>
                </a:xfrm>
                <a:custGeom>
                  <a:avLst/>
                  <a:gdLst/>
                  <a:ahLst/>
                  <a:cxnLst/>
                  <a:rect l="l" t="t" r="r" b="b"/>
                  <a:pathLst>
                    <a:path w="914" h="704" extrusionOk="0">
                      <a:moveTo>
                        <a:pt x="0" y="678"/>
                      </a:moveTo>
                      <a:cubicBezTo>
                        <a:pt x="0" y="27"/>
                        <a:pt x="0" y="27"/>
                        <a:pt x="0" y="27"/>
                      </a:cubicBezTo>
                      <a:cubicBezTo>
                        <a:pt x="0" y="12"/>
                        <a:pt x="12" y="0"/>
                        <a:pt x="27" y="0"/>
                      </a:cubicBezTo>
                      <a:cubicBezTo>
                        <a:pt x="887" y="0"/>
                        <a:pt x="887" y="0"/>
                        <a:pt x="887" y="0"/>
                      </a:cubicBezTo>
                      <a:cubicBezTo>
                        <a:pt x="902" y="0"/>
                        <a:pt x="914" y="12"/>
                        <a:pt x="914" y="27"/>
                      </a:cubicBezTo>
                      <a:cubicBezTo>
                        <a:pt x="914" y="678"/>
                        <a:pt x="914" y="678"/>
                        <a:pt x="914" y="678"/>
                      </a:cubicBezTo>
                      <a:cubicBezTo>
                        <a:pt x="914" y="692"/>
                        <a:pt x="902" y="704"/>
                        <a:pt x="887" y="704"/>
                      </a:cubicBezTo>
                      <a:cubicBezTo>
                        <a:pt x="27" y="704"/>
                        <a:pt x="27" y="704"/>
                        <a:pt x="27" y="704"/>
                      </a:cubicBezTo>
                      <a:cubicBezTo>
                        <a:pt x="12" y="704"/>
                        <a:pt x="0" y="692"/>
                        <a:pt x="0" y="678"/>
                      </a:cubicBezTo>
                      <a:close/>
                    </a:path>
                  </a:pathLst>
                </a:custGeom>
                <a:solidFill>
                  <a:srgbClr val="666665"/>
                </a:solidFill>
                <a:ln w="9525" cap="flat" cmpd="sng">
                  <a:solidFill>
                    <a:srgbClr val="666665"/>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3F3F3F"/>
                    </a:solidFill>
                    <a:latin typeface="Arial"/>
                    <a:ea typeface="Arial"/>
                    <a:cs typeface="Arial"/>
                    <a:sym typeface="Arial"/>
                  </a:endParaRPr>
                </a:p>
              </p:txBody>
            </p:sp>
            <p:sp>
              <p:nvSpPr>
                <p:cNvPr id="851" name="Google Shape;851;p63"/>
                <p:cNvSpPr/>
                <p:nvPr/>
              </p:nvSpPr>
              <p:spPr>
                <a:xfrm>
                  <a:off x="4969229" y="3961251"/>
                  <a:ext cx="2487891" cy="1372716"/>
                </a:xfrm>
                <a:custGeom>
                  <a:avLst/>
                  <a:gdLst/>
                  <a:ahLst/>
                  <a:cxnLst/>
                  <a:rect l="l" t="t" r="r" b="b"/>
                  <a:pathLst>
                    <a:path w="787" h="401" extrusionOk="0">
                      <a:moveTo>
                        <a:pt x="0" y="401"/>
                      </a:moveTo>
                      <a:cubicBezTo>
                        <a:pt x="0" y="27"/>
                        <a:pt x="0" y="27"/>
                        <a:pt x="0" y="27"/>
                      </a:cubicBezTo>
                      <a:cubicBezTo>
                        <a:pt x="0" y="12"/>
                        <a:pt x="12" y="0"/>
                        <a:pt x="27" y="0"/>
                      </a:cubicBezTo>
                      <a:cubicBezTo>
                        <a:pt x="787" y="0"/>
                        <a:pt x="787" y="0"/>
                        <a:pt x="787" y="0"/>
                      </a:cubicBezTo>
                      <a:lnTo>
                        <a:pt x="0" y="401"/>
                      </a:lnTo>
                      <a:close/>
                    </a:path>
                  </a:pathLst>
                </a:custGeom>
                <a:solidFill>
                  <a:srgbClr val="DBDADA">
                    <a:alpha val="8235"/>
                  </a:srgbClr>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rgbClr val="3F3F3F"/>
                    </a:solidFill>
                    <a:latin typeface="Arial"/>
                    <a:ea typeface="Arial"/>
                    <a:cs typeface="Arial"/>
                    <a:sym typeface="Arial"/>
                  </a:endParaRPr>
                </a:p>
              </p:txBody>
            </p:sp>
            <p:sp>
              <p:nvSpPr>
                <p:cNvPr id="852" name="Google Shape;852;p63"/>
                <p:cNvSpPr/>
                <p:nvPr/>
              </p:nvSpPr>
              <p:spPr>
                <a:xfrm>
                  <a:off x="5503363" y="4401255"/>
                  <a:ext cx="1714107" cy="1714107"/>
                </a:xfrm>
                <a:prstGeom prst="ellipse">
                  <a:avLst/>
                </a:prstGeom>
                <a:solidFill>
                  <a:srgbClr val="BFBFBF"/>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3F3F3F"/>
                    </a:solidFill>
                    <a:latin typeface="Arial"/>
                    <a:ea typeface="Arial"/>
                    <a:cs typeface="Arial"/>
                    <a:sym typeface="Arial"/>
                  </a:endParaRPr>
                </a:p>
              </p:txBody>
            </p:sp>
          </p:grpSp>
          <p:grpSp>
            <p:nvGrpSpPr>
              <p:cNvPr id="853" name="Google Shape;853;p63"/>
              <p:cNvGrpSpPr/>
              <p:nvPr/>
            </p:nvGrpSpPr>
            <p:grpSpPr>
              <a:xfrm>
                <a:off x="8479054" y="3483400"/>
                <a:ext cx="2890016" cy="2618639"/>
                <a:chOff x="7361623" y="4352497"/>
                <a:chExt cx="2890016" cy="2618639"/>
              </a:xfrm>
            </p:grpSpPr>
            <p:sp>
              <p:nvSpPr>
                <p:cNvPr id="854" name="Google Shape;854;p63"/>
                <p:cNvSpPr/>
                <p:nvPr/>
              </p:nvSpPr>
              <p:spPr>
                <a:xfrm>
                  <a:off x="8752811" y="4416190"/>
                  <a:ext cx="107640" cy="114210"/>
                </a:xfrm>
                <a:prstGeom prst="ellipse">
                  <a:avLst/>
                </a:prstGeom>
                <a:solidFill>
                  <a:srgbClr val="666665"/>
                </a:solidFill>
                <a:ln w="9525" cap="flat" cmpd="sng">
                  <a:solidFill>
                    <a:srgbClr val="666665"/>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3F3F3F"/>
                    </a:solidFill>
                    <a:latin typeface="Arial"/>
                    <a:ea typeface="Arial"/>
                    <a:cs typeface="Arial"/>
                    <a:sym typeface="Arial"/>
                  </a:endParaRPr>
                </a:p>
              </p:txBody>
            </p:sp>
            <p:sp>
              <p:nvSpPr>
                <p:cNvPr id="855" name="Google Shape;855;p63"/>
                <p:cNvSpPr/>
                <p:nvPr/>
              </p:nvSpPr>
              <p:spPr>
                <a:xfrm>
                  <a:off x="7361623" y="4352497"/>
                  <a:ext cx="2890016" cy="2618639"/>
                </a:xfrm>
                <a:custGeom>
                  <a:avLst/>
                  <a:gdLst/>
                  <a:ahLst/>
                  <a:cxnLst/>
                  <a:rect l="l" t="t" r="r" b="b"/>
                  <a:pathLst>
                    <a:path w="914" h="704" extrusionOk="0">
                      <a:moveTo>
                        <a:pt x="0" y="678"/>
                      </a:moveTo>
                      <a:cubicBezTo>
                        <a:pt x="0" y="27"/>
                        <a:pt x="0" y="27"/>
                        <a:pt x="0" y="27"/>
                      </a:cubicBezTo>
                      <a:cubicBezTo>
                        <a:pt x="0" y="12"/>
                        <a:pt x="12" y="0"/>
                        <a:pt x="27" y="0"/>
                      </a:cubicBezTo>
                      <a:cubicBezTo>
                        <a:pt x="887" y="0"/>
                        <a:pt x="887" y="0"/>
                        <a:pt x="887" y="0"/>
                      </a:cubicBezTo>
                      <a:cubicBezTo>
                        <a:pt x="902" y="0"/>
                        <a:pt x="914" y="12"/>
                        <a:pt x="914" y="27"/>
                      </a:cubicBezTo>
                      <a:cubicBezTo>
                        <a:pt x="914" y="678"/>
                        <a:pt x="914" y="678"/>
                        <a:pt x="914" y="678"/>
                      </a:cubicBezTo>
                      <a:cubicBezTo>
                        <a:pt x="914" y="692"/>
                        <a:pt x="902" y="704"/>
                        <a:pt x="887" y="704"/>
                      </a:cubicBezTo>
                      <a:cubicBezTo>
                        <a:pt x="27" y="704"/>
                        <a:pt x="27" y="704"/>
                        <a:pt x="27" y="704"/>
                      </a:cubicBezTo>
                      <a:cubicBezTo>
                        <a:pt x="12" y="704"/>
                        <a:pt x="0" y="692"/>
                        <a:pt x="0" y="678"/>
                      </a:cubicBezTo>
                      <a:close/>
                    </a:path>
                  </a:pathLst>
                </a:custGeom>
                <a:solidFill>
                  <a:srgbClr val="666665"/>
                </a:solidFill>
                <a:ln w="9525" cap="flat" cmpd="sng">
                  <a:solidFill>
                    <a:srgbClr val="666665"/>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3F3F3F"/>
                    </a:solidFill>
                    <a:latin typeface="Arial"/>
                    <a:ea typeface="Arial"/>
                    <a:cs typeface="Arial"/>
                    <a:sym typeface="Arial"/>
                  </a:endParaRPr>
                </a:p>
              </p:txBody>
            </p:sp>
            <p:sp>
              <p:nvSpPr>
                <p:cNvPr id="856" name="Google Shape;856;p63"/>
                <p:cNvSpPr/>
                <p:nvPr/>
              </p:nvSpPr>
              <p:spPr>
                <a:xfrm>
                  <a:off x="7361623" y="4352497"/>
                  <a:ext cx="2487891" cy="1372716"/>
                </a:xfrm>
                <a:custGeom>
                  <a:avLst/>
                  <a:gdLst/>
                  <a:ahLst/>
                  <a:cxnLst/>
                  <a:rect l="l" t="t" r="r" b="b"/>
                  <a:pathLst>
                    <a:path w="787" h="401" extrusionOk="0">
                      <a:moveTo>
                        <a:pt x="0" y="401"/>
                      </a:moveTo>
                      <a:cubicBezTo>
                        <a:pt x="0" y="27"/>
                        <a:pt x="0" y="27"/>
                        <a:pt x="0" y="27"/>
                      </a:cubicBezTo>
                      <a:cubicBezTo>
                        <a:pt x="0" y="12"/>
                        <a:pt x="12" y="0"/>
                        <a:pt x="27" y="0"/>
                      </a:cubicBezTo>
                      <a:cubicBezTo>
                        <a:pt x="787" y="0"/>
                        <a:pt x="787" y="0"/>
                        <a:pt x="787" y="0"/>
                      </a:cubicBezTo>
                      <a:lnTo>
                        <a:pt x="0" y="401"/>
                      </a:lnTo>
                      <a:close/>
                    </a:path>
                  </a:pathLst>
                </a:custGeom>
                <a:solidFill>
                  <a:srgbClr val="DBDADA">
                    <a:alpha val="8235"/>
                  </a:srgbClr>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rgbClr val="3F3F3F"/>
                    </a:solidFill>
                    <a:latin typeface="Arial"/>
                    <a:ea typeface="Arial"/>
                    <a:cs typeface="Arial"/>
                    <a:sym typeface="Arial"/>
                  </a:endParaRPr>
                </a:p>
              </p:txBody>
            </p:sp>
            <p:sp>
              <p:nvSpPr>
                <p:cNvPr id="857" name="Google Shape;857;p63"/>
                <p:cNvSpPr/>
                <p:nvPr/>
              </p:nvSpPr>
              <p:spPr>
                <a:xfrm>
                  <a:off x="7895757" y="4792501"/>
                  <a:ext cx="1714107" cy="1714107"/>
                </a:xfrm>
                <a:prstGeom prst="ellipse">
                  <a:avLst/>
                </a:prstGeom>
                <a:solidFill>
                  <a:srgbClr val="BFBFBF"/>
                </a:solidFill>
                <a:ln w="28575" cap="flat" cmpd="sng">
                  <a:solidFill>
                    <a:schemeClr val="lt1"/>
                  </a:solidFill>
                  <a:prstDash val="solid"/>
                  <a:round/>
                  <a:headEnd type="none" w="sm" len="sm"/>
                  <a:tailEnd type="none" w="sm" len="sm"/>
                </a:ln>
                <a:effectLst>
                  <a:outerShdw blurRad="508000" dist="50800" algn="ctr" rotWithShape="0">
                    <a:schemeClr val="lt1"/>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3F3F3F"/>
                    </a:solidFill>
                    <a:latin typeface="Arial"/>
                    <a:ea typeface="Arial"/>
                    <a:cs typeface="Arial"/>
                    <a:sym typeface="Arial"/>
                  </a:endParaRPr>
                </a:p>
              </p:txBody>
            </p:sp>
          </p:grpSp>
        </p:grpSp>
      </p:grpSp>
      <p:sp>
        <p:nvSpPr>
          <p:cNvPr id="858" name="Google Shape;858;p63"/>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dirty="0">
                <a:solidFill>
                  <a:srgbClr val="3F3F3F"/>
                </a:solidFill>
              </a:rPr>
              <a:t>Vectors vs. Images</a:t>
            </a:r>
            <a:endParaRPr dirty="0">
              <a:solidFill>
                <a:srgbClr val="3F3F3F"/>
              </a:solidFill>
            </a:endParaRPr>
          </a:p>
        </p:txBody>
      </p:sp>
      <p:sp>
        <p:nvSpPr>
          <p:cNvPr id="860" name="Google Shape;860;p63"/>
          <p:cNvSpPr/>
          <p:nvPr/>
        </p:nvSpPr>
        <p:spPr>
          <a:xfrm>
            <a:off x="1214950" y="1575475"/>
            <a:ext cx="13826100" cy="1400700"/>
          </a:xfrm>
          <a:prstGeom prst="roundRect">
            <a:avLst>
              <a:gd name="adj" fmla="val 16667"/>
            </a:avLst>
          </a:prstGeom>
          <a:solidFill>
            <a:schemeClr val="lt1"/>
          </a:solidFill>
          <a:ln w="9525" cap="flat" cmpd="sng">
            <a:solidFill>
              <a:srgbClr val="024F93"/>
            </a:solidFill>
            <a:prstDash val="solid"/>
            <a:round/>
            <a:headEnd type="none" w="sm" len="sm"/>
            <a:tailEnd type="none" w="sm" len="sm"/>
          </a:ln>
        </p:spPr>
        <p:txBody>
          <a:bodyPr spcFirstLastPara="1" wrap="square" lIns="91425" tIns="91425" rIns="91425" bIns="91425" anchor="ctr" anchorCtr="0">
            <a:noAutofit/>
          </a:bodyPr>
          <a:lstStyle/>
          <a:p>
            <a:pPr marL="0" marR="5080" lvl="0" indent="0" algn="ctr" rtl="0">
              <a:lnSpc>
                <a:spcPct val="115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A vector adapts to the resolution of the retina and its quality is independent of the screen resolution. In case of image, it cannot adapt the resolution of retina.</a:t>
            </a:r>
            <a:endParaRPr sz="2200" b="0" i="0" u="none" strike="noStrike" cap="none">
              <a:solidFill>
                <a:srgbClr val="3F3F3F"/>
              </a:solidFill>
              <a:latin typeface="Open Sans"/>
              <a:ea typeface="Open Sans"/>
              <a:cs typeface="Open Sans"/>
              <a:sym typeface="Open Sans"/>
            </a:endParaRPr>
          </a:p>
        </p:txBody>
      </p:sp>
      <p:sp>
        <p:nvSpPr>
          <p:cNvPr id="5" name="Brandline_LVC">
            <a:extLst>
              <a:ext uri="{FF2B5EF4-FFF2-40B4-BE49-F238E27FC236}">
                <a16:creationId xmlns:a16="http://schemas.microsoft.com/office/drawing/2014/main" id="{96698909-1FFD-8A6C-F619-0BFD7786F63C}"/>
              </a:ext>
            </a:extLst>
          </p:cNvPr>
          <p:cNvSpPr/>
          <p:nvPr/>
        </p:nvSpPr>
        <p:spPr>
          <a:xfrm>
            <a:off x="6083300" y="816324"/>
            <a:ext cx="4085908"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865"/>
        <p:cNvGrpSpPr/>
        <p:nvPr/>
      </p:nvGrpSpPr>
      <p:grpSpPr>
        <a:xfrm>
          <a:off x="0" y="0"/>
          <a:ext cx="0" cy="0"/>
          <a:chOff x="0" y="0"/>
          <a:chExt cx="0" cy="0"/>
        </a:xfrm>
      </p:grpSpPr>
      <p:sp>
        <p:nvSpPr>
          <p:cNvPr id="866" name="Google Shape;866;p64"/>
          <p:cNvSpPr/>
          <p:nvPr/>
        </p:nvSpPr>
        <p:spPr>
          <a:xfrm>
            <a:off x="8507686" y="2221511"/>
            <a:ext cx="4604146" cy="43084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SemiBold"/>
                <a:ea typeface="Open Sans SemiBold"/>
                <a:cs typeface="Open Sans SemiBold"/>
                <a:sym typeface="Open Sans SemiBold"/>
              </a:rPr>
              <a:t>To develop a mobile-first design:</a:t>
            </a:r>
            <a:endParaRPr sz="1400" b="0" i="0" u="none" strike="noStrike" cap="none">
              <a:solidFill>
                <a:srgbClr val="3F3F3F"/>
              </a:solidFill>
              <a:latin typeface="Arial"/>
              <a:ea typeface="Arial"/>
              <a:cs typeface="Arial"/>
              <a:sym typeface="Arial"/>
            </a:endParaRPr>
          </a:p>
        </p:txBody>
      </p:sp>
      <p:sp>
        <p:nvSpPr>
          <p:cNvPr id="867" name="Google Shape;867;p64"/>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dirty="0"/>
              <a:t>Mobile-First</a:t>
            </a:r>
            <a:endParaRPr dirty="0"/>
          </a:p>
        </p:txBody>
      </p:sp>
      <p:pic>
        <p:nvPicPr>
          <p:cNvPr id="869" name="Google Shape;869;p64"/>
          <p:cNvPicPr preferRelativeResize="0"/>
          <p:nvPr/>
        </p:nvPicPr>
        <p:blipFill rotWithShape="1">
          <a:blip r:embed="rId3">
            <a:alphaModFix/>
          </a:blip>
          <a:srcRect/>
          <a:stretch/>
        </p:blipFill>
        <p:spPr>
          <a:xfrm>
            <a:off x="2285401" y="2804525"/>
            <a:ext cx="3534950" cy="3534950"/>
          </a:xfrm>
          <a:prstGeom prst="rect">
            <a:avLst/>
          </a:prstGeom>
          <a:noFill/>
          <a:ln>
            <a:noFill/>
          </a:ln>
        </p:spPr>
      </p:pic>
      <p:sp>
        <p:nvSpPr>
          <p:cNvPr id="870" name="Google Shape;870;p64"/>
          <p:cNvSpPr/>
          <p:nvPr/>
        </p:nvSpPr>
        <p:spPr>
          <a:xfrm>
            <a:off x="6924387" y="3042219"/>
            <a:ext cx="7770743" cy="3059562"/>
          </a:xfrm>
          <a:prstGeom prst="roundRect">
            <a:avLst>
              <a:gd name="adj" fmla="val 8365"/>
            </a:avLst>
          </a:prstGeom>
          <a:no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342900" marR="0" lvl="0" indent="-342900" algn="l" rtl="0">
              <a:lnSpc>
                <a:spcPct val="115000"/>
              </a:lnSpc>
              <a:spcBef>
                <a:spcPts val="0"/>
              </a:spcBef>
              <a:spcAft>
                <a:spcPts val="0"/>
              </a:spcAft>
              <a:buClr>
                <a:srgbClr val="000000"/>
              </a:buClr>
              <a:buSzPts val="2200"/>
              <a:buFont typeface="Arial"/>
              <a:buChar char="•"/>
            </a:pPr>
            <a:r>
              <a:rPr lang="en-US" sz="2200" b="0" i="0" u="none" strike="noStrike" cap="none">
                <a:solidFill>
                  <a:srgbClr val="3F3F3F"/>
                </a:solidFill>
                <a:latin typeface="Open Sans"/>
                <a:ea typeface="Open Sans"/>
                <a:cs typeface="Open Sans"/>
                <a:sym typeface="Open Sans"/>
              </a:rPr>
              <a:t>Start with CSS development for mobile devices, followed by media queries to adapt to desktops and tablets</a:t>
            </a:r>
            <a:endParaRPr/>
          </a:p>
          <a:p>
            <a:pPr marL="342900" marR="0" lvl="0" indent="-342900" algn="l" rtl="0">
              <a:lnSpc>
                <a:spcPct val="115000"/>
              </a:lnSpc>
              <a:spcBef>
                <a:spcPts val="0"/>
              </a:spcBef>
              <a:spcAft>
                <a:spcPts val="0"/>
              </a:spcAft>
              <a:buClr>
                <a:srgbClr val="000000"/>
              </a:buClr>
              <a:buSzPts val="2200"/>
              <a:buFont typeface="Arial"/>
              <a:buChar char="•"/>
            </a:pPr>
            <a:r>
              <a:rPr lang="en-US" sz="2200" b="0" i="0" u="none" strike="noStrike" cap="none">
                <a:solidFill>
                  <a:srgbClr val="3F3F3F"/>
                </a:solidFill>
                <a:latin typeface="Open Sans"/>
                <a:ea typeface="Open Sans"/>
                <a:cs typeface="Open Sans"/>
                <a:sym typeface="Open Sans"/>
              </a:rPr>
              <a:t>Determine the content that is the most important</a:t>
            </a:r>
            <a:endParaRPr sz="2200" b="0" i="0" u="none" strike="noStrike" cap="none">
              <a:solidFill>
                <a:srgbClr val="3F3F3F"/>
              </a:solidFill>
              <a:latin typeface="Open Sans"/>
              <a:ea typeface="Open Sans"/>
              <a:cs typeface="Open Sans"/>
              <a:sym typeface="Open Sans"/>
            </a:endParaRPr>
          </a:p>
        </p:txBody>
      </p:sp>
      <p:sp>
        <p:nvSpPr>
          <p:cNvPr id="7" name="Brandline_LVC">
            <a:extLst>
              <a:ext uri="{FF2B5EF4-FFF2-40B4-BE49-F238E27FC236}">
                <a16:creationId xmlns:a16="http://schemas.microsoft.com/office/drawing/2014/main" id="{EB4E330A-112F-314D-FF2E-0E31057B6260}"/>
              </a:ext>
            </a:extLst>
          </p:cNvPr>
          <p:cNvSpPr/>
          <p:nvPr/>
        </p:nvSpPr>
        <p:spPr>
          <a:xfrm>
            <a:off x="6807201" y="816324"/>
            <a:ext cx="2645251"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18"/>
          <p:cNvSpPr txBox="1">
            <a:spLocks noGrp="1"/>
          </p:cNvSpPr>
          <p:nvPr>
            <p:ph type="body" idx="10"/>
          </p:nvPr>
        </p:nvSpPr>
        <p:spPr>
          <a:xfrm>
            <a:off x="653386" y="4114800"/>
            <a:ext cx="7835706" cy="914400"/>
          </a:xfrm>
          <a:noFill/>
          <a:ln>
            <a:noFill/>
          </a:ln>
        </p:spPr>
        <p:txBody>
          <a:bodyPr spcFirstLastPara="1" wrap="square" lIns="0" tIns="0" rIns="0" bIns="0" anchor="ctr" anchorCtr="0">
            <a:noAutofit/>
          </a:bodyPr>
          <a:lstStyle/>
          <a:p>
            <a:pPr lvl="0"/>
            <a:r>
              <a:rPr lang="en-US"/>
              <a:t>Customize an Application Using Bootstrap</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875"/>
        <p:cNvGrpSpPr/>
        <p:nvPr/>
      </p:nvGrpSpPr>
      <p:grpSpPr>
        <a:xfrm>
          <a:off x="0" y="0"/>
          <a:ext cx="0" cy="0"/>
          <a:chOff x="0" y="0"/>
          <a:chExt cx="0" cy="0"/>
        </a:xfrm>
      </p:grpSpPr>
      <p:grpSp>
        <p:nvGrpSpPr>
          <p:cNvPr id="876" name="Google Shape;876;p65"/>
          <p:cNvGrpSpPr/>
          <p:nvPr/>
        </p:nvGrpSpPr>
        <p:grpSpPr>
          <a:xfrm>
            <a:off x="1664111" y="2545349"/>
            <a:ext cx="3990142" cy="4053298"/>
            <a:chOff x="9912202" y="1685784"/>
            <a:chExt cx="5638979" cy="5638979"/>
          </a:xfrm>
        </p:grpSpPr>
        <p:pic>
          <p:nvPicPr>
            <p:cNvPr id="877" name="Google Shape;877;p65"/>
            <p:cNvPicPr preferRelativeResize="0"/>
            <p:nvPr/>
          </p:nvPicPr>
          <p:blipFill rotWithShape="1">
            <a:blip r:embed="rId3">
              <a:alphaModFix/>
            </a:blip>
            <a:srcRect/>
            <a:stretch/>
          </p:blipFill>
          <p:spPr>
            <a:xfrm>
              <a:off x="9912202" y="1685784"/>
              <a:ext cx="5638979" cy="5638979"/>
            </a:xfrm>
            <a:prstGeom prst="rect">
              <a:avLst/>
            </a:prstGeom>
            <a:noFill/>
            <a:ln>
              <a:noFill/>
            </a:ln>
          </p:spPr>
        </p:pic>
        <p:sp>
          <p:nvSpPr>
            <p:cNvPr id="878" name="Google Shape;878;p65"/>
            <p:cNvSpPr txBox="1"/>
            <p:nvPr/>
          </p:nvSpPr>
          <p:spPr>
            <a:xfrm>
              <a:off x="10324869" y="4562857"/>
              <a:ext cx="2491200" cy="16275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US" sz="2800" b="1" i="0" u="none" strike="noStrike" cap="none">
                  <a:solidFill>
                    <a:schemeClr val="lt1"/>
                  </a:solidFill>
                  <a:latin typeface="Open Sans"/>
                  <a:ea typeface="Open Sans"/>
                  <a:cs typeface="Open Sans"/>
                  <a:sym typeface="Open Sans"/>
                </a:rPr>
                <a:t>Millions</a:t>
              </a:r>
              <a:r>
                <a:rPr lang="en-US" sz="1600" b="0" i="0" u="none" strike="noStrike" cap="none">
                  <a:solidFill>
                    <a:schemeClr val="lt1"/>
                  </a:solidFill>
                  <a:latin typeface="Open Sans"/>
                  <a:ea typeface="Open Sans"/>
                  <a:cs typeface="Open Sans"/>
                  <a:sym typeface="Open Sans"/>
                </a:rPr>
                <a:t> </a:t>
              </a:r>
              <a:r>
                <a:rPr lang="en-US" sz="1400" b="0" i="0" u="none" strike="noStrike" cap="none">
                  <a:solidFill>
                    <a:schemeClr val="lt1"/>
                  </a:solidFill>
                  <a:latin typeface="Open Sans SemiBold"/>
                  <a:ea typeface="Open Sans SemiBold"/>
                  <a:cs typeface="Open Sans SemiBold"/>
                  <a:sym typeface="Open Sans SemiBold"/>
                </a:rPr>
                <a:t>of </a:t>
              </a:r>
              <a:endParaRPr sz="1400" b="1" i="0" u="none" strike="noStrike" cap="none">
                <a:solidFill>
                  <a:schemeClr val="lt1"/>
                </a:solidFill>
                <a:latin typeface="Open Sans SemiBold"/>
                <a:ea typeface="Open Sans SemiBold"/>
                <a:cs typeface="Open Sans SemiBold"/>
                <a:sym typeface="Open Sans SemiBold"/>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chemeClr val="lt1"/>
                  </a:solidFill>
                  <a:latin typeface="Open Sans SemiBold"/>
                  <a:ea typeface="Open Sans SemiBold"/>
                  <a:cs typeface="Open Sans SemiBold"/>
                  <a:sym typeface="Open Sans SemiBold"/>
                </a:rPr>
                <a:t>mobile users worldwide</a:t>
              </a:r>
              <a:endParaRPr sz="1400" b="0" i="0" u="none" strike="noStrike" cap="none">
                <a:solidFill>
                  <a:srgbClr val="000000"/>
                </a:solidFill>
                <a:latin typeface="Arial"/>
                <a:ea typeface="Arial"/>
                <a:cs typeface="Arial"/>
                <a:sym typeface="Arial"/>
              </a:endParaRPr>
            </a:p>
          </p:txBody>
        </p:sp>
      </p:grpSp>
      <p:sp>
        <p:nvSpPr>
          <p:cNvPr id="879" name="Google Shape;879;p65"/>
          <p:cNvSpPr/>
          <p:nvPr/>
        </p:nvSpPr>
        <p:spPr>
          <a:xfrm>
            <a:off x="6847225" y="3438151"/>
            <a:ext cx="8030400" cy="3112297"/>
          </a:xfrm>
          <a:prstGeom prst="roundRect">
            <a:avLst>
              <a:gd name="adj" fmla="val 16667"/>
            </a:avLst>
          </a:prstGeom>
          <a:noFill/>
          <a:ln w="28575" cap="flat" cmpd="sng">
            <a:solidFill>
              <a:srgbClr val="024F93"/>
            </a:solidFill>
            <a:prstDash val="solid"/>
            <a:round/>
            <a:headEnd type="none" w="sm" len="sm"/>
            <a:tailEnd type="none" w="sm" len="sm"/>
          </a:ln>
        </p:spPr>
        <p:txBody>
          <a:bodyPr spcFirstLastPara="1" wrap="square" lIns="91425" tIns="45700" rIns="91425" bIns="45700" anchor="t" anchorCtr="0">
            <a:spAutoFit/>
          </a:bodyPr>
          <a:lstStyle/>
          <a:p>
            <a:pPr marL="457200" marR="5080" lvl="0" indent="-368300" algn="l" rtl="0">
              <a:lnSpc>
                <a:spcPct val="115000"/>
              </a:lnSpc>
              <a:spcBef>
                <a:spcPts val="0"/>
              </a:spcBef>
              <a:spcAft>
                <a:spcPts val="0"/>
              </a:spcAft>
              <a:buClr>
                <a:srgbClr val="3F3F3F"/>
              </a:buClr>
              <a:buSzPts val="2200"/>
              <a:buFont typeface="Open Sans"/>
              <a:buChar char="●"/>
            </a:pPr>
            <a:r>
              <a:rPr lang="en-US" sz="2200" b="0" i="0" u="none" strike="noStrike" cap="none" dirty="0">
                <a:solidFill>
                  <a:srgbClr val="3F3F3F"/>
                </a:solidFill>
                <a:latin typeface="Open Sans"/>
                <a:ea typeface="Open Sans"/>
                <a:cs typeface="Open Sans"/>
                <a:sym typeface="Open Sans"/>
              </a:rPr>
              <a:t>It is a design that </a:t>
            </a:r>
            <a:r>
              <a:rPr lang="en-US" sz="2200" dirty="0">
                <a:solidFill>
                  <a:srgbClr val="3F3F3F"/>
                </a:solidFill>
                <a:latin typeface="Open Sans"/>
                <a:ea typeface="Open Sans"/>
                <a:cs typeface="Open Sans"/>
                <a:sym typeface="Open Sans"/>
              </a:rPr>
              <a:t>prioritizes the user experience on smaller screens and slower internet connections</a:t>
            </a:r>
            <a:r>
              <a:rPr lang="en-US" sz="2200" b="0" i="0" u="none" strike="noStrike" cap="none" dirty="0">
                <a:solidFill>
                  <a:srgbClr val="3F3F3F"/>
                </a:solidFill>
                <a:latin typeface="Open Sans"/>
                <a:ea typeface="Open Sans"/>
                <a:cs typeface="Open Sans"/>
                <a:sym typeface="Open Sans"/>
              </a:rPr>
              <a:t>.</a:t>
            </a:r>
            <a:endParaRPr sz="2200" b="0" i="0" u="none" strike="noStrike" cap="none" dirty="0">
              <a:solidFill>
                <a:srgbClr val="3F3F3F"/>
              </a:solidFill>
              <a:latin typeface="Open Sans"/>
              <a:ea typeface="Open Sans"/>
              <a:cs typeface="Open Sans"/>
              <a:sym typeface="Open Sans"/>
            </a:endParaRPr>
          </a:p>
          <a:p>
            <a:pPr marL="457200" marR="5080" lvl="0" indent="-368300" algn="l" rtl="0">
              <a:lnSpc>
                <a:spcPct val="115000"/>
              </a:lnSpc>
              <a:spcBef>
                <a:spcPts val="1000"/>
              </a:spcBef>
              <a:spcAft>
                <a:spcPts val="0"/>
              </a:spcAft>
              <a:buClr>
                <a:srgbClr val="3F3F3F"/>
              </a:buClr>
              <a:buSzPts val="2200"/>
              <a:buFont typeface="Open Sans"/>
              <a:buChar char="●"/>
            </a:pPr>
            <a:r>
              <a:rPr lang="en-US" sz="2200" dirty="0">
                <a:solidFill>
                  <a:srgbClr val="3F3F3F"/>
                </a:solidFill>
                <a:latin typeface="Open Sans"/>
                <a:ea typeface="Open Sans"/>
                <a:cs typeface="Open Sans"/>
                <a:sym typeface="Open Sans"/>
              </a:rPr>
              <a:t>The application is accessible and usable on a wide range of devices</a:t>
            </a:r>
            <a:r>
              <a:rPr lang="en-US" sz="2200" b="0" i="0" u="none" strike="noStrike" cap="none" dirty="0">
                <a:solidFill>
                  <a:srgbClr val="3F3F3F"/>
                </a:solidFill>
                <a:latin typeface="Open Sans"/>
                <a:ea typeface="Open Sans"/>
                <a:cs typeface="Open Sans"/>
                <a:sym typeface="Open Sans"/>
              </a:rPr>
              <a:t>. </a:t>
            </a:r>
            <a:endParaRPr sz="2200" b="0" i="0" u="none" strike="noStrike" cap="none" dirty="0">
              <a:solidFill>
                <a:srgbClr val="3F3F3F"/>
              </a:solidFill>
              <a:latin typeface="Open Sans"/>
              <a:ea typeface="Open Sans"/>
              <a:cs typeface="Open Sans"/>
              <a:sym typeface="Open Sans"/>
            </a:endParaRPr>
          </a:p>
          <a:p>
            <a:pPr marL="457200" marR="5080" lvl="0" indent="-368300" algn="l" rtl="0">
              <a:lnSpc>
                <a:spcPct val="115000"/>
              </a:lnSpc>
              <a:spcBef>
                <a:spcPts val="1000"/>
              </a:spcBef>
              <a:spcAft>
                <a:spcPts val="1000"/>
              </a:spcAft>
              <a:buClr>
                <a:srgbClr val="3F3F3F"/>
              </a:buClr>
              <a:buSzPts val="2200"/>
              <a:buFont typeface="Open Sans"/>
              <a:buChar char="●"/>
            </a:pPr>
            <a:r>
              <a:rPr lang="en-US" sz="2200" b="0" i="0" u="none" strike="noStrike" cap="none" dirty="0">
                <a:solidFill>
                  <a:srgbClr val="3F3F3F"/>
                </a:solidFill>
                <a:latin typeface="Open Sans"/>
                <a:ea typeface="Open Sans"/>
                <a:cs typeface="Open Sans"/>
                <a:sym typeface="Open Sans"/>
              </a:rPr>
              <a:t>It can also lead to a more streamlined and efficient design overall.</a:t>
            </a:r>
            <a:endParaRPr sz="2200" b="0" i="0" u="none" strike="noStrike" cap="none" dirty="0">
              <a:solidFill>
                <a:srgbClr val="3F3F3F"/>
              </a:solidFill>
              <a:latin typeface="Open Sans"/>
              <a:ea typeface="Open Sans"/>
              <a:cs typeface="Open Sans"/>
              <a:sym typeface="Open Sans"/>
            </a:endParaRPr>
          </a:p>
        </p:txBody>
      </p:sp>
      <p:sp>
        <p:nvSpPr>
          <p:cNvPr id="880" name="Google Shape;880;p65"/>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dirty="0"/>
              <a:t>Why Mobile-First?</a:t>
            </a:r>
            <a:endParaRPr dirty="0"/>
          </a:p>
        </p:txBody>
      </p:sp>
      <p:sp>
        <p:nvSpPr>
          <p:cNvPr id="5" name="Brandline_LVC">
            <a:extLst>
              <a:ext uri="{FF2B5EF4-FFF2-40B4-BE49-F238E27FC236}">
                <a16:creationId xmlns:a16="http://schemas.microsoft.com/office/drawing/2014/main" id="{411DDBF3-2C0C-099C-BC01-6E06625C132D}"/>
              </a:ext>
            </a:extLst>
          </p:cNvPr>
          <p:cNvSpPr/>
          <p:nvPr/>
        </p:nvSpPr>
        <p:spPr>
          <a:xfrm>
            <a:off x="6159500" y="816324"/>
            <a:ext cx="3947001"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886"/>
        <p:cNvGrpSpPr/>
        <p:nvPr/>
      </p:nvGrpSpPr>
      <p:grpSpPr>
        <a:xfrm>
          <a:off x="0" y="0"/>
          <a:ext cx="0" cy="0"/>
          <a:chOff x="0" y="0"/>
          <a:chExt cx="0" cy="0"/>
        </a:xfrm>
      </p:grpSpPr>
      <p:sp>
        <p:nvSpPr>
          <p:cNvPr id="887" name="Google Shape;887;p66"/>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dirty="0"/>
              <a:t>Creating First Page with Bootstrap: Step 1</a:t>
            </a:r>
            <a:endParaRPr dirty="0"/>
          </a:p>
        </p:txBody>
      </p:sp>
      <p:sp>
        <p:nvSpPr>
          <p:cNvPr id="889" name="Google Shape;889;p66"/>
          <p:cNvSpPr/>
          <p:nvPr/>
        </p:nvSpPr>
        <p:spPr>
          <a:xfrm>
            <a:off x="7832034" y="2809354"/>
            <a:ext cx="7691579" cy="3771807"/>
          </a:xfrm>
          <a:prstGeom prst="roundRect">
            <a:avLst>
              <a:gd name="adj" fmla="val 7940"/>
            </a:avLst>
          </a:prstGeom>
          <a:solidFill>
            <a:schemeClr val="lt1"/>
          </a:solidFill>
          <a:ln w="9525" cap="flat" cmpd="sng">
            <a:solidFill>
              <a:srgbClr val="024F93"/>
            </a:solidFill>
            <a:prstDash val="solid"/>
            <a:round/>
            <a:headEnd type="none" w="sm" len="sm"/>
            <a:tailEnd type="none" w="sm" len="sm"/>
          </a:ln>
        </p:spPr>
        <p:txBody>
          <a:bodyPr spcFirstLastPara="1" wrap="square" lIns="91425" tIns="91425" rIns="91425" bIns="91425" anchor="ctr" anchorCtr="0">
            <a:noAutofit/>
          </a:bodyPr>
          <a:lstStyle/>
          <a:p>
            <a:pPr marL="342900" marR="0" lvl="0" indent="-342900" algn="l" rtl="0">
              <a:lnSpc>
                <a:spcPct val="115000"/>
              </a:lnSpc>
              <a:spcBef>
                <a:spcPts val="0"/>
              </a:spcBef>
              <a:spcAft>
                <a:spcPts val="0"/>
              </a:spcAft>
              <a:buClr>
                <a:srgbClr val="000000"/>
              </a:buClr>
              <a:buSzPts val="2200"/>
              <a:buFont typeface="Arial"/>
              <a:buChar char="•"/>
            </a:pPr>
            <a:r>
              <a:rPr lang="en-US" sz="2200" b="0" i="0" u="none" strike="noStrike" cap="none">
                <a:solidFill>
                  <a:srgbClr val="3F3F3F"/>
                </a:solidFill>
                <a:latin typeface="Open Sans"/>
                <a:ea typeface="Open Sans"/>
                <a:cs typeface="Open Sans"/>
                <a:sym typeface="Open Sans"/>
              </a:rPr>
              <a:t>At the start of the page, include HTML5 doctype and the lang attribute with the right character set.</a:t>
            </a:r>
            <a:endParaRPr/>
          </a:p>
          <a:p>
            <a:pPr marL="342900" marR="0" lvl="0" indent="-203200" algn="l" rtl="0">
              <a:lnSpc>
                <a:spcPct val="115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a:p>
            <a:pPr marL="342900" marR="0" lvl="0" indent="-342900" algn="l" rtl="0">
              <a:lnSpc>
                <a:spcPct val="115000"/>
              </a:lnSpc>
              <a:spcBef>
                <a:spcPts val="0"/>
              </a:spcBef>
              <a:spcAft>
                <a:spcPts val="0"/>
              </a:spcAft>
              <a:buClr>
                <a:srgbClr val="000000"/>
              </a:buClr>
              <a:buSzPts val="2200"/>
              <a:buFont typeface="Arial"/>
              <a:buChar char="•"/>
            </a:pPr>
            <a:r>
              <a:rPr lang="en-US" sz="2200" b="0" i="0" u="none" strike="noStrike" cap="none">
                <a:solidFill>
                  <a:srgbClr val="3F3F3F"/>
                </a:solidFill>
                <a:latin typeface="Open Sans"/>
                <a:ea typeface="Open Sans"/>
                <a:cs typeface="Open Sans"/>
                <a:sym typeface="Open Sans"/>
              </a:rPr>
              <a:t>Add the viewport &lt;meta&gt; tag for proper touch zooming and rendering.</a:t>
            </a:r>
            <a:endParaRPr/>
          </a:p>
          <a:p>
            <a:pPr marL="342900" marR="0" lvl="0" indent="-203200" algn="l" rtl="0">
              <a:lnSpc>
                <a:spcPct val="115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a:p>
            <a:pPr marL="342900" marR="0" lvl="0" indent="-342900" algn="l" rtl="0">
              <a:lnSpc>
                <a:spcPct val="115000"/>
              </a:lnSpc>
              <a:spcBef>
                <a:spcPts val="0"/>
              </a:spcBef>
              <a:spcAft>
                <a:spcPts val="0"/>
              </a:spcAft>
              <a:buClr>
                <a:srgbClr val="000000"/>
              </a:buClr>
              <a:buSzPts val="2200"/>
              <a:buFont typeface="Arial"/>
              <a:buChar char="•"/>
            </a:pPr>
            <a:r>
              <a:rPr lang="en-US" sz="2200" b="0" i="0" u="none" strike="noStrike" cap="none">
                <a:solidFill>
                  <a:srgbClr val="3F3F3F"/>
                </a:solidFill>
                <a:latin typeface="Open Sans"/>
                <a:ea typeface="Open Sans"/>
                <a:cs typeface="Open Sans"/>
                <a:sym typeface="Open Sans"/>
              </a:rPr>
              <a:t>Adjust the width and the initial zoom level of the page as per the device.</a:t>
            </a:r>
            <a:endParaRPr/>
          </a:p>
        </p:txBody>
      </p:sp>
      <p:grpSp>
        <p:nvGrpSpPr>
          <p:cNvPr id="890" name="Google Shape;890;p66"/>
          <p:cNvGrpSpPr/>
          <p:nvPr/>
        </p:nvGrpSpPr>
        <p:grpSpPr>
          <a:xfrm>
            <a:off x="925371" y="2809354"/>
            <a:ext cx="6270559" cy="3525291"/>
            <a:chOff x="5271115" y="3704158"/>
            <a:chExt cx="6127201" cy="3397871"/>
          </a:xfrm>
        </p:grpSpPr>
        <p:sp>
          <p:nvSpPr>
            <p:cNvPr id="891" name="Google Shape;891;p66"/>
            <p:cNvSpPr/>
            <p:nvPr/>
          </p:nvSpPr>
          <p:spPr>
            <a:xfrm>
              <a:off x="5271116" y="4222982"/>
              <a:ext cx="6127200" cy="2782800"/>
            </a:xfrm>
            <a:prstGeom prst="rect">
              <a:avLst/>
            </a:prstGeom>
            <a:solidFill>
              <a:srgbClr val="F3F3F3"/>
            </a:solidFill>
            <a:ln w="9525" cap="flat" cmpd="sng">
              <a:solidFill>
                <a:srgbClr val="DBDBDB"/>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72000" marR="0" lvl="0" indent="0" algn="l" rtl="0">
                <a:lnSpc>
                  <a:spcPct val="100000"/>
                </a:lnSpc>
                <a:spcBef>
                  <a:spcPts val="0"/>
                </a:spcBef>
                <a:spcAft>
                  <a:spcPts val="0"/>
                </a:spcAft>
                <a:buClr>
                  <a:schemeClr val="dk1"/>
                </a:buClr>
                <a:buSzPts val="1100"/>
                <a:buFont typeface="Arial"/>
                <a:buNone/>
              </a:pPr>
              <a:r>
                <a:rPr lang="en-US" sz="1800" b="0" i="0" u="none" strike="noStrike" cap="none">
                  <a:solidFill>
                    <a:srgbClr val="3F3F3F"/>
                  </a:solidFill>
                  <a:latin typeface="Courier New"/>
                  <a:ea typeface="Courier New"/>
                  <a:cs typeface="Courier New"/>
                  <a:sym typeface="Courier New"/>
                </a:rPr>
                <a:t>&lt;!DOCTYPE html&gt;</a:t>
              </a:r>
              <a:endParaRPr sz="1800" b="0" i="0" u="none" strike="noStrike" cap="none">
                <a:solidFill>
                  <a:srgbClr val="3F3F3F"/>
                </a:solidFill>
                <a:latin typeface="Courier New"/>
                <a:ea typeface="Courier New"/>
                <a:cs typeface="Courier New"/>
                <a:sym typeface="Courier New"/>
              </a:endParaRPr>
            </a:p>
            <a:p>
              <a:pPr marL="72000" marR="0" lvl="0" indent="0" algn="l" rtl="0">
                <a:lnSpc>
                  <a:spcPct val="100000"/>
                </a:lnSpc>
                <a:spcBef>
                  <a:spcPts val="0"/>
                </a:spcBef>
                <a:spcAft>
                  <a:spcPts val="0"/>
                </a:spcAft>
                <a:buClr>
                  <a:schemeClr val="dk1"/>
                </a:buClr>
                <a:buSzPts val="1100"/>
                <a:buFont typeface="Arial"/>
                <a:buNone/>
              </a:pPr>
              <a:r>
                <a:rPr lang="en-US" sz="1800" b="0" i="0" u="none" strike="noStrike" cap="none">
                  <a:solidFill>
                    <a:srgbClr val="3F3F3F"/>
                  </a:solidFill>
                  <a:latin typeface="Courier New"/>
                  <a:ea typeface="Courier New"/>
                  <a:cs typeface="Courier New"/>
                  <a:sym typeface="Courier New"/>
                </a:rPr>
                <a:t>&lt;html lang=“pt”&gt;</a:t>
              </a:r>
              <a:endParaRPr sz="1800" b="0" i="0" u="none" strike="noStrike" cap="none">
                <a:solidFill>
                  <a:srgbClr val="3F3F3F"/>
                </a:solidFill>
                <a:latin typeface="Courier New"/>
                <a:ea typeface="Courier New"/>
                <a:cs typeface="Courier New"/>
                <a:sym typeface="Courier New"/>
              </a:endParaRPr>
            </a:p>
            <a:p>
              <a:pPr marL="72000" marR="0" lvl="0" indent="0" algn="l" rtl="0">
                <a:lnSpc>
                  <a:spcPct val="100000"/>
                </a:lnSpc>
                <a:spcBef>
                  <a:spcPts val="0"/>
                </a:spcBef>
                <a:spcAft>
                  <a:spcPts val="0"/>
                </a:spcAft>
                <a:buClr>
                  <a:schemeClr val="dk1"/>
                </a:buClr>
                <a:buSzPts val="1100"/>
                <a:buFont typeface="Arial"/>
                <a:buNone/>
              </a:pPr>
              <a:r>
                <a:rPr lang="en-US" sz="1800" b="0" i="0" u="none" strike="noStrike" cap="none">
                  <a:solidFill>
                    <a:srgbClr val="3F3F3F"/>
                  </a:solidFill>
                  <a:latin typeface="Courier New"/>
                  <a:ea typeface="Courier New"/>
                  <a:cs typeface="Courier New"/>
                  <a:sym typeface="Courier New"/>
                </a:rPr>
                <a:t>	&lt;head&gt;</a:t>
              </a:r>
              <a:endParaRPr sz="1800" b="0" i="0" u="none" strike="noStrike" cap="none">
                <a:solidFill>
                  <a:srgbClr val="3F3F3F"/>
                </a:solidFill>
                <a:latin typeface="Courier New"/>
                <a:ea typeface="Courier New"/>
                <a:cs typeface="Courier New"/>
                <a:sym typeface="Courier New"/>
              </a:endParaRPr>
            </a:p>
            <a:p>
              <a:pPr marL="72000" marR="0" lvl="0" indent="0" algn="l" rtl="0">
                <a:lnSpc>
                  <a:spcPct val="100000"/>
                </a:lnSpc>
                <a:spcBef>
                  <a:spcPts val="0"/>
                </a:spcBef>
                <a:spcAft>
                  <a:spcPts val="0"/>
                </a:spcAft>
                <a:buClr>
                  <a:schemeClr val="dk1"/>
                </a:buClr>
                <a:buSzPts val="1100"/>
                <a:buFont typeface="Arial"/>
                <a:buNone/>
              </a:pPr>
              <a:r>
                <a:rPr lang="en-US" sz="1800" b="0" i="0" u="none" strike="noStrike" cap="none">
                  <a:solidFill>
                    <a:srgbClr val="3F3F3F"/>
                  </a:solidFill>
                  <a:latin typeface="Courier New"/>
                  <a:ea typeface="Courier New"/>
                  <a:cs typeface="Courier New"/>
                  <a:sym typeface="Courier New"/>
                </a:rPr>
                <a:t>		&lt;meta charset=“utf-8”&gt;</a:t>
              </a:r>
              <a:endParaRPr sz="1800" b="0" i="0" u="none" strike="noStrike" cap="none">
                <a:solidFill>
                  <a:srgbClr val="3F3F3F"/>
                </a:solidFill>
                <a:latin typeface="Courier New"/>
                <a:ea typeface="Courier New"/>
                <a:cs typeface="Courier New"/>
                <a:sym typeface="Courier New"/>
              </a:endParaRPr>
            </a:p>
            <a:p>
              <a:pPr marL="72000" marR="0" lvl="0" indent="0" algn="l" rtl="0">
                <a:lnSpc>
                  <a:spcPct val="100000"/>
                </a:lnSpc>
                <a:spcBef>
                  <a:spcPts val="0"/>
                </a:spcBef>
                <a:spcAft>
                  <a:spcPts val="0"/>
                </a:spcAft>
                <a:buClr>
                  <a:schemeClr val="dk1"/>
                </a:buClr>
                <a:buSzPts val="1100"/>
                <a:buFont typeface="Arial"/>
                <a:buNone/>
              </a:pPr>
              <a:r>
                <a:rPr lang="en-US" sz="1800" b="0" i="0" u="none" strike="noStrike" cap="none">
                  <a:solidFill>
                    <a:srgbClr val="3F3F3F"/>
                  </a:solidFill>
                  <a:latin typeface="Courier New"/>
                  <a:ea typeface="Courier New"/>
                  <a:cs typeface="Courier New"/>
                  <a:sym typeface="Courier New"/>
                </a:rPr>
                <a:t>		&lt;meta name=“viewport” content=“width=device-width, initial-scale=1”&gt;</a:t>
              </a:r>
              <a:endParaRPr sz="1800" b="0" i="0" u="none" strike="noStrike" cap="none">
                <a:solidFill>
                  <a:srgbClr val="3F3F3F"/>
                </a:solidFill>
                <a:latin typeface="Courier New"/>
                <a:ea typeface="Courier New"/>
                <a:cs typeface="Courier New"/>
                <a:sym typeface="Courier New"/>
              </a:endParaRPr>
            </a:p>
            <a:p>
              <a:pPr marL="72000" marR="0" lvl="0" indent="0" algn="l" rtl="0">
                <a:lnSpc>
                  <a:spcPct val="100000"/>
                </a:lnSpc>
                <a:spcBef>
                  <a:spcPts val="0"/>
                </a:spcBef>
                <a:spcAft>
                  <a:spcPts val="0"/>
                </a:spcAft>
                <a:buClr>
                  <a:schemeClr val="dk1"/>
                </a:buClr>
                <a:buSzPts val="1100"/>
                <a:buFont typeface="Arial"/>
                <a:buNone/>
              </a:pPr>
              <a:r>
                <a:rPr lang="en-US" sz="1800" b="0" i="0" u="none" strike="noStrike" cap="none">
                  <a:solidFill>
                    <a:srgbClr val="3F3F3F"/>
                  </a:solidFill>
                  <a:latin typeface="Courier New"/>
                  <a:ea typeface="Courier New"/>
                  <a:cs typeface="Courier New"/>
                  <a:sym typeface="Courier New"/>
                </a:rPr>
                <a:t>	&lt;/head&gt;</a:t>
              </a:r>
              <a:endParaRPr sz="1800" b="0" i="0" u="none" strike="noStrike" cap="none">
                <a:solidFill>
                  <a:srgbClr val="3F3F3F"/>
                </a:solidFill>
                <a:latin typeface="Courier New"/>
                <a:ea typeface="Courier New"/>
                <a:cs typeface="Courier New"/>
                <a:sym typeface="Courier New"/>
              </a:endParaRPr>
            </a:p>
            <a:p>
              <a:pPr marL="72000" marR="0" lvl="0" indent="0" algn="l" rtl="0">
                <a:lnSpc>
                  <a:spcPct val="100000"/>
                </a:lnSpc>
                <a:spcBef>
                  <a:spcPts val="0"/>
                </a:spcBef>
                <a:spcAft>
                  <a:spcPts val="0"/>
                </a:spcAft>
                <a:buClr>
                  <a:schemeClr val="dk1"/>
                </a:buClr>
                <a:buSzPts val="1100"/>
                <a:buFont typeface="Arial"/>
                <a:buNone/>
              </a:pPr>
              <a:r>
                <a:rPr lang="en-US" sz="1800" b="0" i="0" u="none" strike="noStrike" cap="none">
                  <a:solidFill>
                    <a:srgbClr val="3F3F3F"/>
                  </a:solidFill>
                  <a:latin typeface="Courier New"/>
                  <a:ea typeface="Courier New"/>
                  <a:cs typeface="Courier New"/>
                  <a:sym typeface="Courier New"/>
                </a:rPr>
                <a:t>&lt;/html&gt;</a:t>
              </a:r>
              <a:endParaRPr sz="1800" b="0" i="0" u="none" strike="noStrike" cap="none">
                <a:solidFill>
                  <a:srgbClr val="3F3F3F"/>
                </a:solidFill>
                <a:latin typeface="Courier New"/>
                <a:ea typeface="Courier New"/>
                <a:cs typeface="Courier New"/>
                <a:sym typeface="Courier New"/>
              </a:endParaRPr>
            </a:p>
          </p:txBody>
        </p:sp>
        <p:sp>
          <p:nvSpPr>
            <p:cNvPr id="892" name="Google Shape;892;p66"/>
            <p:cNvSpPr/>
            <p:nvPr/>
          </p:nvSpPr>
          <p:spPr>
            <a:xfrm>
              <a:off x="5271115" y="3704158"/>
              <a:ext cx="6127200" cy="597600"/>
            </a:xfrm>
            <a:prstGeom prst="round2SameRect">
              <a:avLst>
                <a:gd name="adj1" fmla="val 27454"/>
                <a:gd name="adj2" fmla="val 0"/>
              </a:avLst>
            </a:prstGeom>
            <a:solidFill>
              <a:srgbClr val="2E75B5"/>
            </a:solidFill>
            <a:ln w="9525" cap="flat" cmpd="sng">
              <a:solidFill>
                <a:srgbClr val="2E75B5"/>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000" b="1" i="0" u="none" strike="noStrike" cap="none">
                  <a:solidFill>
                    <a:srgbClr val="FFFFFF"/>
                  </a:solidFill>
                  <a:latin typeface="Open Sans"/>
                  <a:ea typeface="Open Sans"/>
                  <a:cs typeface="Open Sans"/>
                  <a:sym typeface="Open Sans"/>
                </a:rPr>
                <a:t>Example:</a:t>
              </a:r>
              <a:endParaRPr sz="2000" b="1" i="0" u="none" strike="noStrike" cap="none">
                <a:solidFill>
                  <a:srgbClr val="FFFFFF"/>
                </a:solidFill>
                <a:latin typeface="Open Sans"/>
                <a:ea typeface="Open Sans"/>
                <a:cs typeface="Open Sans"/>
                <a:sym typeface="Open Sans"/>
              </a:endParaRPr>
            </a:p>
          </p:txBody>
        </p:sp>
        <p:sp>
          <p:nvSpPr>
            <p:cNvPr id="893" name="Google Shape;893;p66"/>
            <p:cNvSpPr/>
            <p:nvPr/>
          </p:nvSpPr>
          <p:spPr>
            <a:xfrm>
              <a:off x="5271115" y="6968529"/>
              <a:ext cx="6127200" cy="133500"/>
            </a:xfrm>
            <a:prstGeom prst="rect">
              <a:avLst/>
            </a:prstGeom>
            <a:solidFill>
              <a:srgbClr val="2E75B5"/>
            </a:solidFill>
            <a:ln w="9525" cap="flat" cmpd="sng">
              <a:solidFill>
                <a:srgbClr val="2E75B5"/>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5" name="Brandline_LVC">
            <a:extLst>
              <a:ext uri="{FF2B5EF4-FFF2-40B4-BE49-F238E27FC236}">
                <a16:creationId xmlns:a16="http://schemas.microsoft.com/office/drawing/2014/main" id="{4523B0C9-B18A-FCBE-9E7D-34E152CE9BAC}"/>
              </a:ext>
            </a:extLst>
          </p:cNvPr>
          <p:cNvSpPr/>
          <p:nvPr/>
        </p:nvSpPr>
        <p:spPr>
          <a:xfrm>
            <a:off x="3530600" y="816324"/>
            <a:ext cx="9203610"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898"/>
        <p:cNvGrpSpPr/>
        <p:nvPr/>
      </p:nvGrpSpPr>
      <p:grpSpPr>
        <a:xfrm>
          <a:off x="0" y="0"/>
          <a:ext cx="0" cy="0"/>
          <a:chOff x="0" y="0"/>
          <a:chExt cx="0" cy="0"/>
        </a:xfrm>
      </p:grpSpPr>
      <p:sp>
        <p:nvSpPr>
          <p:cNvPr id="899" name="Google Shape;899;p67"/>
          <p:cNvSpPr/>
          <p:nvPr/>
        </p:nvSpPr>
        <p:spPr>
          <a:xfrm>
            <a:off x="1808921" y="1339521"/>
            <a:ext cx="13546483" cy="1980149"/>
          </a:xfrm>
          <a:prstGeom prst="rect">
            <a:avLst/>
          </a:prstGeom>
          <a:noFill/>
          <a:ln>
            <a:noFill/>
          </a:ln>
        </p:spPr>
        <p:txBody>
          <a:bodyPr spcFirstLastPara="1" wrap="square" lIns="91425" tIns="45700" rIns="91425" bIns="45700" anchor="t" anchorCtr="0">
            <a:noAutofit/>
          </a:bodyPr>
          <a:lstStyle/>
          <a:p>
            <a:pPr marL="0" marR="0" lvl="0" indent="0" algn="l" rtl="0">
              <a:lnSpc>
                <a:spcPct val="115000"/>
              </a:lnSpc>
              <a:spcBef>
                <a:spcPts val="0"/>
              </a:spcBef>
              <a:spcAft>
                <a:spcPts val="0"/>
              </a:spcAft>
              <a:buClr>
                <a:srgbClr val="000000"/>
              </a:buClr>
              <a:buSzPts val="2200"/>
              <a:buFont typeface="Arial"/>
              <a:buNone/>
            </a:pPr>
            <a:endParaRPr sz="2200" dirty="0">
              <a:solidFill>
                <a:srgbClr val="3F3F3F"/>
              </a:solidFill>
              <a:latin typeface="Open Sans"/>
              <a:ea typeface="Open Sans"/>
              <a:cs typeface="Open Sans"/>
              <a:sym typeface="Open Sans"/>
            </a:endParaRPr>
          </a:p>
          <a:p>
            <a:pPr marL="0" marR="0" lvl="0" indent="0" algn="l" rtl="0">
              <a:lnSpc>
                <a:spcPct val="115000"/>
              </a:lnSpc>
              <a:spcBef>
                <a:spcPts val="0"/>
              </a:spcBef>
              <a:spcAft>
                <a:spcPts val="0"/>
              </a:spcAft>
              <a:buClr>
                <a:srgbClr val="000000"/>
              </a:buClr>
              <a:buSzPts val="2200"/>
              <a:buFont typeface="Arial"/>
              <a:buNone/>
            </a:pPr>
            <a:r>
              <a:rPr lang="en-US" sz="2200" b="0" i="0" u="none" strike="noStrike" cap="none" dirty="0">
                <a:solidFill>
                  <a:srgbClr val="3F3F3F"/>
                </a:solidFill>
                <a:latin typeface="Open Sans"/>
                <a:ea typeface="Open Sans"/>
                <a:cs typeface="Open Sans"/>
                <a:sym typeface="Open Sans"/>
              </a:rPr>
              <a:t>Include the following files:</a:t>
            </a:r>
            <a:endParaRPr sz="2200" b="0" i="0" u="none" strike="noStrike" cap="none" dirty="0">
              <a:solidFill>
                <a:srgbClr val="3F3F3F"/>
              </a:solidFill>
              <a:latin typeface="Arial"/>
              <a:ea typeface="Arial"/>
              <a:cs typeface="Arial"/>
              <a:sym typeface="Arial"/>
            </a:endParaRPr>
          </a:p>
          <a:p>
            <a:pPr marL="457200" marR="0" lvl="0" indent="-355600" algn="l" rtl="0">
              <a:lnSpc>
                <a:spcPct val="115000"/>
              </a:lnSpc>
              <a:spcBef>
                <a:spcPts val="300"/>
              </a:spcBef>
              <a:spcAft>
                <a:spcPts val="0"/>
              </a:spcAft>
              <a:buClr>
                <a:srgbClr val="3F3F3F"/>
              </a:buClr>
              <a:buSzPts val="2000"/>
              <a:buFont typeface="Open Sans"/>
              <a:buChar char="●"/>
            </a:pPr>
            <a:r>
              <a:rPr lang="en-US" sz="2200" b="1" i="0" u="none" strike="noStrike" cap="none" dirty="0">
                <a:solidFill>
                  <a:srgbClr val="3F3F3F"/>
                </a:solidFill>
                <a:latin typeface="Open Sans"/>
                <a:ea typeface="Open Sans"/>
                <a:cs typeface="Open Sans"/>
                <a:sym typeface="Open Sans"/>
              </a:rPr>
              <a:t>bootstrap.min.css</a:t>
            </a:r>
            <a:endParaRPr sz="2200" b="0" i="0" u="none" strike="noStrike" cap="none" dirty="0">
              <a:solidFill>
                <a:srgbClr val="3F3F3F"/>
              </a:solidFill>
              <a:latin typeface="Open Sans"/>
              <a:ea typeface="Open Sans"/>
              <a:cs typeface="Open Sans"/>
              <a:sym typeface="Open Sans"/>
            </a:endParaRPr>
          </a:p>
          <a:p>
            <a:pPr marL="457200" marR="0" lvl="0" indent="-355600" algn="l" rtl="0">
              <a:lnSpc>
                <a:spcPct val="115000"/>
              </a:lnSpc>
              <a:spcBef>
                <a:spcPts val="0"/>
              </a:spcBef>
              <a:spcAft>
                <a:spcPts val="0"/>
              </a:spcAft>
              <a:buClr>
                <a:srgbClr val="3F3F3F"/>
              </a:buClr>
              <a:buSzPts val="2000"/>
              <a:buFont typeface="Open Sans"/>
              <a:buChar char="●"/>
            </a:pPr>
            <a:r>
              <a:rPr lang="en-US" sz="2200" b="1" i="0" u="none" strike="noStrike" cap="none" dirty="0">
                <a:solidFill>
                  <a:srgbClr val="3F3F3F"/>
                </a:solidFill>
                <a:latin typeface="Open Sans"/>
                <a:ea typeface="Open Sans"/>
                <a:cs typeface="Open Sans"/>
                <a:sym typeface="Open Sans"/>
              </a:rPr>
              <a:t>bootstrap.min.js</a:t>
            </a:r>
            <a:endParaRPr dirty="0"/>
          </a:p>
        </p:txBody>
      </p:sp>
      <p:sp>
        <p:nvSpPr>
          <p:cNvPr id="900" name="Google Shape;900;p67"/>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dirty="0"/>
              <a:t>Creating First Page with Bootstrap: Step 2</a:t>
            </a:r>
            <a:endParaRPr dirty="0"/>
          </a:p>
        </p:txBody>
      </p:sp>
      <p:grpSp>
        <p:nvGrpSpPr>
          <p:cNvPr id="901" name="Google Shape;901;p67"/>
          <p:cNvGrpSpPr/>
          <p:nvPr/>
        </p:nvGrpSpPr>
        <p:grpSpPr>
          <a:xfrm>
            <a:off x="1634278" y="3744049"/>
            <a:ext cx="13033782" cy="3525291"/>
            <a:chOff x="5271115" y="3704158"/>
            <a:chExt cx="6127201" cy="3397871"/>
          </a:xfrm>
        </p:grpSpPr>
        <p:sp>
          <p:nvSpPr>
            <p:cNvPr id="902" name="Google Shape;902;p67"/>
            <p:cNvSpPr/>
            <p:nvPr/>
          </p:nvSpPr>
          <p:spPr>
            <a:xfrm>
              <a:off x="5271116" y="4222982"/>
              <a:ext cx="6127200" cy="2782800"/>
            </a:xfrm>
            <a:prstGeom prst="rect">
              <a:avLst/>
            </a:prstGeom>
            <a:solidFill>
              <a:srgbClr val="F3F3F3"/>
            </a:solidFill>
            <a:ln w="9525" cap="flat" cmpd="sng">
              <a:solidFill>
                <a:srgbClr val="DBDBDB"/>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72000" marR="0" lvl="0" indent="0" algn="l" rtl="0">
                <a:lnSpc>
                  <a:spcPct val="100000"/>
                </a:lnSpc>
                <a:spcBef>
                  <a:spcPts val="0"/>
                </a:spcBef>
                <a:spcAft>
                  <a:spcPts val="0"/>
                </a:spcAft>
                <a:buClr>
                  <a:schemeClr val="dk1"/>
                </a:buClr>
                <a:buSzPts val="1100"/>
                <a:buFont typeface="Arial"/>
                <a:buNone/>
              </a:pPr>
              <a:r>
                <a:rPr lang="en-US" sz="1800" b="0" i="0" u="none" strike="noStrike" cap="none" dirty="0">
                  <a:solidFill>
                    <a:srgbClr val="3F3F3F"/>
                  </a:solidFill>
                  <a:latin typeface="Courier New"/>
                  <a:ea typeface="Courier New"/>
                  <a:cs typeface="Courier New"/>
                  <a:sym typeface="Courier New"/>
                </a:rPr>
                <a:t>&lt;link </a:t>
              </a:r>
              <a:r>
                <a:rPr lang="en-US" sz="1800" b="0" i="0" u="none" strike="noStrike" cap="none" dirty="0" err="1">
                  <a:solidFill>
                    <a:srgbClr val="3F3F3F"/>
                  </a:solidFill>
                  <a:latin typeface="Courier New"/>
                  <a:ea typeface="Courier New"/>
                  <a:cs typeface="Courier New"/>
                  <a:sym typeface="Courier New"/>
                </a:rPr>
                <a:t>rel</a:t>
              </a:r>
              <a:r>
                <a:rPr lang="en-US" sz="1800" b="0" i="0" u="none" strike="noStrike" cap="none" dirty="0">
                  <a:solidFill>
                    <a:srgbClr val="3F3F3F"/>
                  </a:solidFill>
                  <a:latin typeface="Courier New"/>
                  <a:ea typeface="Courier New"/>
                  <a:cs typeface="Courier New"/>
                  <a:sym typeface="Courier New"/>
                </a:rPr>
                <a:t>="stylesheet" </a:t>
              </a:r>
              <a:r>
                <a:rPr lang="en-US" sz="1800" b="0" i="0" u="none" strike="noStrike" cap="none" dirty="0" err="1">
                  <a:solidFill>
                    <a:srgbClr val="3F3F3F"/>
                  </a:solidFill>
                  <a:latin typeface="Courier New"/>
                  <a:ea typeface="Courier New"/>
                  <a:cs typeface="Courier New"/>
                  <a:sym typeface="Courier New"/>
                </a:rPr>
                <a:t>href</a:t>
              </a:r>
              <a:r>
                <a:rPr lang="en-US" sz="1800" b="0" i="0" u="none" strike="noStrike" cap="none" dirty="0">
                  <a:solidFill>
                    <a:srgbClr val="3F3F3F"/>
                  </a:solidFill>
                  <a:latin typeface="Courier New"/>
                  <a:ea typeface="Courier New"/>
                  <a:cs typeface="Courier New"/>
                  <a:sym typeface="Courier New"/>
                </a:rPr>
                <a:t>="https://cdn.jsdelivr.net/</a:t>
              </a:r>
              <a:r>
                <a:rPr lang="en-US" sz="1800" b="0" i="0" u="none" strike="noStrike" cap="none" dirty="0" err="1">
                  <a:solidFill>
                    <a:srgbClr val="3F3F3F"/>
                  </a:solidFill>
                  <a:latin typeface="Courier New"/>
                  <a:ea typeface="Courier New"/>
                  <a:cs typeface="Courier New"/>
                  <a:sym typeface="Courier New"/>
                </a:rPr>
                <a:t>npm</a:t>
              </a:r>
              <a:r>
                <a:rPr lang="en-US" sz="1800" b="0" i="0" u="none" strike="noStrike" cap="none" dirty="0">
                  <a:solidFill>
                    <a:srgbClr val="3F3F3F"/>
                  </a:solidFill>
                  <a:latin typeface="Courier New"/>
                  <a:ea typeface="Courier New"/>
                  <a:cs typeface="Courier New"/>
                  <a:sym typeface="Courier New"/>
                </a:rPr>
                <a:t>/bootstrap@4.3.1/</a:t>
              </a:r>
              <a:r>
                <a:rPr lang="en-US" sz="1800" b="0" i="0" u="none" strike="noStrike" cap="none" dirty="0" err="1">
                  <a:solidFill>
                    <a:srgbClr val="3F3F3F"/>
                  </a:solidFill>
                  <a:latin typeface="Courier New"/>
                  <a:ea typeface="Courier New"/>
                  <a:cs typeface="Courier New"/>
                  <a:sym typeface="Courier New"/>
                </a:rPr>
                <a:t>dist</a:t>
              </a:r>
              <a:r>
                <a:rPr lang="en-US" sz="1800" b="0" i="0" u="none" strike="noStrike" cap="none" dirty="0">
                  <a:solidFill>
                    <a:srgbClr val="3F3F3F"/>
                  </a:solidFill>
                  <a:latin typeface="Courier New"/>
                  <a:ea typeface="Courier New"/>
                  <a:cs typeface="Courier New"/>
                  <a:sym typeface="Courier New"/>
                </a:rPr>
                <a:t>/</a:t>
              </a:r>
              <a:r>
                <a:rPr lang="en-US" sz="1800" b="0" i="0" u="none" strike="noStrike" cap="none" dirty="0" err="1">
                  <a:solidFill>
                    <a:srgbClr val="3F3F3F"/>
                  </a:solidFill>
                  <a:latin typeface="Courier New"/>
                  <a:ea typeface="Courier New"/>
                  <a:cs typeface="Courier New"/>
                  <a:sym typeface="Courier New"/>
                </a:rPr>
                <a:t>css</a:t>
              </a:r>
              <a:r>
                <a:rPr lang="en-US" sz="1800" b="0" i="0" u="none" strike="noStrike" cap="none" dirty="0">
                  <a:solidFill>
                    <a:srgbClr val="3F3F3F"/>
                  </a:solidFill>
                  <a:latin typeface="Courier New"/>
                  <a:ea typeface="Courier New"/>
                  <a:cs typeface="Courier New"/>
                  <a:sym typeface="Courier New"/>
                </a:rPr>
                <a:t>/bootstrap.min.css" integrity="sha384-ggOyR0iXCbMQv3Xipma34MD+dH/1fQ784/j6cY/iJTQUOhcWr7x9JvoRxT2MZw1T" </a:t>
              </a:r>
              <a:r>
                <a:rPr lang="en-US" sz="1800" b="0" i="0" u="none" strike="noStrike" cap="none" dirty="0" err="1">
                  <a:solidFill>
                    <a:srgbClr val="3F3F3F"/>
                  </a:solidFill>
                  <a:latin typeface="Courier New"/>
                  <a:ea typeface="Courier New"/>
                  <a:cs typeface="Courier New"/>
                  <a:sym typeface="Courier New"/>
                </a:rPr>
                <a:t>crossorigin</a:t>
              </a:r>
              <a:r>
                <a:rPr lang="en-US" sz="1800" b="0" i="0" u="none" strike="noStrike" cap="none" dirty="0">
                  <a:solidFill>
                    <a:srgbClr val="3F3F3F"/>
                  </a:solidFill>
                  <a:latin typeface="Courier New"/>
                  <a:ea typeface="Courier New"/>
                  <a:cs typeface="Courier New"/>
                  <a:sym typeface="Courier New"/>
                </a:rPr>
                <a:t>="anonymous"&gt;</a:t>
              </a:r>
            </a:p>
            <a:p>
              <a:pPr marL="72000" marR="0" lvl="0" indent="0" algn="l" rtl="0">
                <a:lnSpc>
                  <a:spcPct val="100000"/>
                </a:lnSpc>
                <a:spcBef>
                  <a:spcPts val="0"/>
                </a:spcBef>
                <a:spcAft>
                  <a:spcPts val="0"/>
                </a:spcAft>
                <a:buClr>
                  <a:schemeClr val="dk1"/>
                </a:buClr>
                <a:buSzPts val="1100"/>
                <a:buFont typeface="Arial"/>
                <a:buNone/>
              </a:pPr>
              <a:r>
                <a:rPr lang="en-US" sz="1800" b="0" i="0" u="none" strike="noStrike" cap="none" dirty="0">
                  <a:solidFill>
                    <a:srgbClr val="3F3F3F"/>
                  </a:solidFill>
                  <a:latin typeface="Courier New"/>
                  <a:ea typeface="Courier New"/>
                  <a:cs typeface="Courier New"/>
                  <a:sym typeface="Courier New"/>
                </a:rPr>
                <a:t>&lt;script </a:t>
              </a:r>
              <a:r>
                <a:rPr lang="en-US" sz="1800" b="0" i="0" u="none" strike="noStrike" cap="none" dirty="0" err="1">
                  <a:solidFill>
                    <a:srgbClr val="3F3F3F"/>
                  </a:solidFill>
                  <a:latin typeface="Courier New"/>
                  <a:ea typeface="Courier New"/>
                  <a:cs typeface="Courier New"/>
                  <a:sym typeface="Courier New"/>
                </a:rPr>
                <a:t>src</a:t>
              </a:r>
              <a:r>
                <a:rPr lang="en-US" sz="1800" b="0" i="0" u="none" strike="noStrike" cap="none" dirty="0">
                  <a:solidFill>
                    <a:srgbClr val="3F3F3F"/>
                  </a:solidFill>
                  <a:latin typeface="Courier New"/>
                  <a:ea typeface="Courier New"/>
                  <a:cs typeface="Courier New"/>
                  <a:sym typeface="Courier New"/>
                </a:rPr>
                <a:t>="https://cdn.jsdelivr.net/</a:t>
              </a:r>
              <a:r>
                <a:rPr lang="en-US" sz="1800" b="0" i="0" u="none" strike="noStrike" cap="none" dirty="0" err="1">
                  <a:solidFill>
                    <a:srgbClr val="3F3F3F"/>
                  </a:solidFill>
                  <a:latin typeface="Courier New"/>
                  <a:ea typeface="Courier New"/>
                  <a:cs typeface="Courier New"/>
                  <a:sym typeface="Courier New"/>
                </a:rPr>
                <a:t>npm</a:t>
              </a:r>
              <a:r>
                <a:rPr lang="en-US" sz="1800" b="0" i="0" u="none" strike="noStrike" cap="none" dirty="0">
                  <a:solidFill>
                    <a:srgbClr val="3F3F3F"/>
                  </a:solidFill>
                  <a:latin typeface="Courier New"/>
                  <a:ea typeface="Courier New"/>
                  <a:cs typeface="Courier New"/>
                  <a:sym typeface="Courier New"/>
                </a:rPr>
                <a:t>/bootstrap@4.3.1/</a:t>
              </a:r>
              <a:r>
                <a:rPr lang="en-US" sz="1800" b="0" i="0" u="none" strike="noStrike" cap="none" dirty="0" err="1">
                  <a:solidFill>
                    <a:srgbClr val="3F3F3F"/>
                  </a:solidFill>
                  <a:latin typeface="Courier New"/>
                  <a:ea typeface="Courier New"/>
                  <a:cs typeface="Courier New"/>
                  <a:sym typeface="Courier New"/>
                </a:rPr>
                <a:t>dist</a:t>
              </a:r>
              <a:r>
                <a:rPr lang="en-US" sz="1800" b="0" i="0" u="none" strike="noStrike" cap="none" dirty="0">
                  <a:solidFill>
                    <a:srgbClr val="3F3F3F"/>
                  </a:solidFill>
                  <a:latin typeface="Courier New"/>
                  <a:ea typeface="Courier New"/>
                  <a:cs typeface="Courier New"/>
                  <a:sym typeface="Courier New"/>
                </a:rPr>
                <a:t>/</a:t>
              </a:r>
              <a:r>
                <a:rPr lang="en-US" sz="1800" b="0" i="0" u="none" strike="noStrike" cap="none" dirty="0" err="1">
                  <a:solidFill>
                    <a:srgbClr val="3F3F3F"/>
                  </a:solidFill>
                  <a:latin typeface="Courier New"/>
                  <a:ea typeface="Courier New"/>
                  <a:cs typeface="Courier New"/>
                  <a:sym typeface="Courier New"/>
                </a:rPr>
                <a:t>js</a:t>
              </a:r>
              <a:r>
                <a:rPr lang="en-US" sz="1800" b="0" i="0" u="none" strike="noStrike" cap="none" dirty="0">
                  <a:solidFill>
                    <a:srgbClr val="3F3F3F"/>
                  </a:solidFill>
                  <a:latin typeface="Courier New"/>
                  <a:ea typeface="Courier New"/>
                  <a:cs typeface="Courier New"/>
                  <a:sym typeface="Courier New"/>
                </a:rPr>
                <a:t>/bootstrap.min.js" integrity="sha384-JjSmVgyd0p3pXB1rRibZUAYoIIy6OrQ6VrjIEaFf/nJGzIxFDsf4x0xIM+B07jRM" </a:t>
              </a:r>
              <a:r>
                <a:rPr lang="en-US" sz="1800" b="0" i="0" u="none" strike="noStrike" cap="none" dirty="0" err="1">
                  <a:solidFill>
                    <a:srgbClr val="3F3F3F"/>
                  </a:solidFill>
                  <a:latin typeface="Courier New"/>
                  <a:ea typeface="Courier New"/>
                  <a:cs typeface="Courier New"/>
                  <a:sym typeface="Courier New"/>
                </a:rPr>
                <a:t>crossorigin</a:t>
              </a:r>
              <a:r>
                <a:rPr lang="en-US" sz="1800" b="0" i="0" u="none" strike="noStrike" cap="none" dirty="0">
                  <a:solidFill>
                    <a:srgbClr val="3F3F3F"/>
                  </a:solidFill>
                  <a:latin typeface="Courier New"/>
                  <a:ea typeface="Courier New"/>
                  <a:cs typeface="Courier New"/>
                  <a:sym typeface="Courier New"/>
                </a:rPr>
                <a:t>="anonymous"&gt;&lt;/script&gt;</a:t>
              </a:r>
              <a:endParaRPr sz="1800" b="0" i="0" u="none" strike="noStrike" cap="none" dirty="0">
                <a:solidFill>
                  <a:srgbClr val="3F3F3F"/>
                </a:solidFill>
                <a:latin typeface="Courier New"/>
                <a:ea typeface="Courier New"/>
                <a:cs typeface="Courier New"/>
                <a:sym typeface="Courier New"/>
              </a:endParaRPr>
            </a:p>
          </p:txBody>
        </p:sp>
        <p:sp>
          <p:nvSpPr>
            <p:cNvPr id="903" name="Google Shape;903;p67"/>
            <p:cNvSpPr/>
            <p:nvPr/>
          </p:nvSpPr>
          <p:spPr>
            <a:xfrm>
              <a:off x="5271115" y="3704158"/>
              <a:ext cx="6127200" cy="597600"/>
            </a:xfrm>
            <a:prstGeom prst="round2SameRect">
              <a:avLst>
                <a:gd name="adj1" fmla="val 27454"/>
                <a:gd name="adj2" fmla="val 0"/>
              </a:avLst>
            </a:prstGeom>
            <a:solidFill>
              <a:srgbClr val="2E75B5"/>
            </a:solidFill>
            <a:ln w="9525" cap="flat" cmpd="sng">
              <a:solidFill>
                <a:srgbClr val="2E75B5"/>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000" b="1" i="0" u="none" strike="noStrike" cap="none">
                  <a:solidFill>
                    <a:srgbClr val="FFFFFF"/>
                  </a:solidFill>
                  <a:latin typeface="Open Sans"/>
                  <a:ea typeface="Open Sans"/>
                  <a:cs typeface="Open Sans"/>
                  <a:sym typeface="Open Sans"/>
                </a:rPr>
                <a:t>Example:</a:t>
              </a:r>
              <a:endParaRPr sz="2000" b="1" i="0" u="none" strike="noStrike" cap="none">
                <a:solidFill>
                  <a:srgbClr val="FFFFFF"/>
                </a:solidFill>
                <a:latin typeface="Open Sans"/>
                <a:ea typeface="Open Sans"/>
                <a:cs typeface="Open Sans"/>
                <a:sym typeface="Open Sans"/>
              </a:endParaRPr>
            </a:p>
          </p:txBody>
        </p:sp>
        <p:sp>
          <p:nvSpPr>
            <p:cNvPr id="904" name="Google Shape;904;p67"/>
            <p:cNvSpPr/>
            <p:nvPr/>
          </p:nvSpPr>
          <p:spPr>
            <a:xfrm>
              <a:off x="5271115" y="6968529"/>
              <a:ext cx="6127200" cy="133500"/>
            </a:xfrm>
            <a:prstGeom prst="rect">
              <a:avLst/>
            </a:prstGeom>
            <a:solidFill>
              <a:srgbClr val="2E75B5"/>
            </a:solidFill>
            <a:ln w="9525" cap="flat" cmpd="sng">
              <a:solidFill>
                <a:srgbClr val="2E75B5"/>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5" name="Brandline_LVC">
            <a:extLst>
              <a:ext uri="{FF2B5EF4-FFF2-40B4-BE49-F238E27FC236}">
                <a16:creationId xmlns:a16="http://schemas.microsoft.com/office/drawing/2014/main" id="{90667152-C924-C714-5BAD-38FC6E25748F}"/>
              </a:ext>
            </a:extLst>
          </p:cNvPr>
          <p:cNvSpPr/>
          <p:nvPr/>
        </p:nvSpPr>
        <p:spPr>
          <a:xfrm>
            <a:off x="3530600" y="816324"/>
            <a:ext cx="9203610"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910"/>
        <p:cNvGrpSpPr/>
        <p:nvPr/>
      </p:nvGrpSpPr>
      <p:grpSpPr>
        <a:xfrm>
          <a:off x="0" y="0"/>
          <a:ext cx="0" cy="0"/>
          <a:chOff x="0" y="0"/>
          <a:chExt cx="0" cy="0"/>
        </a:xfrm>
      </p:grpSpPr>
      <p:sp>
        <p:nvSpPr>
          <p:cNvPr id="911" name="Google Shape;911;p68"/>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dirty="0">
                <a:solidFill>
                  <a:srgbClr val="3F3F3F"/>
                </a:solidFill>
              </a:rPr>
              <a:t>Creating First Page with Bootstrap: Step 3</a:t>
            </a:r>
            <a:endParaRPr dirty="0">
              <a:solidFill>
                <a:srgbClr val="3F3F3F"/>
              </a:solidFill>
            </a:endParaRPr>
          </a:p>
        </p:txBody>
      </p:sp>
      <p:sp>
        <p:nvSpPr>
          <p:cNvPr id="912" name="Google Shape;912;p68"/>
          <p:cNvSpPr/>
          <p:nvPr/>
        </p:nvSpPr>
        <p:spPr>
          <a:xfrm>
            <a:off x="2635129" y="1657160"/>
            <a:ext cx="10985622" cy="880800"/>
          </a:xfrm>
          <a:prstGeom prst="roundRect">
            <a:avLst>
              <a:gd name="adj" fmla="val 16667"/>
            </a:avLst>
          </a:prstGeom>
          <a:solidFill>
            <a:schemeClr val="lt1"/>
          </a:solidFill>
          <a:ln w="9525" cap="flat" cmpd="sng">
            <a:solidFill>
              <a:srgbClr val="024F93"/>
            </a:solidFill>
            <a:prstDash val="solid"/>
            <a:round/>
            <a:headEnd type="none" w="sm" len="sm"/>
            <a:tailEnd type="none" w="sm" len="sm"/>
          </a:ln>
        </p:spPr>
        <p:txBody>
          <a:bodyPr spcFirstLastPara="1" wrap="square" lIns="91425" tIns="91425" rIns="91425" bIns="91425" anchor="ctr" anchorCtr="0">
            <a:noAutofit/>
          </a:bodyPr>
          <a:lstStyle/>
          <a:p>
            <a:pPr marL="457200" marR="3810" lvl="0" indent="0" algn="ctr" rtl="0">
              <a:lnSpc>
                <a:spcPct val="95454"/>
              </a:lnSpc>
              <a:spcBef>
                <a:spcPts val="0"/>
              </a:spcBef>
              <a:spcAft>
                <a:spcPts val="0"/>
              </a:spcAft>
              <a:buClr>
                <a:srgbClr val="000000"/>
              </a:buClr>
              <a:buSzPts val="2200"/>
              <a:buFont typeface="Arial"/>
              <a:buNone/>
            </a:pPr>
            <a:r>
              <a:rPr lang="en-US" sz="2200" b="0" i="0" u="none" strike="noStrike" cap="none" dirty="0">
                <a:solidFill>
                  <a:srgbClr val="3F3F3F"/>
                </a:solidFill>
                <a:latin typeface="Open Sans"/>
                <a:ea typeface="Open Sans"/>
                <a:cs typeface="Open Sans"/>
                <a:sym typeface="Open Sans"/>
              </a:rPr>
              <a:t>A user can include container </a:t>
            </a:r>
            <a:r>
              <a:rPr lang="en-US" sz="2200" dirty="0">
                <a:solidFill>
                  <a:srgbClr val="3F3F3F"/>
                </a:solidFill>
                <a:latin typeface="Open Sans"/>
                <a:ea typeface="Open Sans"/>
                <a:cs typeface="Open Sans"/>
                <a:sym typeface="Open Sans"/>
              </a:rPr>
              <a:t>classes</a:t>
            </a:r>
            <a:r>
              <a:rPr lang="en-US" sz="2200" b="0" i="0" u="none" strike="noStrike" cap="none" dirty="0">
                <a:solidFill>
                  <a:srgbClr val="3F3F3F"/>
                </a:solidFill>
                <a:latin typeface="Open Sans"/>
                <a:ea typeface="Open Sans"/>
                <a:cs typeface="Open Sans"/>
                <a:sym typeface="Open Sans"/>
              </a:rPr>
              <a:t> in Bootstrap to wrap the site's contents.</a:t>
            </a:r>
            <a:endParaRPr sz="2200" b="0" i="0" u="none" strike="noStrike" cap="none" dirty="0">
              <a:solidFill>
                <a:srgbClr val="3F3F3F"/>
              </a:solidFill>
              <a:latin typeface="Open Sans"/>
              <a:ea typeface="Open Sans"/>
              <a:cs typeface="Open Sans"/>
              <a:sym typeface="Open Sans"/>
            </a:endParaRPr>
          </a:p>
        </p:txBody>
      </p:sp>
      <p:grpSp>
        <p:nvGrpSpPr>
          <p:cNvPr id="913" name="Google Shape;913;p68"/>
          <p:cNvGrpSpPr/>
          <p:nvPr/>
        </p:nvGrpSpPr>
        <p:grpSpPr>
          <a:xfrm>
            <a:off x="1490600" y="3635065"/>
            <a:ext cx="13033785" cy="4134891"/>
            <a:chOff x="5271113" y="3704158"/>
            <a:chExt cx="6127202" cy="3985437"/>
          </a:xfrm>
        </p:grpSpPr>
        <p:sp>
          <p:nvSpPr>
            <p:cNvPr id="914" name="Google Shape;914;p68"/>
            <p:cNvSpPr/>
            <p:nvPr/>
          </p:nvSpPr>
          <p:spPr>
            <a:xfrm>
              <a:off x="5271113" y="4222987"/>
              <a:ext cx="6127200" cy="3397800"/>
            </a:xfrm>
            <a:prstGeom prst="rect">
              <a:avLst/>
            </a:prstGeom>
            <a:solidFill>
              <a:srgbClr val="F3F3F3"/>
            </a:solidFill>
            <a:ln w="9525" cap="flat" cmpd="sng">
              <a:solidFill>
                <a:srgbClr val="DBDBDB"/>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72000" marR="0" lvl="0" indent="0" algn="l" rtl="0">
                <a:lnSpc>
                  <a:spcPct val="100000"/>
                </a:lnSpc>
                <a:spcBef>
                  <a:spcPts val="0"/>
                </a:spcBef>
                <a:spcAft>
                  <a:spcPts val="0"/>
                </a:spcAft>
                <a:buClr>
                  <a:schemeClr val="dk1"/>
                </a:buClr>
                <a:buSzPts val="1100"/>
                <a:buFont typeface="Arial"/>
                <a:buNone/>
              </a:pPr>
              <a:r>
                <a:rPr lang="en-US" sz="1800" b="0" i="0" u="none" strike="noStrike" cap="none">
                  <a:solidFill>
                    <a:srgbClr val="3F3F3F"/>
                  </a:solidFill>
                  <a:latin typeface="Courier New"/>
                  <a:ea typeface="Courier New"/>
                  <a:cs typeface="Courier New"/>
                  <a:sym typeface="Courier New"/>
                </a:rPr>
                <a:t>&lt;div class=“container”&gt;</a:t>
              </a:r>
              <a:endParaRPr sz="1800" b="0" i="0" u="none" strike="noStrike" cap="none">
                <a:solidFill>
                  <a:srgbClr val="3F3F3F"/>
                </a:solidFill>
                <a:latin typeface="Courier New"/>
                <a:ea typeface="Courier New"/>
                <a:cs typeface="Courier New"/>
                <a:sym typeface="Courier New"/>
              </a:endParaRPr>
            </a:p>
            <a:p>
              <a:pPr marL="72000" marR="0" lvl="0" indent="0" algn="l" rtl="0">
                <a:lnSpc>
                  <a:spcPct val="100000"/>
                </a:lnSpc>
                <a:spcBef>
                  <a:spcPts val="0"/>
                </a:spcBef>
                <a:spcAft>
                  <a:spcPts val="0"/>
                </a:spcAft>
                <a:buClr>
                  <a:schemeClr val="dk1"/>
                </a:buClr>
                <a:buSzPts val="1100"/>
                <a:buFont typeface="Arial"/>
                <a:buNone/>
              </a:pPr>
              <a:r>
                <a:rPr lang="en-US" sz="1800" b="0" i="0" u="none" strike="noStrike" cap="none">
                  <a:solidFill>
                    <a:srgbClr val="3F3F3F"/>
                  </a:solidFill>
                  <a:latin typeface="Courier New"/>
                  <a:ea typeface="Courier New"/>
                  <a:cs typeface="Courier New"/>
                  <a:sym typeface="Courier New"/>
                </a:rPr>
                <a:t>	&lt;h1&gt;My First Bootstrap Page&lt;/h1&gt;</a:t>
              </a:r>
              <a:endParaRPr sz="1800" b="0" i="0" u="none" strike="noStrike" cap="none">
                <a:solidFill>
                  <a:srgbClr val="3F3F3F"/>
                </a:solidFill>
                <a:latin typeface="Courier New"/>
                <a:ea typeface="Courier New"/>
                <a:cs typeface="Courier New"/>
                <a:sym typeface="Courier New"/>
              </a:endParaRPr>
            </a:p>
            <a:p>
              <a:pPr marL="72000" marR="0" lvl="0" indent="0" algn="l" rtl="0">
                <a:lnSpc>
                  <a:spcPct val="100000"/>
                </a:lnSpc>
                <a:spcBef>
                  <a:spcPts val="0"/>
                </a:spcBef>
                <a:spcAft>
                  <a:spcPts val="0"/>
                </a:spcAft>
                <a:buClr>
                  <a:schemeClr val="dk1"/>
                </a:buClr>
                <a:buSzPts val="1100"/>
                <a:buFont typeface="Arial"/>
                <a:buNone/>
              </a:pPr>
              <a:r>
                <a:rPr lang="en-US" sz="1800" b="0" i="0" u="none" strike="noStrike" cap="none">
                  <a:solidFill>
                    <a:srgbClr val="3F3F3F"/>
                  </a:solidFill>
                  <a:latin typeface="Courier New"/>
                  <a:ea typeface="Courier New"/>
                  <a:cs typeface="Courier New"/>
                  <a:sym typeface="Courier New"/>
                </a:rPr>
                <a:t>	&lt;p&gt;this is some text.&lt;/p&gt;</a:t>
              </a:r>
              <a:endParaRPr sz="1800" b="0" i="0" u="none" strike="noStrike" cap="none">
                <a:solidFill>
                  <a:srgbClr val="3F3F3F"/>
                </a:solidFill>
                <a:latin typeface="Courier New"/>
                <a:ea typeface="Courier New"/>
                <a:cs typeface="Courier New"/>
                <a:sym typeface="Courier New"/>
              </a:endParaRPr>
            </a:p>
            <a:p>
              <a:pPr marL="72000" marR="0" lvl="0" indent="0" algn="l" rtl="0">
                <a:lnSpc>
                  <a:spcPct val="100000"/>
                </a:lnSpc>
                <a:spcBef>
                  <a:spcPts val="0"/>
                </a:spcBef>
                <a:spcAft>
                  <a:spcPts val="0"/>
                </a:spcAft>
                <a:buClr>
                  <a:schemeClr val="dk1"/>
                </a:buClr>
                <a:buSzPts val="1100"/>
                <a:buFont typeface="Arial"/>
                <a:buNone/>
              </a:pPr>
              <a:r>
                <a:rPr lang="en-US" sz="1800" b="0" i="0" u="none" strike="noStrike" cap="none">
                  <a:solidFill>
                    <a:srgbClr val="3F3F3F"/>
                  </a:solidFill>
                  <a:latin typeface="Courier New"/>
                  <a:ea typeface="Courier New"/>
                  <a:cs typeface="Courier New"/>
                  <a:sym typeface="Courier New"/>
                </a:rPr>
                <a:t>&lt;/div&gt;</a:t>
              </a:r>
              <a:endParaRPr sz="1800" b="0" i="0" u="none" strike="noStrike" cap="none">
                <a:solidFill>
                  <a:srgbClr val="3F3F3F"/>
                </a:solidFill>
                <a:latin typeface="Courier New"/>
                <a:ea typeface="Courier New"/>
                <a:cs typeface="Courier New"/>
                <a:sym typeface="Courier New"/>
              </a:endParaRPr>
            </a:p>
            <a:p>
              <a:pPr marL="72000" marR="0" lvl="0" indent="0" algn="l" rtl="0">
                <a:lnSpc>
                  <a:spcPct val="100000"/>
                </a:lnSpc>
                <a:spcBef>
                  <a:spcPts val="0"/>
                </a:spcBef>
                <a:spcAft>
                  <a:spcPts val="0"/>
                </a:spcAft>
                <a:buClr>
                  <a:schemeClr val="dk1"/>
                </a:buClr>
                <a:buSzPts val="1100"/>
                <a:buFont typeface="Arial"/>
                <a:buNone/>
              </a:pPr>
              <a:endParaRPr sz="1800" b="0" i="0" u="none" strike="noStrike" cap="none">
                <a:solidFill>
                  <a:srgbClr val="3F3F3F"/>
                </a:solidFill>
                <a:latin typeface="Courier New"/>
                <a:ea typeface="Courier New"/>
                <a:cs typeface="Courier New"/>
                <a:sym typeface="Courier New"/>
              </a:endParaRPr>
            </a:p>
            <a:p>
              <a:pPr marL="72000" marR="0" lvl="0" indent="0" algn="l" rtl="0">
                <a:lnSpc>
                  <a:spcPct val="100000"/>
                </a:lnSpc>
                <a:spcBef>
                  <a:spcPts val="0"/>
                </a:spcBef>
                <a:spcAft>
                  <a:spcPts val="0"/>
                </a:spcAft>
                <a:buClr>
                  <a:schemeClr val="dk1"/>
                </a:buClr>
                <a:buSzPts val="1100"/>
                <a:buFont typeface="Arial"/>
                <a:buNone/>
              </a:pPr>
              <a:r>
                <a:rPr lang="en-US" sz="1800" b="0" i="0" u="none" strike="noStrike" cap="none">
                  <a:solidFill>
                    <a:srgbClr val="3F3F3F"/>
                  </a:solidFill>
                  <a:latin typeface="Courier New"/>
                  <a:ea typeface="Courier New"/>
                  <a:cs typeface="Courier New"/>
                  <a:sym typeface="Courier New"/>
                </a:rPr>
                <a:t>&lt;div class=“container-fluid”&gt;</a:t>
              </a:r>
              <a:endParaRPr sz="1800" b="0" i="0" u="none" strike="noStrike" cap="none">
                <a:solidFill>
                  <a:srgbClr val="3F3F3F"/>
                </a:solidFill>
                <a:latin typeface="Courier New"/>
                <a:ea typeface="Courier New"/>
                <a:cs typeface="Courier New"/>
                <a:sym typeface="Courier New"/>
              </a:endParaRPr>
            </a:p>
            <a:p>
              <a:pPr marL="72000" marR="0" lvl="0" indent="0" algn="l" rtl="0">
                <a:lnSpc>
                  <a:spcPct val="100000"/>
                </a:lnSpc>
                <a:spcBef>
                  <a:spcPts val="0"/>
                </a:spcBef>
                <a:spcAft>
                  <a:spcPts val="0"/>
                </a:spcAft>
                <a:buClr>
                  <a:schemeClr val="dk1"/>
                </a:buClr>
                <a:buSzPts val="1100"/>
                <a:buFont typeface="Arial"/>
                <a:buNone/>
              </a:pPr>
              <a:r>
                <a:rPr lang="en-US" sz="1800" b="0" i="0" u="none" strike="noStrike" cap="none">
                  <a:solidFill>
                    <a:srgbClr val="3F3F3F"/>
                  </a:solidFill>
                  <a:latin typeface="Courier New"/>
                  <a:ea typeface="Courier New"/>
                  <a:cs typeface="Courier New"/>
                  <a:sym typeface="Courier New"/>
                </a:rPr>
                <a:t>	&lt;h1&gt;My First Bootstrap Page&lt;/h1&gt;</a:t>
              </a:r>
              <a:endParaRPr sz="1800" b="0" i="0" u="none" strike="noStrike" cap="none">
                <a:solidFill>
                  <a:srgbClr val="3F3F3F"/>
                </a:solidFill>
                <a:latin typeface="Courier New"/>
                <a:ea typeface="Courier New"/>
                <a:cs typeface="Courier New"/>
                <a:sym typeface="Courier New"/>
              </a:endParaRPr>
            </a:p>
            <a:p>
              <a:pPr marL="72000" marR="0" lvl="0" indent="0" algn="l" rtl="0">
                <a:lnSpc>
                  <a:spcPct val="100000"/>
                </a:lnSpc>
                <a:spcBef>
                  <a:spcPts val="0"/>
                </a:spcBef>
                <a:spcAft>
                  <a:spcPts val="0"/>
                </a:spcAft>
                <a:buClr>
                  <a:schemeClr val="dk1"/>
                </a:buClr>
                <a:buSzPts val="1100"/>
                <a:buFont typeface="Arial"/>
                <a:buNone/>
              </a:pPr>
              <a:r>
                <a:rPr lang="en-US" sz="1800" b="0" i="0" u="none" strike="noStrike" cap="none">
                  <a:solidFill>
                    <a:srgbClr val="3F3F3F"/>
                  </a:solidFill>
                  <a:latin typeface="Courier New"/>
                  <a:ea typeface="Courier New"/>
                  <a:cs typeface="Courier New"/>
                  <a:sym typeface="Courier New"/>
                </a:rPr>
                <a:t>	&lt;p&gt;This is some text.&lt;/p&gt;</a:t>
              </a:r>
              <a:endParaRPr sz="1800" b="0" i="0" u="none" strike="noStrike" cap="none">
                <a:solidFill>
                  <a:srgbClr val="3F3F3F"/>
                </a:solidFill>
                <a:latin typeface="Courier New"/>
                <a:ea typeface="Courier New"/>
                <a:cs typeface="Courier New"/>
                <a:sym typeface="Courier New"/>
              </a:endParaRPr>
            </a:p>
            <a:p>
              <a:pPr marL="72000" marR="0" lvl="0" indent="0" algn="l" rtl="0">
                <a:lnSpc>
                  <a:spcPct val="100000"/>
                </a:lnSpc>
                <a:spcBef>
                  <a:spcPts val="0"/>
                </a:spcBef>
                <a:spcAft>
                  <a:spcPts val="0"/>
                </a:spcAft>
                <a:buClr>
                  <a:schemeClr val="dk1"/>
                </a:buClr>
                <a:buSzPts val="1100"/>
                <a:buFont typeface="Arial"/>
                <a:buNone/>
              </a:pPr>
              <a:r>
                <a:rPr lang="en-US" sz="1800" b="0" i="0" u="none" strike="noStrike" cap="none">
                  <a:solidFill>
                    <a:srgbClr val="3F3F3F"/>
                  </a:solidFill>
                  <a:latin typeface="Courier New"/>
                  <a:ea typeface="Courier New"/>
                  <a:cs typeface="Courier New"/>
                  <a:sym typeface="Courier New"/>
                </a:rPr>
                <a:t>&lt;/div&gt;</a:t>
              </a:r>
              <a:endParaRPr sz="1800" b="0" i="0" u="none" strike="noStrike" cap="none">
                <a:solidFill>
                  <a:srgbClr val="3F3F3F"/>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400"/>
                <a:buFont typeface="Arial"/>
                <a:buNone/>
              </a:pPr>
              <a:endParaRPr sz="1800" b="0" i="0" u="none" strike="noStrike" cap="none">
                <a:solidFill>
                  <a:srgbClr val="3F3F3F"/>
                </a:solidFill>
                <a:latin typeface="Courier New"/>
                <a:ea typeface="Courier New"/>
                <a:cs typeface="Courier New"/>
                <a:sym typeface="Courier New"/>
              </a:endParaRPr>
            </a:p>
          </p:txBody>
        </p:sp>
        <p:sp>
          <p:nvSpPr>
            <p:cNvPr id="915" name="Google Shape;915;p68"/>
            <p:cNvSpPr/>
            <p:nvPr/>
          </p:nvSpPr>
          <p:spPr>
            <a:xfrm>
              <a:off x="5271115" y="3704158"/>
              <a:ext cx="6127200" cy="597600"/>
            </a:xfrm>
            <a:prstGeom prst="round2SameRect">
              <a:avLst>
                <a:gd name="adj1" fmla="val 27454"/>
                <a:gd name="adj2" fmla="val 0"/>
              </a:avLst>
            </a:prstGeom>
            <a:solidFill>
              <a:srgbClr val="2E75B5"/>
            </a:solidFill>
            <a:ln w="9525" cap="flat" cmpd="sng">
              <a:solidFill>
                <a:srgbClr val="2E75B5"/>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000" b="1" i="0" u="none" strike="noStrike" cap="none">
                  <a:solidFill>
                    <a:srgbClr val="FFFFFF"/>
                  </a:solidFill>
                  <a:latin typeface="Open Sans"/>
                  <a:ea typeface="Open Sans"/>
                  <a:cs typeface="Open Sans"/>
                  <a:sym typeface="Open Sans"/>
                </a:rPr>
                <a:t>Example:</a:t>
              </a:r>
              <a:endParaRPr sz="2000" b="1" i="0" u="none" strike="noStrike" cap="none">
                <a:solidFill>
                  <a:srgbClr val="FFFFFF"/>
                </a:solidFill>
                <a:latin typeface="Open Sans"/>
                <a:ea typeface="Open Sans"/>
                <a:cs typeface="Open Sans"/>
                <a:sym typeface="Open Sans"/>
              </a:endParaRPr>
            </a:p>
          </p:txBody>
        </p:sp>
        <p:sp>
          <p:nvSpPr>
            <p:cNvPr id="916" name="Google Shape;916;p68"/>
            <p:cNvSpPr/>
            <p:nvPr/>
          </p:nvSpPr>
          <p:spPr>
            <a:xfrm>
              <a:off x="5271115" y="7556095"/>
              <a:ext cx="6127200" cy="133500"/>
            </a:xfrm>
            <a:prstGeom prst="rect">
              <a:avLst/>
            </a:prstGeom>
            <a:solidFill>
              <a:srgbClr val="2E75B5"/>
            </a:solidFill>
            <a:ln w="9525" cap="flat" cmpd="sng">
              <a:solidFill>
                <a:srgbClr val="2E75B5"/>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5" name="Brandline_LVC">
            <a:extLst>
              <a:ext uri="{FF2B5EF4-FFF2-40B4-BE49-F238E27FC236}">
                <a16:creationId xmlns:a16="http://schemas.microsoft.com/office/drawing/2014/main" id="{EA0BB2D9-E397-4AA8-ABDD-1BFB12FB9F79}"/>
              </a:ext>
            </a:extLst>
          </p:cNvPr>
          <p:cNvSpPr/>
          <p:nvPr/>
        </p:nvSpPr>
        <p:spPr>
          <a:xfrm>
            <a:off x="3530600" y="816324"/>
            <a:ext cx="9203610"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921"/>
        <p:cNvGrpSpPr/>
        <p:nvPr/>
      </p:nvGrpSpPr>
      <p:grpSpPr>
        <a:xfrm>
          <a:off x="0" y="0"/>
          <a:ext cx="0" cy="0"/>
          <a:chOff x="0" y="0"/>
          <a:chExt cx="0" cy="0"/>
        </a:xfrm>
      </p:grpSpPr>
      <p:sp>
        <p:nvSpPr>
          <p:cNvPr id="922" name="Google Shape;922;p69"/>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4400"/>
              <a:buNone/>
            </a:pPr>
            <a:r>
              <a:rPr lang="en-US"/>
              <a:t>Import Bootstrap in Your Application</a:t>
            </a:r>
            <a:endParaRPr/>
          </a:p>
        </p:txBody>
      </p:sp>
      <p:sp>
        <p:nvSpPr>
          <p:cNvPr id="2" name="Text Placeholder 1">
            <a:extLst>
              <a:ext uri="{FF2B5EF4-FFF2-40B4-BE49-F238E27FC236}">
                <a16:creationId xmlns:a16="http://schemas.microsoft.com/office/drawing/2014/main" id="{2E3F4CFE-A7B0-542A-2C8C-138779069BC3}"/>
              </a:ext>
            </a:extLst>
          </p:cNvPr>
          <p:cNvSpPr>
            <a:spLocks noGrp="1"/>
          </p:cNvSpPr>
          <p:nvPr>
            <p:ph type="body" sz="quarter" idx="11"/>
          </p:nvPr>
        </p:nvSpPr>
        <p:spPr/>
        <p:txBody>
          <a:bodyPr/>
          <a:lstStyle/>
          <a:p>
            <a:r>
              <a:rPr lang="en-US" dirty="0"/>
              <a:t>Problem Statement: </a:t>
            </a:r>
          </a:p>
          <a:p>
            <a:endParaRPr lang="en-US" dirty="0"/>
          </a:p>
          <a:p>
            <a:r>
              <a:rPr lang="en-US" dirty="0"/>
              <a:t>You are given a project to create an HTML page and include Bootstrap to your web application.</a:t>
            </a:r>
          </a:p>
          <a:p>
            <a:endParaRPr lang="en-US" dirty="0"/>
          </a:p>
        </p:txBody>
      </p:sp>
      <p:sp>
        <p:nvSpPr>
          <p:cNvPr id="924" name="Google Shape;924;p69"/>
          <p:cNvSpPr txBox="1"/>
          <p:nvPr/>
        </p:nvSpPr>
        <p:spPr>
          <a:xfrm>
            <a:off x="12570282" y="1704397"/>
            <a:ext cx="3484882" cy="35832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rgbClr val="0F547B"/>
              </a:buClr>
              <a:buSzPts val="700"/>
              <a:buFont typeface="Arial"/>
              <a:buNone/>
            </a:pPr>
            <a:r>
              <a:rPr lang="en-US" sz="2200" b="1" i="0" u="none" strike="noStrike" cap="none">
                <a:solidFill>
                  <a:srgbClr val="0F547B"/>
                </a:solidFill>
                <a:latin typeface="Open Sans"/>
                <a:ea typeface="Open Sans"/>
                <a:cs typeface="Open Sans"/>
                <a:sym typeface="Open Sans"/>
              </a:rPr>
              <a:t>Duration: 20 Min.</a:t>
            </a:r>
            <a:endParaRPr sz="2200" b="1" i="0" u="none" strike="noStrike" cap="none">
              <a:solidFill>
                <a:srgbClr val="000000"/>
              </a:solidFill>
              <a:latin typeface="Open Sans"/>
              <a:ea typeface="Open Sans"/>
              <a:cs typeface="Open Sans"/>
              <a:sym typeface="Open Sans"/>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928"/>
        <p:cNvGrpSpPr/>
        <p:nvPr/>
      </p:nvGrpSpPr>
      <p:grpSpPr>
        <a:xfrm>
          <a:off x="0" y="0"/>
          <a:ext cx="0" cy="0"/>
          <a:chOff x="0" y="0"/>
          <a:chExt cx="0" cy="0"/>
        </a:xfrm>
      </p:grpSpPr>
      <p:sp>
        <p:nvSpPr>
          <p:cNvPr id="929" name="Google Shape;929;p70"/>
          <p:cNvSpPr txBox="1">
            <a:spLocks noGrp="1"/>
          </p:cNvSpPr>
          <p:nvPr>
            <p:ph type="title"/>
          </p:nvPr>
        </p:nvSpPr>
        <p:spPr>
          <a:xfrm>
            <a:off x="-10160" y="229878"/>
            <a:ext cx="16276320" cy="687244"/>
          </a:xfrm>
          <a:noFill/>
          <a:ln>
            <a:noFill/>
          </a:ln>
        </p:spPr>
        <p:txBody>
          <a:bodyPr spcFirstLastPara="1" wrap="square" lIns="91425" tIns="45700" rIns="91425" bIns="45700" anchor="ctr" anchorCtr="0">
            <a:normAutofit/>
          </a:bodyPr>
          <a:lstStyle/>
          <a:p>
            <a:pPr lvl="0"/>
            <a:r>
              <a:rPr lang="en-US" dirty="0"/>
              <a:t>Assisted Practice: Guidelines</a:t>
            </a:r>
          </a:p>
        </p:txBody>
      </p:sp>
      <p:sp>
        <p:nvSpPr>
          <p:cNvPr id="931" name="Google Shape;931;p70"/>
          <p:cNvSpPr txBox="1"/>
          <p:nvPr/>
        </p:nvSpPr>
        <p:spPr>
          <a:xfrm>
            <a:off x="1896549" y="1801693"/>
            <a:ext cx="12063945" cy="3477835"/>
          </a:xfrm>
          <a:prstGeom prst="rect">
            <a:avLst/>
          </a:prstGeom>
          <a:noFill/>
          <a:ln>
            <a:noFill/>
          </a:ln>
        </p:spPr>
        <p:txBody>
          <a:bodyPr spcFirstLastPara="1" wrap="square" lIns="91425" tIns="45700" rIns="91425" bIns="45700" anchor="t" anchorCtr="0">
            <a:spAutoFit/>
          </a:bodyPr>
          <a:lstStyle/>
          <a:p>
            <a:pPr marL="0" marR="0" lvl="0" indent="0" algn="l" rtl="0">
              <a:lnSpc>
                <a:spcPct val="250000"/>
              </a:lnSpc>
              <a:spcBef>
                <a:spcPts val="0"/>
              </a:spcBef>
              <a:spcAft>
                <a:spcPts val="0"/>
              </a:spcAft>
              <a:buNone/>
            </a:pPr>
            <a:r>
              <a:rPr lang="en-US" sz="2200" b="0" i="0" u="none" strike="noStrike" cap="none">
                <a:solidFill>
                  <a:srgbClr val="3F3F3F"/>
                </a:solidFill>
                <a:latin typeface="Open Sans"/>
                <a:ea typeface="Open Sans"/>
                <a:cs typeface="Open Sans"/>
                <a:sym typeface="Open Sans"/>
              </a:rPr>
              <a:t>Steps to be followed:</a:t>
            </a:r>
            <a:endParaRPr/>
          </a:p>
          <a:p>
            <a:pPr marL="457200" marR="0" lvl="0" indent="-457200" algn="l" rtl="0">
              <a:lnSpc>
                <a:spcPct val="250000"/>
              </a:lnSpc>
              <a:spcBef>
                <a:spcPts val="0"/>
              </a:spcBef>
              <a:spcAft>
                <a:spcPts val="0"/>
              </a:spcAft>
              <a:buClr>
                <a:srgbClr val="3F3F3F"/>
              </a:buClr>
              <a:buSzPts val="2200"/>
              <a:buFont typeface="Arial"/>
              <a:buAutoNum type="arabicPeriod"/>
            </a:pPr>
            <a:r>
              <a:rPr lang="en-US" sz="2200" b="0" i="0" u="none" strike="noStrike" cap="none">
                <a:solidFill>
                  <a:srgbClr val="3F3F3F"/>
                </a:solidFill>
                <a:latin typeface="Open Sans"/>
                <a:ea typeface="Open Sans"/>
                <a:cs typeface="Open Sans"/>
                <a:sym typeface="Open Sans"/>
              </a:rPr>
              <a:t>Write an HTML page in your code editor</a:t>
            </a:r>
            <a:endParaRPr sz="1400" b="0" i="0" u="none" strike="noStrike" cap="none">
              <a:solidFill>
                <a:srgbClr val="000000"/>
              </a:solidFill>
              <a:latin typeface="Arial"/>
              <a:ea typeface="Arial"/>
              <a:cs typeface="Arial"/>
              <a:sym typeface="Arial"/>
            </a:endParaRPr>
          </a:p>
          <a:p>
            <a:pPr marL="457200" marR="0" lvl="0" indent="-457200" algn="l" rtl="0">
              <a:lnSpc>
                <a:spcPct val="250000"/>
              </a:lnSpc>
              <a:spcBef>
                <a:spcPts val="0"/>
              </a:spcBef>
              <a:spcAft>
                <a:spcPts val="0"/>
              </a:spcAft>
              <a:buClr>
                <a:srgbClr val="3F3F3F"/>
              </a:buClr>
              <a:buSzPts val="2200"/>
              <a:buFont typeface="Open Sans"/>
              <a:buAutoNum type="arabicPeriod"/>
            </a:pPr>
            <a:r>
              <a:rPr lang="en-US" sz="2200" b="0" i="0" u="none" strike="noStrike" cap="none">
                <a:solidFill>
                  <a:srgbClr val="3F3F3F"/>
                </a:solidFill>
                <a:latin typeface="Open Sans"/>
                <a:ea typeface="Open Sans"/>
                <a:cs typeface="Open Sans"/>
                <a:sym typeface="Open Sans"/>
              </a:rPr>
              <a:t>Add Bootstrap to your application using CDN</a:t>
            </a:r>
            <a:endParaRPr sz="1400" b="0" i="0" u="none" strike="noStrike" cap="none">
              <a:solidFill>
                <a:srgbClr val="000000"/>
              </a:solidFill>
              <a:latin typeface="Arial"/>
              <a:ea typeface="Arial"/>
              <a:cs typeface="Arial"/>
              <a:sym typeface="Arial"/>
            </a:endParaRPr>
          </a:p>
          <a:p>
            <a:pPr marL="457200" marR="0" lvl="0" indent="-457200" algn="l" rtl="0">
              <a:lnSpc>
                <a:spcPct val="250000"/>
              </a:lnSpc>
              <a:spcBef>
                <a:spcPts val="0"/>
              </a:spcBef>
              <a:spcAft>
                <a:spcPts val="0"/>
              </a:spcAft>
              <a:buClr>
                <a:srgbClr val="3F3F3F"/>
              </a:buClr>
              <a:buSzPts val="2200"/>
              <a:buFont typeface="Open Sans"/>
              <a:buAutoNum type="arabicPeriod"/>
            </a:pPr>
            <a:r>
              <a:rPr lang="en-US" sz="2200" b="0" i="0" u="none" strike="noStrike" cap="none">
                <a:solidFill>
                  <a:srgbClr val="3F3F3F"/>
                </a:solidFill>
                <a:latin typeface="Open Sans"/>
                <a:ea typeface="Open Sans"/>
                <a:cs typeface="Open Sans"/>
                <a:sym typeface="Open Sans"/>
              </a:rPr>
              <a:t>Host Bootstrap locally</a:t>
            </a:r>
            <a:endParaRPr sz="1400" b="0" i="0" u="none" strike="noStrike" cap="none">
              <a:solidFill>
                <a:srgbClr val="000000"/>
              </a:solidFill>
              <a:latin typeface="Arial"/>
              <a:ea typeface="Arial"/>
              <a:cs typeface="Arial"/>
              <a:sym typeface="Arial"/>
            </a:endParaRPr>
          </a:p>
        </p:txBody>
      </p:sp>
      <p:sp>
        <p:nvSpPr>
          <p:cNvPr id="8" name="Brandline_LVC">
            <a:extLst>
              <a:ext uri="{FF2B5EF4-FFF2-40B4-BE49-F238E27FC236}">
                <a16:creationId xmlns:a16="http://schemas.microsoft.com/office/drawing/2014/main" id="{D46898C2-90ED-8A42-78EA-BB9F8100CF5D}"/>
              </a:ext>
            </a:extLst>
          </p:cNvPr>
          <p:cNvSpPr/>
          <p:nvPr/>
        </p:nvSpPr>
        <p:spPr>
          <a:xfrm>
            <a:off x="4965700" y="816705"/>
            <a:ext cx="6328251"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935"/>
        <p:cNvGrpSpPr/>
        <p:nvPr/>
      </p:nvGrpSpPr>
      <p:grpSpPr>
        <a:xfrm>
          <a:off x="0" y="0"/>
          <a:ext cx="0" cy="0"/>
          <a:chOff x="0" y="0"/>
          <a:chExt cx="0" cy="0"/>
        </a:xfrm>
      </p:grpSpPr>
      <p:sp>
        <p:nvSpPr>
          <p:cNvPr id="936" name="Google Shape;936;p71"/>
          <p:cNvSpPr txBox="1">
            <a:spLocks noGrp="1"/>
          </p:cNvSpPr>
          <p:nvPr>
            <p:ph type="body" idx="10"/>
          </p:nvPr>
        </p:nvSpPr>
        <p:spPr>
          <a:xfrm>
            <a:off x="0" y="4114800"/>
            <a:ext cx="16256001" cy="914400"/>
          </a:xfrm>
          <a:noFill/>
          <a:ln>
            <a:noFill/>
          </a:ln>
        </p:spPr>
        <p:txBody>
          <a:bodyPr spcFirstLastPara="1" wrap="square" lIns="91425" tIns="91425" rIns="91425" bIns="91425" anchor="t" anchorCtr="0">
            <a:noAutofit/>
          </a:bodyPr>
          <a:lstStyle/>
          <a:p>
            <a:pPr lvl="0"/>
            <a:r>
              <a:rPr lang="en-US"/>
              <a:t>Browsers and Devices Compatibility</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941"/>
        <p:cNvGrpSpPr/>
        <p:nvPr/>
      </p:nvGrpSpPr>
      <p:grpSpPr>
        <a:xfrm>
          <a:off x="0" y="0"/>
          <a:ext cx="0" cy="0"/>
          <a:chOff x="0" y="0"/>
          <a:chExt cx="0" cy="0"/>
        </a:xfrm>
      </p:grpSpPr>
      <p:sp>
        <p:nvSpPr>
          <p:cNvPr id="942" name="Google Shape;942;p72"/>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dirty="0">
                <a:solidFill>
                  <a:srgbClr val="3F3F3F"/>
                </a:solidFill>
              </a:rPr>
              <a:t>Supporting Mobile Devices</a:t>
            </a:r>
            <a:endParaRPr dirty="0">
              <a:solidFill>
                <a:srgbClr val="3F3F3F"/>
              </a:solidFill>
            </a:endParaRPr>
          </a:p>
        </p:txBody>
      </p:sp>
      <p:sp>
        <p:nvSpPr>
          <p:cNvPr id="944" name="Google Shape;944;p72"/>
          <p:cNvSpPr/>
          <p:nvPr/>
        </p:nvSpPr>
        <p:spPr>
          <a:xfrm>
            <a:off x="1462490" y="1657160"/>
            <a:ext cx="13370776" cy="918516"/>
          </a:xfrm>
          <a:prstGeom prst="roundRect">
            <a:avLst>
              <a:gd name="adj" fmla="val 16667"/>
            </a:avLst>
          </a:prstGeom>
          <a:solidFill>
            <a:schemeClr val="lt1"/>
          </a:solidFill>
          <a:ln w="9525" cap="flat" cmpd="sng">
            <a:solidFill>
              <a:srgbClr val="024F9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50000"/>
              </a:lnSpc>
              <a:spcBef>
                <a:spcPts val="0"/>
              </a:spcBef>
              <a:spcAft>
                <a:spcPts val="0"/>
              </a:spcAft>
              <a:buClr>
                <a:schemeClr val="dk1"/>
              </a:buClr>
              <a:buSzPts val="2200"/>
              <a:buFont typeface="Arial"/>
              <a:buNone/>
            </a:pPr>
            <a:r>
              <a:rPr lang="en-US" sz="2200" b="0" i="0" u="none" strike="noStrike" cap="none">
                <a:solidFill>
                  <a:srgbClr val="3F3F3F"/>
                </a:solidFill>
                <a:latin typeface="Open Sans"/>
                <a:ea typeface="Open Sans"/>
                <a:cs typeface="Open Sans"/>
                <a:sym typeface="Open Sans"/>
              </a:rPr>
              <a:t>Bootstrap supports the latest versions of each major platform’s default browsers on mobile devices. </a:t>
            </a:r>
            <a:endParaRPr sz="2200" b="0" i="0" u="none" strike="noStrike" cap="none">
              <a:solidFill>
                <a:srgbClr val="3F3F3F"/>
              </a:solidFill>
              <a:latin typeface="Open Sans"/>
              <a:ea typeface="Open Sans"/>
              <a:cs typeface="Open Sans"/>
              <a:sym typeface="Open Sans"/>
            </a:endParaRPr>
          </a:p>
        </p:txBody>
      </p:sp>
      <p:graphicFrame>
        <p:nvGraphicFramePr>
          <p:cNvPr id="945" name="Google Shape;945;p72"/>
          <p:cNvGraphicFramePr/>
          <p:nvPr/>
        </p:nvGraphicFramePr>
        <p:xfrm>
          <a:off x="1259624" y="4002198"/>
          <a:ext cx="13370775" cy="1954150"/>
        </p:xfrm>
        <a:graphic>
          <a:graphicData uri="http://schemas.openxmlformats.org/drawingml/2006/table">
            <a:tbl>
              <a:tblPr>
                <a:noFill/>
              </a:tblPr>
              <a:tblGrid>
                <a:gridCol w="2040175">
                  <a:extLst>
                    <a:ext uri="{9D8B030D-6E8A-4147-A177-3AD203B41FA5}">
                      <a16:colId xmlns:a16="http://schemas.microsoft.com/office/drawing/2014/main" val="20000"/>
                    </a:ext>
                  </a:extLst>
                </a:gridCol>
                <a:gridCol w="1996100">
                  <a:extLst>
                    <a:ext uri="{9D8B030D-6E8A-4147-A177-3AD203B41FA5}">
                      <a16:colId xmlns:a16="http://schemas.microsoft.com/office/drawing/2014/main" val="20001"/>
                    </a:ext>
                  </a:extLst>
                </a:gridCol>
                <a:gridCol w="1860275">
                  <a:extLst>
                    <a:ext uri="{9D8B030D-6E8A-4147-A177-3AD203B41FA5}">
                      <a16:colId xmlns:a16="http://schemas.microsoft.com/office/drawing/2014/main" val="20002"/>
                    </a:ext>
                  </a:extLst>
                </a:gridCol>
                <a:gridCol w="1816375">
                  <a:extLst>
                    <a:ext uri="{9D8B030D-6E8A-4147-A177-3AD203B41FA5}">
                      <a16:colId xmlns:a16="http://schemas.microsoft.com/office/drawing/2014/main" val="20003"/>
                    </a:ext>
                  </a:extLst>
                </a:gridCol>
                <a:gridCol w="5657850">
                  <a:extLst>
                    <a:ext uri="{9D8B030D-6E8A-4147-A177-3AD203B41FA5}">
                      <a16:colId xmlns:a16="http://schemas.microsoft.com/office/drawing/2014/main" val="20004"/>
                    </a:ext>
                  </a:extLst>
                </a:gridCol>
              </a:tblGrid>
              <a:tr h="550950">
                <a:tc>
                  <a:txBody>
                    <a:bodyPr/>
                    <a:lstStyle/>
                    <a:p>
                      <a:pPr marL="0" marR="0" lvl="0" indent="0" algn="ctr" rtl="0">
                        <a:lnSpc>
                          <a:spcPct val="100000"/>
                        </a:lnSpc>
                        <a:spcBef>
                          <a:spcPts val="0"/>
                        </a:spcBef>
                        <a:spcAft>
                          <a:spcPts val="0"/>
                        </a:spcAft>
                        <a:buClr>
                          <a:srgbClr val="000000"/>
                        </a:buClr>
                        <a:buSzPts val="2200"/>
                        <a:buFont typeface="Arial"/>
                        <a:buNone/>
                      </a:pPr>
                      <a:endParaRPr sz="2000" b="1" u="none" strike="noStrike" cap="none">
                        <a:solidFill>
                          <a:srgbClr val="3F3F3F"/>
                        </a:solidFill>
                        <a:latin typeface="Open Sans"/>
                        <a:ea typeface="Open Sans"/>
                        <a:cs typeface="Open Sans"/>
                        <a:sym typeface="Open Sans"/>
                      </a:endParaRPr>
                    </a:p>
                  </a:txBody>
                  <a:tcPr marL="9525" marR="9525" marT="9525"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2200"/>
                        <a:buFont typeface="Arial"/>
                        <a:buNone/>
                      </a:pPr>
                      <a:r>
                        <a:rPr lang="en-US" sz="2000" b="1" u="none" strike="noStrike" cap="none">
                          <a:solidFill>
                            <a:srgbClr val="3F3F3F"/>
                          </a:solidFill>
                          <a:latin typeface="Open Sans"/>
                          <a:ea typeface="Open Sans"/>
                          <a:cs typeface="Open Sans"/>
                          <a:sym typeface="Open Sans"/>
                        </a:rPr>
                        <a:t>Chrome</a:t>
                      </a:r>
                      <a:endParaRPr sz="2000" b="1" u="none" strike="noStrike" cap="none">
                        <a:solidFill>
                          <a:srgbClr val="3F3F3F"/>
                        </a:solidFill>
                        <a:latin typeface="Open Sans"/>
                        <a:ea typeface="Open Sans"/>
                        <a:cs typeface="Open Sans"/>
                        <a:sym typeface="Open Sans"/>
                      </a:endParaRPr>
                    </a:p>
                  </a:txBody>
                  <a:tcPr marL="9525" marR="9525" marT="9525"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2200"/>
                        <a:buFont typeface="Arial"/>
                        <a:buNone/>
                      </a:pPr>
                      <a:r>
                        <a:rPr lang="en-US" sz="2000" b="1" u="none" strike="noStrike" cap="none">
                          <a:solidFill>
                            <a:srgbClr val="3F3F3F"/>
                          </a:solidFill>
                          <a:latin typeface="Open Sans"/>
                          <a:ea typeface="Open Sans"/>
                          <a:cs typeface="Open Sans"/>
                          <a:sym typeface="Open Sans"/>
                        </a:rPr>
                        <a:t>Firefox</a:t>
                      </a:r>
                      <a:endParaRPr sz="2000" b="1" u="none" strike="noStrike" cap="none">
                        <a:solidFill>
                          <a:srgbClr val="3F3F3F"/>
                        </a:solidFill>
                        <a:latin typeface="Open Sans"/>
                        <a:ea typeface="Open Sans"/>
                        <a:cs typeface="Open Sans"/>
                        <a:sym typeface="Open Sans"/>
                      </a:endParaRPr>
                    </a:p>
                  </a:txBody>
                  <a:tcPr marL="9525" marR="9525" marT="9525"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2200"/>
                        <a:buFont typeface="Arial"/>
                        <a:buNone/>
                      </a:pPr>
                      <a:r>
                        <a:rPr lang="en-US" sz="2000" b="1" u="none" strike="noStrike" cap="none">
                          <a:solidFill>
                            <a:srgbClr val="3F3F3F"/>
                          </a:solidFill>
                          <a:latin typeface="Open Sans"/>
                          <a:ea typeface="Open Sans"/>
                          <a:cs typeface="Open Sans"/>
                          <a:sym typeface="Open Sans"/>
                        </a:rPr>
                        <a:t>Safari</a:t>
                      </a:r>
                      <a:endParaRPr sz="2000" b="1" u="none" strike="noStrike" cap="none">
                        <a:solidFill>
                          <a:srgbClr val="3F3F3F"/>
                        </a:solidFill>
                        <a:latin typeface="Open Sans"/>
                        <a:ea typeface="Open Sans"/>
                        <a:cs typeface="Open Sans"/>
                        <a:sym typeface="Open Sans"/>
                      </a:endParaRPr>
                    </a:p>
                  </a:txBody>
                  <a:tcPr marL="9525" marR="9525" marT="9525"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2200"/>
                        <a:buFont typeface="Arial"/>
                        <a:buNone/>
                      </a:pPr>
                      <a:r>
                        <a:rPr lang="en-US" sz="2000" b="1" u="none" strike="noStrike" cap="none">
                          <a:solidFill>
                            <a:srgbClr val="3F3F3F"/>
                          </a:solidFill>
                          <a:latin typeface="Open Sans"/>
                          <a:ea typeface="Open Sans"/>
                          <a:cs typeface="Open Sans"/>
                          <a:sym typeface="Open Sans"/>
                        </a:rPr>
                        <a:t>Android browser and web view</a:t>
                      </a:r>
                      <a:endParaRPr sz="2000" b="1" u="none" strike="noStrike" cap="none">
                        <a:solidFill>
                          <a:srgbClr val="3F3F3F"/>
                        </a:solidFill>
                        <a:latin typeface="Open Sans"/>
                        <a:ea typeface="Open Sans"/>
                        <a:cs typeface="Open Sans"/>
                        <a:sym typeface="Open Sans"/>
                      </a:endParaRPr>
                    </a:p>
                  </a:txBody>
                  <a:tcPr marL="9525" marR="9525" marT="9525"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701600">
                <a:tc>
                  <a:txBody>
                    <a:bodyPr/>
                    <a:lstStyle/>
                    <a:p>
                      <a:pPr marL="0" marR="0" lvl="0" indent="0" algn="ctr" rtl="0">
                        <a:lnSpc>
                          <a:spcPct val="100000"/>
                        </a:lnSpc>
                        <a:spcBef>
                          <a:spcPts val="0"/>
                        </a:spcBef>
                        <a:spcAft>
                          <a:spcPts val="0"/>
                        </a:spcAft>
                        <a:buClr>
                          <a:srgbClr val="000000"/>
                        </a:buClr>
                        <a:buSzPts val="2200"/>
                        <a:buFont typeface="Arial"/>
                        <a:buNone/>
                      </a:pPr>
                      <a:r>
                        <a:rPr lang="en-US" sz="2000" b="0" i="0" u="none" strike="noStrike" cap="none">
                          <a:solidFill>
                            <a:srgbClr val="3F3F3F"/>
                          </a:solidFill>
                          <a:latin typeface="Open Sans"/>
                          <a:ea typeface="Open Sans"/>
                          <a:cs typeface="Open Sans"/>
                          <a:sym typeface="Open Sans"/>
                        </a:rPr>
                        <a:t>Android</a:t>
                      </a:r>
                      <a:endParaRPr sz="2000" u="none" strike="noStrike" cap="none">
                        <a:solidFill>
                          <a:srgbClr val="3F3F3F"/>
                        </a:solidFill>
                        <a:latin typeface="Open Sans"/>
                        <a:ea typeface="Open Sans"/>
                        <a:cs typeface="Open Sans"/>
                        <a:sym typeface="Open Sans"/>
                      </a:endParaRPr>
                    </a:p>
                  </a:txBody>
                  <a:tcPr marL="9525" marR="9525" marT="9525"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2200"/>
                        <a:buFont typeface="Arial"/>
                        <a:buNone/>
                      </a:pPr>
                      <a:r>
                        <a:rPr lang="en-US" sz="2000" u="none" strike="noStrike" cap="none">
                          <a:solidFill>
                            <a:srgbClr val="3F3F3F"/>
                          </a:solidFill>
                          <a:latin typeface="Open Sans"/>
                          <a:ea typeface="Open Sans"/>
                          <a:cs typeface="Open Sans"/>
                          <a:sym typeface="Open Sans"/>
                        </a:rPr>
                        <a:t>Supported</a:t>
                      </a:r>
                      <a:endParaRPr sz="2000" u="none" strike="noStrike" cap="none">
                        <a:solidFill>
                          <a:srgbClr val="3F3F3F"/>
                        </a:solidFill>
                        <a:latin typeface="Open Sans"/>
                        <a:ea typeface="Open Sans"/>
                        <a:cs typeface="Open Sans"/>
                        <a:sym typeface="Open Sans"/>
                      </a:endParaRPr>
                    </a:p>
                  </a:txBody>
                  <a:tcPr marL="9525" marR="9525" marT="9525"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2200"/>
                        <a:buFont typeface="Arial"/>
                        <a:buNone/>
                      </a:pPr>
                      <a:r>
                        <a:rPr lang="en-US" sz="2000" u="none" strike="noStrike" cap="none">
                          <a:solidFill>
                            <a:srgbClr val="3F3F3F"/>
                          </a:solidFill>
                          <a:latin typeface="Open Sans"/>
                          <a:ea typeface="Open Sans"/>
                          <a:cs typeface="Open Sans"/>
                          <a:sym typeface="Open Sans"/>
                        </a:rPr>
                        <a:t>Supported</a:t>
                      </a:r>
                      <a:endParaRPr sz="2000" u="none" strike="noStrike" cap="none">
                        <a:solidFill>
                          <a:srgbClr val="3F3F3F"/>
                        </a:solidFill>
                        <a:latin typeface="Open Sans"/>
                        <a:ea typeface="Open Sans"/>
                        <a:cs typeface="Open Sans"/>
                        <a:sym typeface="Open Sans"/>
                      </a:endParaRPr>
                    </a:p>
                  </a:txBody>
                  <a:tcPr marL="9525" marR="9525" marT="9525"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2200"/>
                        <a:buFont typeface="Arial"/>
                        <a:buNone/>
                      </a:pPr>
                      <a:r>
                        <a:rPr lang="en-US" sz="2000" u="none" strike="noStrike" cap="none">
                          <a:solidFill>
                            <a:srgbClr val="3F3F3F"/>
                          </a:solidFill>
                          <a:latin typeface="Open Sans"/>
                          <a:ea typeface="Open Sans"/>
                          <a:cs typeface="Open Sans"/>
                          <a:sym typeface="Open Sans"/>
                        </a:rPr>
                        <a:t>-</a:t>
                      </a:r>
                      <a:endParaRPr sz="2000" u="none" strike="noStrike" cap="none">
                        <a:solidFill>
                          <a:srgbClr val="3F3F3F"/>
                        </a:solidFill>
                        <a:latin typeface="Open Sans"/>
                        <a:ea typeface="Open Sans"/>
                        <a:cs typeface="Open Sans"/>
                        <a:sym typeface="Open Sans"/>
                      </a:endParaRPr>
                    </a:p>
                  </a:txBody>
                  <a:tcPr marL="9525" marR="9525" marT="9525"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2200"/>
                        <a:buFont typeface="Arial"/>
                        <a:buNone/>
                      </a:pPr>
                      <a:r>
                        <a:rPr lang="en-US" sz="2000" u="none" strike="noStrike" cap="none">
                          <a:solidFill>
                            <a:srgbClr val="3F3F3F"/>
                          </a:solidFill>
                          <a:latin typeface="Open Sans"/>
                          <a:ea typeface="Open Sans"/>
                          <a:cs typeface="Open Sans"/>
                          <a:sym typeface="Open Sans"/>
                        </a:rPr>
                        <a:t>v6.0+</a:t>
                      </a:r>
                      <a:endParaRPr sz="2000" u="none" strike="noStrike" cap="none">
                        <a:solidFill>
                          <a:srgbClr val="3F3F3F"/>
                        </a:solidFill>
                        <a:latin typeface="Open Sans"/>
                        <a:ea typeface="Open Sans"/>
                        <a:cs typeface="Open Sans"/>
                        <a:sym typeface="Open Sans"/>
                      </a:endParaRPr>
                    </a:p>
                  </a:txBody>
                  <a:tcPr marL="9525" marR="9525" marT="9525"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701600">
                <a:tc>
                  <a:txBody>
                    <a:bodyPr/>
                    <a:lstStyle/>
                    <a:p>
                      <a:pPr marL="0" marR="0" lvl="0" indent="0" algn="ctr" rtl="0">
                        <a:lnSpc>
                          <a:spcPct val="100000"/>
                        </a:lnSpc>
                        <a:spcBef>
                          <a:spcPts val="0"/>
                        </a:spcBef>
                        <a:spcAft>
                          <a:spcPts val="0"/>
                        </a:spcAft>
                        <a:buClr>
                          <a:srgbClr val="000000"/>
                        </a:buClr>
                        <a:buSzPts val="2200"/>
                        <a:buFont typeface="Arial"/>
                        <a:buNone/>
                      </a:pPr>
                      <a:r>
                        <a:rPr lang="en-US" sz="2000" b="0" i="0" u="none" strike="noStrike" cap="none">
                          <a:solidFill>
                            <a:srgbClr val="3F3F3F"/>
                          </a:solidFill>
                          <a:latin typeface="Open Sans"/>
                          <a:ea typeface="Open Sans"/>
                          <a:cs typeface="Open Sans"/>
                          <a:sym typeface="Open Sans"/>
                        </a:rPr>
                        <a:t>iOS</a:t>
                      </a:r>
                      <a:endParaRPr sz="2000" u="none" strike="noStrike" cap="none">
                        <a:solidFill>
                          <a:srgbClr val="3F3F3F"/>
                        </a:solidFill>
                        <a:latin typeface="Open Sans"/>
                        <a:ea typeface="Open Sans"/>
                        <a:cs typeface="Open Sans"/>
                        <a:sym typeface="Open Sans"/>
                      </a:endParaRPr>
                    </a:p>
                  </a:txBody>
                  <a:tcPr marL="9525" marR="9525" marT="9525"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2200"/>
                        <a:buFont typeface="Arial"/>
                        <a:buNone/>
                      </a:pPr>
                      <a:r>
                        <a:rPr lang="en-US" sz="2000" u="none" strike="noStrike" cap="none">
                          <a:solidFill>
                            <a:srgbClr val="3F3F3F"/>
                          </a:solidFill>
                          <a:latin typeface="Open Sans"/>
                          <a:ea typeface="Open Sans"/>
                          <a:cs typeface="Open Sans"/>
                          <a:sym typeface="Open Sans"/>
                        </a:rPr>
                        <a:t>Supported</a:t>
                      </a:r>
                      <a:endParaRPr sz="2000" u="none" strike="noStrike" cap="none">
                        <a:solidFill>
                          <a:srgbClr val="3F3F3F"/>
                        </a:solidFill>
                        <a:latin typeface="Open Sans"/>
                        <a:ea typeface="Open Sans"/>
                        <a:cs typeface="Open Sans"/>
                        <a:sym typeface="Open Sans"/>
                      </a:endParaRPr>
                    </a:p>
                  </a:txBody>
                  <a:tcPr marL="9525" marR="9525" marT="9525"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2200"/>
                        <a:buFont typeface="Arial"/>
                        <a:buNone/>
                      </a:pPr>
                      <a:r>
                        <a:rPr lang="en-US" sz="2000" u="none" strike="noStrike" cap="none">
                          <a:solidFill>
                            <a:srgbClr val="3F3F3F"/>
                          </a:solidFill>
                          <a:latin typeface="Open Sans"/>
                          <a:ea typeface="Open Sans"/>
                          <a:cs typeface="Open Sans"/>
                          <a:sym typeface="Open Sans"/>
                        </a:rPr>
                        <a:t>Supported</a:t>
                      </a:r>
                      <a:endParaRPr sz="2000" u="none" strike="noStrike" cap="none">
                        <a:solidFill>
                          <a:srgbClr val="3F3F3F"/>
                        </a:solidFill>
                        <a:latin typeface="Open Sans"/>
                        <a:ea typeface="Open Sans"/>
                        <a:cs typeface="Open Sans"/>
                        <a:sym typeface="Open Sans"/>
                      </a:endParaRPr>
                    </a:p>
                  </a:txBody>
                  <a:tcPr marL="9525" marR="9525" marT="9525"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2200"/>
                        <a:buFont typeface="Arial"/>
                        <a:buNone/>
                      </a:pPr>
                      <a:r>
                        <a:rPr lang="en-US" sz="2000" u="none" strike="noStrike" cap="none">
                          <a:solidFill>
                            <a:srgbClr val="3F3F3F"/>
                          </a:solidFill>
                          <a:latin typeface="Open Sans"/>
                          <a:ea typeface="Open Sans"/>
                          <a:cs typeface="Open Sans"/>
                          <a:sym typeface="Open Sans"/>
                        </a:rPr>
                        <a:t>Supported</a:t>
                      </a:r>
                      <a:endParaRPr/>
                    </a:p>
                  </a:txBody>
                  <a:tcPr marL="9525" marR="9525" marT="9525"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2200"/>
                        <a:buFont typeface="Arial"/>
                        <a:buNone/>
                      </a:pPr>
                      <a:r>
                        <a:rPr lang="en-US" sz="2000" u="none" strike="noStrike" cap="none">
                          <a:solidFill>
                            <a:srgbClr val="3F3F3F"/>
                          </a:solidFill>
                          <a:latin typeface="Open Sans"/>
                          <a:ea typeface="Open Sans"/>
                          <a:cs typeface="Open Sans"/>
                          <a:sym typeface="Open Sans"/>
                        </a:rPr>
                        <a:t>-</a:t>
                      </a:r>
                      <a:endParaRPr sz="2000" u="none" strike="noStrike" cap="none">
                        <a:solidFill>
                          <a:srgbClr val="3F3F3F"/>
                        </a:solidFill>
                        <a:latin typeface="Open Sans"/>
                        <a:ea typeface="Open Sans"/>
                        <a:cs typeface="Open Sans"/>
                        <a:sym typeface="Open Sans"/>
                      </a:endParaRPr>
                    </a:p>
                  </a:txBody>
                  <a:tcPr marL="9525" marR="9525" marT="9525"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
        <p:nvSpPr>
          <p:cNvPr id="5" name="Brandline_LVC">
            <a:extLst>
              <a:ext uri="{FF2B5EF4-FFF2-40B4-BE49-F238E27FC236}">
                <a16:creationId xmlns:a16="http://schemas.microsoft.com/office/drawing/2014/main" id="{06B0A524-5813-0ACB-9879-30C0C1222C78}"/>
              </a:ext>
            </a:extLst>
          </p:cNvPr>
          <p:cNvSpPr/>
          <p:nvPr/>
        </p:nvSpPr>
        <p:spPr>
          <a:xfrm>
            <a:off x="5194300" y="816324"/>
            <a:ext cx="5875814"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950"/>
        <p:cNvGrpSpPr/>
        <p:nvPr/>
      </p:nvGrpSpPr>
      <p:grpSpPr>
        <a:xfrm>
          <a:off x="0" y="0"/>
          <a:ext cx="0" cy="0"/>
          <a:chOff x="0" y="0"/>
          <a:chExt cx="0" cy="0"/>
        </a:xfrm>
      </p:grpSpPr>
      <p:sp>
        <p:nvSpPr>
          <p:cNvPr id="951" name="Google Shape;951;p73"/>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dirty="0">
                <a:solidFill>
                  <a:srgbClr val="3F3F3F"/>
                </a:solidFill>
              </a:rPr>
              <a:t>Supporting Desktop Browser</a:t>
            </a:r>
            <a:endParaRPr dirty="0">
              <a:solidFill>
                <a:srgbClr val="3F3F3F"/>
              </a:solidFill>
            </a:endParaRPr>
          </a:p>
        </p:txBody>
      </p:sp>
      <p:sp>
        <p:nvSpPr>
          <p:cNvPr id="952" name="Google Shape;952;p73"/>
          <p:cNvSpPr/>
          <p:nvPr/>
        </p:nvSpPr>
        <p:spPr>
          <a:xfrm>
            <a:off x="2824151" y="1657160"/>
            <a:ext cx="10647454" cy="938394"/>
          </a:xfrm>
          <a:prstGeom prst="roundRect">
            <a:avLst>
              <a:gd name="adj" fmla="val 16667"/>
            </a:avLst>
          </a:prstGeom>
          <a:solidFill>
            <a:schemeClr val="lt1"/>
          </a:solidFill>
          <a:ln w="9525" cap="flat" cmpd="sng">
            <a:solidFill>
              <a:srgbClr val="024F9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50000"/>
              </a:lnSpc>
              <a:spcBef>
                <a:spcPts val="0"/>
              </a:spcBef>
              <a:spcAft>
                <a:spcPts val="0"/>
              </a:spcAft>
              <a:buClr>
                <a:schemeClr val="dk1"/>
              </a:buClr>
              <a:buSzPts val="2200"/>
              <a:buFont typeface="Arial"/>
              <a:buNone/>
            </a:pPr>
            <a:r>
              <a:rPr lang="en-US" sz="2200" b="0" i="0" u="none" strike="noStrike" cap="none">
                <a:solidFill>
                  <a:srgbClr val="3F3F3F"/>
                </a:solidFill>
                <a:latin typeface="Open Sans"/>
                <a:ea typeface="Open Sans"/>
                <a:cs typeface="Open Sans"/>
                <a:sym typeface="Open Sans"/>
              </a:rPr>
              <a:t>Bootstrap supports the latest versions of most desktop browsers.</a:t>
            </a:r>
            <a:endParaRPr sz="2200" b="0" i="0" u="none" strike="noStrike" cap="none">
              <a:solidFill>
                <a:srgbClr val="3F3F3F"/>
              </a:solidFill>
              <a:latin typeface="Open Sans"/>
              <a:ea typeface="Open Sans"/>
              <a:cs typeface="Open Sans"/>
              <a:sym typeface="Open Sans"/>
            </a:endParaRPr>
          </a:p>
        </p:txBody>
      </p:sp>
      <p:graphicFrame>
        <p:nvGraphicFramePr>
          <p:cNvPr id="953" name="Google Shape;953;p73"/>
          <p:cNvGraphicFramePr/>
          <p:nvPr/>
        </p:nvGraphicFramePr>
        <p:xfrm>
          <a:off x="1259624" y="4002198"/>
          <a:ext cx="13370775" cy="1954150"/>
        </p:xfrm>
        <a:graphic>
          <a:graphicData uri="http://schemas.openxmlformats.org/drawingml/2006/table">
            <a:tbl>
              <a:tblPr>
                <a:noFill/>
              </a:tblPr>
              <a:tblGrid>
                <a:gridCol w="2040175">
                  <a:extLst>
                    <a:ext uri="{9D8B030D-6E8A-4147-A177-3AD203B41FA5}">
                      <a16:colId xmlns:a16="http://schemas.microsoft.com/office/drawing/2014/main" val="20000"/>
                    </a:ext>
                  </a:extLst>
                </a:gridCol>
                <a:gridCol w="2796200">
                  <a:extLst>
                    <a:ext uri="{9D8B030D-6E8A-4147-A177-3AD203B41FA5}">
                      <a16:colId xmlns:a16="http://schemas.microsoft.com/office/drawing/2014/main" val="20001"/>
                    </a:ext>
                  </a:extLst>
                </a:gridCol>
                <a:gridCol w="2431775">
                  <a:extLst>
                    <a:ext uri="{9D8B030D-6E8A-4147-A177-3AD203B41FA5}">
                      <a16:colId xmlns:a16="http://schemas.microsoft.com/office/drawing/2014/main" val="20002"/>
                    </a:ext>
                  </a:extLst>
                </a:gridCol>
                <a:gridCol w="2782950">
                  <a:extLst>
                    <a:ext uri="{9D8B030D-6E8A-4147-A177-3AD203B41FA5}">
                      <a16:colId xmlns:a16="http://schemas.microsoft.com/office/drawing/2014/main" val="20003"/>
                    </a:ext>
                  </a:extLst>
                </a:gridCol>
                <a:gridCol w="3319675">
                  <a:extLst>
                    <a:ext uri="{9D8B030D-6E8A-4147-A177-3AD203B41FA5}">
                      <a16:colId xmlns:a16="http://schemas.microsoft.com/office/drawing/2014/main" val="20004"/>
                    </a:ext>
                  </a:extLst>
                </a:gridCol>
              </a:tblGrid>
              <a:tr h="550950">
                <a:tc>
                  <a:txBody>
                    <a:bodyPr/>
                    <a:lstStyle/>
                    <a:p>
                      <a:pPr marL="0" marR="0" lvl="0" indent="0" algn="ctr" rtl="0">
                        <a:lnSpc>
                          <a:spcPct val="100000"/>
                        </a:lnSpc>
                        <a:spcBef>
                          <a:spcPts val="0"/>
                        </a:spcBef>
                        <a:spcAft>
                          <a:spcPts val="0"/>
                        </a:spcAft>
                        <a:buClr>
                          <a:srgbClr val="000000"/>
                        </a:buClr>
                        <a:buSzPts val="2200"/>
                        <a:buFont typeface="Arial"/>
                        <a:buNone/>
                      </a:pPr>
                      <a:endParaRPr sz="2000" b="1" u="none" strike="noStrike" cap="none">
                        <a:solidFill>
                          <a:srgbClr val="3F3F3F"/>
                        </a:solidFill>
                        <a:latin typeface="Open Sans"/>
                        <a:ea typeface="Open Sans"/>
                        <a:cs typeface="Open Sans"/>
                        <a:sym typeface="Open Sans"/>
                      </a:endParaRPr>
                    </a:p>
                  </a:txBody>
                  <a:tcPr marL="9525" marR="9525" marT="9525"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2200"/>
                        <a:buFont typeface="Arial"/>
                        <a:buNone/>
                      </a:pPr>
                      <a:r>
                        <a:rPr lang="en-US" sz="2000" b="1" u="none" strike="noStrike" cap="none">
                          <a:solidFill>
                            <a:srgbClr val="3F3F3F"/>
                          </a:solidFill>
                          <a:latin typeface="Open Sans"/>
                          <a:ea typeface="Open Sans"/>
                          <a:cs typeface="Open Sans"/>
                          <a:sym typeface="Open Sans"/>
                        </a:rPr>
                        <a:t>Chrome</a:t>
                      </a:r>
                      <a:endParaRPr sz="2000" b="1" u="none" strike="noStrike" cap="none">
                        <a:solidFill>
                          <a:srgbClr val="3F3F3F"/>
                        </a:solidFill>
                        <a:latin typeface="Open Sans"/>
                        <a:ea typeface="Open Sans"/>
                        <a:cs typeface="Open Sans"/>
                        <a:sym typeface="Open Sans"/>
                      </a:endParaRPr>
                    </a:p>
                  </a:txBody>
                  <a:tcPr marL="9525" marR="9525" marT="9525"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2200"/>
                        <a:buFont typeface="Arial"/>
                        <a:buNone/>
                      </a:pPr>
                      <a:r>
                        <a:rPr lang="en-US" sz="2000" b="1" u="none" strike="noStrike" cap="none">
                          <a:solidFill>
                            <a:srgbClr val="3F3F3F"/>
                          </a:solidFill>
                          <a:latin typeface="Open Sans"/>
                          <a:ea typeface="Open Sans"/>
                          <a:cs typeface="Open Sans"/>
                          <a:sym typeface="Open Sans"/>
                        </a:rPr>
                        <a:t>Firefox</a:t>
                      </a:r>
                      <a:endParaRPr sz="2000" b="1" u="none" strike="noStrike" cap="none">
                        <a:solidFill>
                          <a:srgbClr val="3F3F3F"/>
                        </a:solidFill>
                        <a:latin typeface="Open Sans"/>
                        <a:ea typeface="Open Sans"/>
                        <a:cs typeface="Open Sans"/>
                        <a:sym typeface="Open Sans"/>
                      </a:endParaRPr>
                    </a:p>
                  </a:txBody>
                  <a:tcPr marL="9525" marR="9525" marT="9525"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2200"/>
                        <a:buFont typeface="Arial"/>
                        <a:buNone/>
                      </a:pPr>
                      <a:r>
                        <a:rPr lang="en-US" sz="2000" b="1" u="none" strike="noStrike" cap="none">
                          <a:solidFill>
                            <a:srgbClr val="3F3F3F"/>
                          </a:solidFill>
                          <a:latin typeface="Open Sans"/>
                          <a:ea typeface="Open Sans"/>
                          <a:cs typeface="Open Sans"/>
                          <a:sym typeface="Open Sans"/>
                        </a:rPr>
                        <a:t>Safari</a:t>
                      </a:r>
                      <a:endParaRPr sz="2000" b="1" u="none" strike="noStrike" cap="none">
                        <a:solidFill>
                          <a:srgbClr val="3F3F3F"/>
                        </a:solidFill>
                        <a:latin typeface="Open Sans"/>
                        <a:ea typeface="Open Sans"/>
                        <a:cs typeface="Open Sans"/>
                        <a:sym typeface="Open Sans"/>
                      </a:endParaRPr>
                    </a:p>
                  </a:txBody>
                  <a:tcPr marL="9525" marR="9525" marT="9525"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2200"/>
                        <a:buFont typeface="Arial"/>
                        <a:buNone/>
                      </a:pPr>
                      <a:r>
                        <a:rPr lang="en-US" sz="2000" b="1" u="none" strike="noStrike" cap="none">
                          <a:solidFill>
                            <a:srgbClr val="3F3F3F"/>
                          </a:solidFill>
                          <a:latin typeface="Open Sans"/>
                          <a:ea typeface="Open Sans"/>
                          <a:cs typeface="Open Sans"/>
                          <a:sym typeface="Open Sans"/>
                        </a:rPr>
                        <a:t>Microsoft Edge</a:t>
                      </a:r>
                      <a:endParaRPr sz="2000" b="1" u="none" strike="noStrike" cap="none">
                        <a:solidFill>
                          <a:srgbClr val="3F3F3F"/>
                        </a:solidFill>
                        <a:latin typeface="Open Sans"/>
                        <a:ea typeface="Open Sans"/>
                        <a:cs typeface="Open Sans"/>
                        <a:sym typeface="Open Sans"/>
                      </a:endParaRPr>
                    </a:p>
                  </a:txBody>
                  <a:tcPr marL="9525" marR="9525" marT="9525"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701600">
                <a:tc>
                  <a:txBody>
                    <a:bodyPr/>
                    <a:lstStyle/>
                    <a:p>
                      <a:pPr marL="0" marR="0" lvl="0" indent="0" algn="ctr" rtl="0">
                        <a:lnSpc>
                          <a:spcPct val="100000"/>
                        </a:lnSpc>
                        <a:spcBef>
                          <a:spcPts val="0"/>
                        </a:spcBef>
                        <a:spcAft>
                          <a:spcPts val="0"/>
                        </a:spcAft>
                        <a:buClr>
                          <a:srgbClr val="000000"/>
                        </a:buClr>
                        <a:buSzPts val="2200"/>
                        <a:buFont typeface="Arial"/>
                        <a:buNone/>
                      </a:pPr>
                      <a:r>
                        <a:rPr lang="en-US" sz="2000" b="0" i="0" u="none" strike="noStrike" cap="none">
                          <a:solidFill>
                            <a:srgbClr val="3F3F3F"/>
                          </a:solidFill>
                          <a:latin typeface="Open Sans"/>
                          <a:ea typeface="Open Sans"/>
                          <a:cs typeface="Open Sans"/>
                          <a:sym typeface="Open Sans"/>
                        </a:rPr>
                        <a:t>Mac</a:t>
                      </a:r>
                      <a:endParaRPr sz="2000" u="none" strike="noStrike" cap="none">
                        <a:solidFill>
                          <a:srgbClr val="3F3F3F"/>
                        </a:solidFill>
                        <a:latin typeface="Open Sans"/>
                        <a:ea typeface="Open Sans"/>
                        <a:cs typeface="Open Sans"/>
                        <a:sym typeface="Open Sans"/>
                      </a:endParaRPr>
                    </a:p>
                  </a:txBody>
                  <a:tcPr marL="9525" marR="9525" marT="9525"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2200"/>
                        <a:buFont typeface="Arial"/>
                        <a:buNone/>
                      </a:pPr>
                      <a:r>
                        <a:rPr lang="en-US" sz="2000" u="none" strike="noStrike" cap="none">
                          <a:solidFill>
                            <a:srgbClr val="3F3F3F"/>
                          </a:solidFill>
                          <a:latin typeface="Open Sans"/>
                          <a:ea typeface="Open Sans"/>
                          <a:cs typeface="Open Sans"/>
                          <a:sym typeface="Open Sans"/>
                        </a:rPr>
                        <a:t>Supported</a:t>
                      </a:r>
                      <a:endParaRPr sz="2000" u="none" strike="noStrike" cap="none">
                        <a:solidFill>
                          <a:srgbClr val="3F3F3F"/>
                        </a:solidFill>
                        <a:latin typeface="Open Sans"/>
                        <a:ea typeface="Open Sans"/>
                        <a:cs typeface="Open Sans"/>
                        <a:sym typeface="Open Sans"/>
                      </a:endParaRPr>
                    </a:p>
                  </a:txBody>
                  <a:tcPr marL="9525" marR="9525" marT="9525"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2200"/>
                        <a:buFont typeface="Arial"/>
                        <a:buNone/>
                      </a:pPr>
                      <a:r>
                        <a:rPr lang="en-US" sz="2000" u="none" strike="noStrike" cap="none">
                          <a:solidFill>
                            <a:srgbClr val="3F3F3F"/>
                          </a:solidFill>
                          <a:latin typeface="Open Sans"/>
                          <a:ea typeface="Open Sans"/>
                          <a:cs typeface="Open Sans"/>
                          <a:sym typeface="Open Sans"/>
                        </a:rPr>
                        <a:t>Supported</a:t>
                      </a:r>
                      <a:endParaRPr sz="2000" u="none" strike="noStrike" cap="none">
                        <a:solidFill>
                          <a:srgbClr val="3F3F3F"/>
                        </a:solidFill>
                        <a:latin typeface="Open Sans"/>
                        <a:ea typeface="Open Sans"/>
                        <a:cs typeface="Open Sans"/>
                        <a:sym typeface="Open Sans"/>
                      </a:endParaRPr>
                    </a:p>
                  </a:txBody>
                  <a:tcPr marL="9525" marR="9525" marT="9525"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2200"/>
                        <a:buFont typeface="Arial"/>
                        <a:buNone/>
                      </a:pPr>
                      <a:r>
                        <a:rPr lang="en-US" sz="2000" u="none" strike="noStrike" cap="none">
                          <a:solidFill>
                            <a:srgbClr val="3F3F3F"/>
                          </a:solidFill>
                          <a:latin typeface="Open Sans"/>
                          <a:ea typeface="Open Sans"/>
                          <a:cs typeface="Open Sans"/>
                          <a:sym typeface="Open Sans"/>
                        </a:rPr>
                        <a:t>Supported</a:t>
                      </a:r>
                      <a:endParaRPr sz="2000" u="none" strike="noStrike" cap="none">
                        <a:solidFill>
                          <a:srgbClr val="3F3F3F"/>
                        </a:solidFill>
                        <a:latin typeface="Open Sans"/>
                        <a:ea typeface="Open Sans"/>
                        <a:cs typeface="Open Sans"/>
                        <a:sym typeface="Open Sans"/>
                      </a:endParaRPr>
                    </a:p>
                  </a:txBody>
                  <a:tcPr marL="9525" marR="9525" marT="9525"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2200"/>
                        <a:buFont typeface="Arial"/>
                        <a:buNone/>
                      </a:pPr>
                      <a:r>
                        <a:rPr lang="en-US" sz="2000" u="none" strike="noStrike" cap="none">
                          <a:solidFill>
                            <a:srgbClr val="3F3F3F"/>
                          </a:solidFill>
                          <a:latin typeface="Open Sans"/>
                          <a:ea typeface="Open Sans"/>
                          <a:cs typeface="Open Sans"/>
                          <a:sym typeface="Open Sans"/>
                        </a:rPr>
                        <a:t>Supported</a:t>
                      </a:r>
                      <a:endParaRPr/>
                    </a:p>
                  </a:txBody>
                  <a:tcPr marL="9525" marR="9525" marT="9525"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701600">
                <a:tc>
                  <a:txBody>
                    <a:bodyPr/>
                    <a:lstStyle/>
                    <a:p>
                      <a:pPr marL="0" marR="0" lvl="0" indent="0" algn="ctr" rtl="0">
                        <a:lnSpc>
                          <a:spcPct val="100000"/>
                        </a:lnSpc>
                        <a:spcBef>
                          <a:spcPts val="0"/>
                        </a:spcBef>
                        <a:spcAft>
                          <a:spcPts val="0"/>
                        </a:spcAft>
                        <a:buClr>
                          <a:srgbClr val="000000"/>
                        </a:buClr>
                        <a:buSzPts val="2200"/>
                        <a:buFont typeface="Arial"/>
                        <a:buNone/>
                      </a:pPr>
                      <a:r>
                        <a:rPr lang="en-US" sz="2000" b="0" i="0" u="none" strike="noStrike" cap="none">
                          <a:solidFill>
                            <a:srgbClr val="3F3F3F"/>
                          </a:solidFill>
                          <a:latin typeface="Open Sans"/>
                          <a:ea typeface="Open Sans"/>
                          <a:cs typeface="Open Sans"/>
                          <a:sym typeface="Open Sans"/>
                        </a:rPr>
                        <a:t>Windows</a:t>
                      </a:r>
                      <a:endParaRPr sz="2000" u="none" strike="noStrike" cap="none">
                        <a:solidFill>
                          <a:srgbClr val="3F3F3F"/>
                        </a:solidFill>
                        <a:latin typeface="Open Sans"/>
                        <a:ea typeface="Open Sans"/>
                        <a:cs typeface="Open Sans"/>
                        <a:sym typeface="Open Sans"/>
                      </a:endParaRPr>
                    </a:p>
                  </a:txBody>
                  <a:tcPr marL="9525" marR="9525" marT="9525"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2200"/>
                        <a:buFont typeface="Arial"/>
                        <a:buNone/>
                      </a:pPr>
                      <a:r>
                        <a:rPr lang="en-US" sz="2000" u="none" strike="noStrike" cap="none">
                          <a:solidFill>
                            <a:srgbClr val="3F3F3F"/>
                          </a:solidFill>
                          <a:latin typeface="Open Sans"/>
                          <a:ea typeface="Open Sans"/>
                          <a:cs typeface="Open Sans"/>
                          <a:sym typeface="Open Sans"/>
                        </a:rPr>
                        <a:t>Supported</a:t>
                      </a:r>
                      <a:endParaRPr sz="2000" u="none" strike="noStrike" cap="none">
                        <a:solidFill>
                          <a:srgbClr val="3F3F3F"/>
                        </a:solidFill>
                        <a:latin typeface="Open Sans"/>
                        <a:ea typeface="Open Sans"/>
                        <a:cs typeface="Open Sans"/>
                        <a:sym typeface="Open Sans"/>
                      </a:endParaRPr>
                    </a:p>
                  </a:txBody>
                  <a:tcPr marL="9525" marR="9525" marT="9525"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2200"/>
                        <a:buFont typeface="Arial"/>
                        <a:buNone/>
                      </a:pPr>
                      <a:r>
                        <a:rPr lang="en-US" sz="2000" u="none" strike="noStrike" cap="none">
                          <a:solidFill>
                            <a:srgbClr val="3F3F3F"/>
                          </a:solidFill>
                          <a:latin typeface="Open Sans"/>
                          <a:ea typeface="Open Sans"/>
                          <a:cs typeface="Open Sans"/>
                          <a:sym typeface="Open Sans"/>
                        </a:rPr>
                        <a:t>Supported</a:t>
                      </a:r>
                      <a:endParaRPr sz="2000" u="none" strike="noStrike" cap="none">
                        <a:solidFill>
                          <a:srgbClr val="3F3F3F"/>
                        </a:solidFill>
                        <a:latin typeface="Open Sans"/>
                        <a:ea typeface="Open Sans"/>
                        <a:cs typeface="Open Sans"/>
                        <a:sym typeface="Open Sans"/>
                      </a:endParaRPr>
                    </a:p>
                  </a:txBody>
                  <a:tcPr marL="9525" marR="9525" marT="9525"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2200"/>
                        <a:buFont typeface="Arial"/>
                        <a:buNone/>
                      </a:pPr>
                      <a:r>
                        <a:rPr lang="en-US" sz="2000" u="none" strike="noStrike" cap="none">
                          <a:solidFill>
                            <a:srgbClr val="3F3F3F"/>
                          </a:solidFill>
                          <a:latin typeface="Open Sans"/>
                          <a:ea typeface="Open Sans"/>
                          <a:cs typeface="Open Sans"/>
                          <a:sym typeface="Open Sans"/>
                        </a:rPr>
                        <a:t>-</a:t>
                      </a:r>
                      <a:endParaRPr/>
                    </a:p>
                  </a:txBody>
                  <a:tcPr marL="9525" marR="9525" marT="9525"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2200"/>
                        <a:buFont typeface="Arial"/>
                        <a:buNone/>
                      </a:pPr>
                      <a:r>
                        <a:rPr lang="en-US" sz="2000" u="none" strike="noStrike" cap="none">
                          <a:solidFill>
                            <a:srgbClr val="3F3F3F"/>
                          </a:solidFill>
                          <a:latin typeface="Open Sans"/>
                          <a:ea typeface="Open Sans"/>
                          <a:cs typeface="Open Sans"/>
                          <a:sym typeface="Open Sans"/>
                        </a:rPr>
                        <a:t>Supported</a:t>
                      </a:r>
                      <a:endParaRPr/>
                    </a:p>
                  </a:txBody>
                  <a:tcPr marL="9525" marR="9525" marT="9525"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
        <p:nvSpPr>
          <p:cNvPr id="5" name="Brandline_LVC">
            <a:extLst>
              <a:ext uri="{FF2B5EF4-FFF2-40B4-BE49-F238E27FC236}">
                <a16:creationId xmlns:a16="http://schemas.microsoft.com/office/drawing/2014/main" id="{902663D0-F6CF-DF87-7856-9F613AB85A45}"/>
              </a:ext>
            </a:extLst>
          </p:cNvPr>
          <p:cNvSpPr/>
          <p:nvPr/>
        </p:nvSpPr>
        <p:spPr>
          <a:xfrm>
            <a:off x="4953000" y="816324"/>
            <a:ext cx="6360001"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959"/>
        <p:cNvGrpSpPr/>
        <p:nvPr/>
      </p:nvGrpSpPr>
      <p:grpSpPr>
        <a:xfrm>
          <a:off x="0" y="0"/>
          <a:ext cx="0" cy="0"/>
          <a:chOff x="0" y="0"/>
          <a:chExt cx="0" cy="0"/>
        </a:xfrm>
      </p:grpSpPr>
      <p:sp>
        <p:nvSpPr>
          <p:cNvPr id="960" name="Google Shape;960;p74"/>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dirty="0">
                <a:solidFill>
                  <a:srgbClr val="3F3F3F"/>
                </a:solidFill>
              </a:rPr>
              <a:t>Grid System</a:t>
            </a:r>
            <a:endParaRPr dirty="0">
              <a:solidFill>
                <a:srgbClr val="3F3F3F"/>
              </a:solidFill>
            </a:endParaRPr>
          </a:p>
        </p:txBody>
      </p:sp>
      <p:sp>
        <p:nvSpPr>
          <p:cNvPr id="962" name="Google Shape;962;p74"/>
          <p:cNvSpPr/>
          <p:nvPr/>
        </p:nvSpPr>
        <p:spPr>
          <a:xfrm>
            <a:off x="1214950" y="1836475"/>
            <a:ext cx="13826100" cy="997800"/>
          </a:xfrm>
          <a:prstGeom prst="roundRect">
            <a:avLst>
              <a:gd name="adj" fmla="val 16667"/>
            </a:avLst>
          </a:prstGeom>
          <a:solidFill>
            <a:schemeClr val="lt1"/>
          </a:solidFill>
          <a:ln w="9525" cap="flat" cmpd="sng">
            <a:solidFill>
              <a:srgbClr val="024F9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36363"/>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In Bootstrap, the grid system presents a swift and simple way to build responsive website layouts.</a:t>
            </a:r>
            <a:endParaRPr sz="2200" b="0" i="0" u="none" strike="noStrike" cap="none">
              <a:solidFill>
                <a:srgbClr val="3F3F3F"/>
              </a:solidFill>
              <a:latin typeface="Open Sans"/>
              <a:ea typeface="Open Sans"/>
              <a:cs typeface="Open Sans"/>
              <a:sym typeface="Open Sans"/>
            </a:endParaRPr>
          </a:p>
        </p:txBody>
      </p:sp>
      <p:pic>
        <p:nvPicPr>
          <p:cNvPr id="963" name="Google Shape;963;p74"/>
          <p:cNvPicPr preferRelativeResize="0"/>
          <p:nvPr/>
        </p:nvPicPr>
        <p:blipFill>
          <a:blip r:embed="rId3">
            <a:alphaModFix/>
          </a:blip>
          <a:stretch>
            <a:fillRect/>
          </a:stretch>
        </p:blipFill>
        <p:spPr>
          <a:xfrm>
            <a:off x="1214950" y="3161025"/>
            <a:ext cx="13826100" cy="5458886"/>
          </a:xfrm>
          <a:prstGeom prst="rect">
            <a:avLst/>
          </a:prstGeom>
          <a:noFill/>
          <a:ln>
            <a:noFill/>
          </a:ln>
        </p:spPr>
      </p:pic>
      <p:sp>
        <p:nvSpPr>
          <p:cNvPr id="5" name="Brandline_LVC">
            <a:extLst>
              <a:ext uri="{FF2B5EF4-FFF2-40B4-BE49-F238E27FC236}">
                <a16:creationId xmlns:a16="http://schemas.microsoft.com/office/drawing/2014/main" id="{C4AE5F99-D20E-97A9-F0BC-7B0874E67F0F}"/>
              </a:ext>
            </a:extLst>
          </p:cNvPr>
          <p:cNvSpPr/>
          <p:nvPr/>
        </p:nvSpPr>
        <p:spPr>
          <a:xfrm>
            <a:off x="6794500" y="816324"/>
            <a:ext cx="2663110"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 name="Title 1">
            <a:extLst>
              <a:ext uri="{FF2B5EF4-FFF2-40B4-BE49-F238E27FC236}">
                <a16:creationId xmlns:a16="http://schemas.microsoft.com/office/drawing/2014/main" id="{7635772F-341D-93E1-8625-396E584F9383}"/>
              </a:ext>
            </a:extLst>
          </p:cNvPr>
          <p:cNvSpPr>
            <a:spLocks noGrp="1"/>
          </p:cNvSpPr>
          <p:nvPr>
            <p:ph type="title"/>
          </p:nvPr>
        </p:nvSpPr>
        <p:spPr/>
        <p:txBody>
          <a:bodyPr>
            <a:normAutofit/>
          </a:bodyPr>
          <a:lstStyle/>
          <a:p>
            <a:r>
              <a:rPr lang="en-US" sz="2800" b="1" i="0" u="none" strike="noStrike" cap="none" dirty="0">
                <a:solidFill>
                  <a:srgbClr val="262626"/>
                </a:solidFill>
                <a:latin typeface="Open Sans"/>
                <a:ea typeface="Open Sans"/>
                <a:cs typeface="Open Sans"/>
                <a:sym typeface="Open Sans"/>
              </a:rPr>
              <a:t>A Day in the Life of a MERN Stack Developer</a:t>
            </a:r>
            <a:endParaRPr lang="en-US" dirty="0"/>
          </a:p>
        </p:txBody>
      </p:sp>
      <p:sp>
        <p:nvSpPr>
          <p:cNvPr id="6" name="Text Placeholder 2">
            <a:extLst>
              <a:ext uri="{FF2B5EF4-FFF2-40B4-BE49-F238E27FC236}">
                <a16:creationId xmlns:a16="http://schemas.microsoft.com/office/drawing/2014/main" id="{030ED5B2-8305-BFB0-B623-C2509319F369}"/>
              </a:ext>
            </a:extLst>
          </p:cNvPr>
          <p:cNvSpPr txBox="1">
            <a:spLocks/>
          </p:cNvSpPr>
          <p:nvPr/>
        </p:nvSpPr>
        <p:spPr>
          <a:xfrm>
            <a:off x="812800" y="2713038"/>
            <a:ext cx="10839450" cy="5526087"/>
          </a:xfrm>
          <a:prstGeom prst="rect">
            <a:avLst/>
          </a:prstGeom>
          <a:noFill/>
          <a:ln>
            <a:noFill/>
          </a:ln>
        </p:spPr>
        <p:txBody>
          <a:bodyPr spcFirstLastPara="1" vert="horz" wrap="square" lIns="91425" tIns="0" rIns="91425" bIns="0" rtlCol="0" anchor="t" anchorCtr="0">
            <a:normAutofit/>
          </a:bodyPr>
          <a:lstStyle>
            <a:lvl1pPr marL="0" indent="0" algn="l" defTabSz="914400" rtl="0" eaLnBrk="1" latinLnBrk="0" hangingPunct="1">
              <a:lnSpc>
                <a:spcPct val="114000"/>
              </a:lnSpc>
              <a:spcBef>
                <a:spcPts val="1000"/>
              </a:spcBef>
              <a:buFont typeface="Arial" panose="020B0604020202020204" pitchFamily="34" charset="0"/>
              <a:buNone/>
              <a:defRPr lang="en-GB" sz="2200" kern="1200" dirty="0">
                <a:solidFill>
                  <a:schemeClr val="tx1">
                    <a:lumMod val="75000"/>
                    <a:lumOff val="25000"/>
                  </a:schemeClr>
                </a:solidFill>
                <a:latin typeface="Open Sans"/>
                <a:ea typeface="Open Sans"/>
                <a:cs typeface="Open Sans"/>
              </a:defRPr>
            </a:lvl1pPr>
            <a:lvl2pPr marL="685800" indent="-228600" algn="l" defTabSz="914400" rtl="0" eaLnBrk="1" latinLnBrk="0" hangingPunct="1">
              <a:lnSpc>
                <a:spcPct val="114000"/>
              </a:lnSpc>
              <a:spcBef>
                <a:spcPts val="500"/>
              </a:spcBef>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114000"/>
              </a:lnSpc>
              <a:spcBef>
                <a:spcPts val="500"/>
              </a:spcBef>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Joe has gained expertise in Bootstrap. A new project for a food industry is assigned to him.</a:t>
            </a:r>
          </a:p>
          <a:p>
            <a:endParaRPr lang="en-US"/>
          </a:p>
          <a:p>
            <a:r>
              <a:rPr lang="en-US"/>
              <a:t>He must develop a customizable website for a restaurant which will</a:t>
            </a:r>
          </a:p>
          <a:p>
            <a:r>
              <a:rPr lang="en-US"/>
              <a:t>provide a brief information of the restaurant, its bestsellers, and the contact number of the restaurant.</a:t>
            </a:r>
          </a:p>
          <a:p>
            <a:endParaRPr lang="en-US"/>
          </a:p>
          <a:p>
            <a:r>
              <a:rPr lang="en-US"/>
              <a:t>In this lesson, you will learn how to solve this real-world scenario to help Joe complete his task effectively and quickly.</a:t>
            </a:r>
          </a:p>
          <a:p>
            <a:endParaRPr lang="en-US"/>
          </a:p>
        </p:txBody>
      </p:sp>
      <p:sp>
        <p:nvSpPr>
          <p:cNvPr id="8" name="Brandline_LVC">
            <a:extLst>
              <a:ext uri="{FF2B5EF4-FFF2-40B4-BE49-F238E27FC236}">
                <a16:creationId xmlns:a16="http://schemas.microsoft.com/office/drawing/2014/main" id="{3DD5CBAF-8BCA-F884-F598-DFF22E322FEB}"/>
              </a:ext>
            </a:extLst>
          </p:cNvPr>
          <p:cNvSpPr/>
          <p:nvPr/>
        </p:nvSpPr>
        <p:spPr>
          <a:xfrm>
            <a:off x="3276600" y="816324"/>
            <a:ext cx="9709626"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968"/>
        <p:cNvGrpSpPr/>
        <p:nvPr/>
      </p:nvGrpSpPr>
      <p:grpSpPr>
        <a:xfrm>
          <a:off x="0" y="0"/>
          <a:ext cx="0" cy="0"/>
          <a:chOff x="0" y="0"/>
          <a:chExt cx="0" cy="0"/>
        </a:xfrm>
      </p:grpSpPr>
      <p:sp>
        <p:nvSpPr>
          <p:cNvPr id="969" name="Google Shape;969;p75"/>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dirty="0">
                <a:solidFill>
                  <a:srgbClr val="3F3F3F"/>
                </a:solidFill>
              </a:rPr>
              <a:t>Advantages of Grid Systems</a:t>
            </a:r>
            <a:endParaRPr dirty="0">
              <a:solidFill>
                <a:srgbClr val="3F3F3F"/>
              </a:solidFill>
            </a:endParaRPr>
          </a:p>
        </p:txBody>
      </p:sp>
      <p:sp>
        <p:nvSpPr>
          <p:cNvPr id="971" name="Google Shape;971;p75"/>
          <p:cNvSpPr/>
          <p:nvPr/>
        </p:nvSpPr>
        <p:spPr>
          <a:xfrm>
            <a:off x="3616828" y="1525258"/>
            <a:ext cx="9062100" cy="9447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marR="0" lvl="0" indent="0" algn="ctr" rtl="0">
              <a:lnSpc>
                <a:spcPct val="115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The advantages of using grid systems in Bootstrap are:</a:t>
            </a:r>
            <a:endParaRPr sz="2200" b="0" i="0" u="none" strike="noStrike" cap="none">
              <a:solidFill>
                <a:srgbClr val="3F3F3F"/>
              </a:solidFill>
              <a:latin typeface="Open Sans"/>
              <a:ea typeface="Open Sans"/>
              <a:cs typeface="Open Sans"/>
              <a:sym typeface="Open Sans"/>
            </a:endParaRPr>
          </a:p>
        </p:txBody>
      </p:sp>
      <p:sp>
        <p:nvSpPr>
          <p:cNvPr id="972" name="Google Shape;972;p75"/>
          <p:cNvSpPr/>
          <p:nvPr/>
        </p:nvSpPr>
        <p:spPr>
          <a:xfrm>
            <a:off x="7923781" y="3637438"/>
            <a:ext cx="6153840" cy="2961318"/>
          </a:xfrm>
          <a:prstGeom prst="roundRect">
            <a:avLst>
              <a:gd name="adj" fmla="val 10392"/>
            </a:avLst>
          </a:prstGeom>
          <a:noFill/>
          <a:ln w="9525" cap="flat" cmpd="sng">
            <a:solidFill>
              <a:srgbClr val="024F93"/>
            </a:solidFill>
            <a:prstDash val="solid"/>
            <a:round/>
            <a:headEnd type="none" w="sm" len="sm"/>
            <a:tailEnd type="none" w="sm" len="sm"/>
          </a:ln>
        </p:spPr>
        <p:txBody>
          <a:bodyPr spcFirstLastPara="1" wrap="square" lIns="91425" tIns="91425" rIns="91425" bIns="91425" anchor="ctr" anchorCtr="0">
            <a:noAutofit/>
          </a:bodyPr>
          <a:lstStyle/>
          <a:p>
            <a:pPr marL="342900" marR="0" lvl="0" indent="-342900" algn="l" rtl="0">
              <a:lnSpc>
                <a:spcPct val="115000"/>
              </a:lnSpc>
              <a:spcBef>
                <a:spcPts val="0"/>
              </a:spcBef>
              <a:spcAft>
                <a:spcPts val="0"/>
              </a:spcAft>
              <a:buClr>
                <a:schemeClr val="dk1"/>
              </a:buClr>
              <a:buSzPts val="2200"/>
              <a:buFont typeface="Arial"/>
              <a:buChar char="•"/>
            </a:pPr>
            <a:r>
              <a:rPr lang="en-US" sz="2200" dirty="0">
                <a:solidFill>
                  <a:srgbClr val="3F3F3F"/>
                </a:solidFill>
                <a:latin typeface="Open Sans"/>
                <a:ea typeface="Open Sans"/>
                <a:cs typeface="Open Sans"/>
                <a:sym typeface="Open Sans"/>
              </a:rPr>
              <a:t>It has a responsive design</a:t>
            </a:r>
            <a:endParaRPr sz="2200" dirty="0">
              <a:solidFill>
                <a:srgbClr val="3F3F3F"/>
              </a:solidFill>
              <a:latin typeface="Open Sans"/>
              <a:ea typeface="Open Sans"/>
              <a:cs typeface="Open Sans"/>
              <a:sym typeface="Open Sans"/>
            </a:endParaRPr>
          </a:p>
          <a:p>
            <a:pPr marL="342900" marR="0" lvl="0" indent="-342900" algn="l" rtl="0">
              <a:lnSpc>
                <a:spcPct val="115000"/>
              </a:lnSpc>
              <a:spcBef>
                <a:spcPts val="0"/>
              </a:spcBef>
              <a:spcAft>
                <a:spcPts val="0"/>
              </a:spcAft>
              <a:buClr>
                <a:schemeClr val="dk1"/>
              </a:buClr>
              <a:buSzPts val="2200"/>
              <a:buFont typeface="Arial"/>
              <a:buChar char="•"/>
            </a:pPr>
            <a:r>
              <a:rPr lang="en-US" sz="2200" dirty="0">
                <a:solidFill>
                  <a:srgbClr val="3F3F3F"/>
                </a:solidFill>
                <a:latin typeface="Open Sans"/>
                <a:ea typeface="Open Sans"/>
                <a:cs typeface="Open Sans"/>
                <a:sym typeface="Open Sans"/>
              </a:rPr>
              <a:t>It provides consistency</a:t>
            </a:r>
            <a:endParaRPr sz="2200" dirty="0">
              <a:solidFill>
                <a:srgbClr val="3F3F3F"/>
              </a:solidFill>
              <a:latin typeface="Open Sans"/>
              <a:ea typeface="Open Sans"/>
              <a:cs typeface="Open Sans"/>
              <a:sym typeface="Open Sans"/>
            </a:endParaRPr>
          </a:p>
          <a:p>
            <a:pPr marL="342900" marR="0" lvl="0" indent="-342900" algn="l" rtl="0">
              <a:lnSpc>
                <a:spcPct val="115000"/>
              </a:lnSpc>
              <a:spcBef>
                <a:spcPts val="0"/>
              </a:spcBef>
              <a:spcAft>
                <a:spcPts val="0"/>
              </a:spcAft>
              <a:buClr>
                <a:schemeClr val="dk1"/>
              </a:buClr>
              <a:buSzPts val="2200"/>
              <a:buFont typeface="Arial"/>
              <a:buChar char="•"/>
            </a:pPr>
            <a:r>
              <a:rPr lang="en-US" sz="2200" dirty="0">
                <a:solidFill>
                  <a:srgbClr val="3F3F3F"/>
                </a:solidFill>
                <a:latin typeface="Open Sans"/>
                <a:ea typeface="Open Sans"/>
                <a:cs typeface="Open Sans"/>
                <a:sym typeface="Open Sans"/>
              </a:rPr>
              <a:t>Flexibility</a:t>
            </a:r>
            <a:endParaRPr sz="2200" dirty="0">
              <a:solidFill>
                <a:srgbClr val="3F3F3F"/>
              </a:solidFill>
              <a:latin typeface="Open Sans"/>
              <a:ea typeface="Open Sans"/>
              <a:cs typeface="Open Sans"/>
              <a:sym typeface="Open Sans"/>
            </a:endParaRPr>
          </a:p>
          <a:p>
            <a:pPr marL="342900" marR="0" lvl="0" indent="-342900" algn="l" rtl="0">
              <a:lnSpc>
                <a:spcPct val="115000"/>
              </a:lnSpc>
              <a:spcBef>
                <a:spcPts val="0"/>
              </a:spcBef>
              <a:spcAft>
                <a:spcPts val="0"/>
              </a:spcAft>
              <a:buClr>
                <a:schemeClr val="dk1"/>
              </a:buClr>
              <a:buSzPts val="2200"/>
              <a:buFont typeface="Arial"/>
              <a:buChar char="•"/>
            </a:pPr>
            <a:r>
              <a:rPr lang="en-US" sz="2200" dirty="0">
                <a:solidFill>
                  <a:srgbClr val="3F3F3F"/>
                </a:solidFill>
                <a:latin typeface="Open Sans"/>
                <a:ea typeface="Open Sans"/>
                <a:cs typeface="Open Sans"/>
                <a:sym typeface="Open Sans"/>
              </a:rPr>
              <a:t>Easy to use</a:t>
            </a:r>
            <a:endParaRPr sz="2200" dirty="0">
              <a:solidFill>
                <a:srgbClr val="3F3F3F"/>
              </a:solidFill>
              <a:latin typeface="Open Sans"/>
              <a:ea typeface="Open Sans"/>
              <a:cs typeface="Open Sans"/>
              <a:sym typeface="Open Sans"/>
            </a:endParaRPr>
          </a:p>
          <a:p>
            <a:pPr marL="342900" marR="0" lvl="0" indent="-342900" algn="l" rtl="0">
              <a:lnSpc>
                <a:spcPct val="115000"/>
              </a:lnSpc>
              <a:spcBef>
                <a:spcPts val="0"/>
              </a:spcBef>
              <a:spcAft>
                <a:spcPts val="0"/>
              </a:spcAft>
              <a:buClr>
                <a:schemeClr val="dk1"/>
              </a:buClr>
              <a:buSzPts val="2200"/>
              <a:buFont typeface="Arial"/>
              <a:buChar char="•"/>
            </a:pPr>
            <a:r>
              <a:rPr lang="en-US" sz="2200" dirty="0">
                <a:solidFill>
                  <a:srgbClr val="3F3F3F"/>
                </a:solidFill>
                <a:latin typeface="Open Sans"/>
                <a:ea typeface="Open Sans"/>
                <a:cs typeface="Open Sans"/>
                <a:sym typeface="Open Sans"/>
              </a:rPr>
              <a:t>Cross-browser compatibility</a:t>
            </a:r>
            <a:endParaRPr sz="2200" dirty="0">
              <a:solidFill>
                <a:srgbClr val="3F3F3F"/>
              </a:solidFill>
              <a:latin typeface="Open Sans"/>
              <a:ea typeface="Open Sans"/>
              <a:cs typeface="Open Sans"/>
              <a:sym typeface="Open Sans"/>
            </a:endParaRPr>
          </a:p>
        </p:txBody>
      </p:sp>
      <p:pic>
        <p:nvPicPr>
          <p:cNvPr id="973" name="Google Shape;973;p75"/>
          <p:cNvPicPr preferRelativeResize="0"/>
          <p:nvPr/>
        </p:nvPicPr>
        <p:blipFill rotWithShape="1">
          <a:blip r:embed="rId3">
            <a:alphaModFix/>
          </a:blip>
          <a:srcRect/>
          <a:stretch/>
        </p:blipFill>
        <p:spPr>
          <a:xfrm>
            <a:off x="1119200" y="3050047"/>
            <a:ext cx="4136101" cy="4136101"/>
          </a:xfrm>
          <a:prstGeom prst="rect">
            <a:avLst/>
          </a:prstGeom>
          <a:noFill/>
          <a:ln>
            <a:noFill/>
          </a:ln>
        </p:spPr>
      </p:pic>
      <p:sp>
        <p:nvSpPr>
          <p:cNvPr id="5" name="Brandline_LVC">
            <a:extLst>
              <a:ext uri="{FF2B5EF4-FFF2-40B4-BE49-F238E27FC236}">
                <a16:creationId xmlns:a16="http://schemas.microsoft.com/office/drawing/2014/main" id="{9C988045-7A5C-A011-B64E-0EAD2E1AA66F}"/>
              </a:ext>
            </a:extLst>
          </p:cNvPr>
          <p:cNvSpPr/>
          <p:nvPr/>
        </p:nvSpPr>
        <p:spPr>
          <a:xfrm>
            <a:off x="5054600" y="816324"/>
            <a:ext cx="6157595"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978"/>
        <p:cNvGrpSpPr/>
        <p:nvPr/>
      </p:nvGrpSpPr>
      <p:grpSpPr>
        <a:xfrm>
          <a:off x="0" y="0"/>
          <a:ext cx="0" cy="0"/>
          <a:chOff x="0" y="0"/>
          <a:chExt cx="0" cy="0"/>
        </a:xfrm>
      </p:grpSpPr>
      <p:sp>
        <p:nvSpPr>
          <p:cNvPr id="980" name="Google Shape;980;p76"/>
          <p:cNvSpPr/>
          <p:nvPr/>
        </p:nvSpPr>
        <p:spPr>
          <a:xfrm>
            <a:off x="6004224" y="3225693"/>
            <a:ext cx="9573900" cy="3784807"/>
          </a:xfrm>
          <a:prstGeom prst="roundRect">
            <a:avLst>
              <a:gd name="adj" fmla="val 9620"/>
            </a:avLst>
          </a:prstGeom>
          <a:noFill/>
          <a:ln w="9525" cap="flat" cmpd="sng">
            <a:solidFill>
              <a:srgbClr val="024F93"/>
            </a:solidFill>
            <a:prstDash val="solid"/>
            <a:round/>
            <a:headEnd type="none" w="sm" len="sm"/>
            <a:tailEnd type="none" w="sm" len="sm"/>
          </a:ln>
        </p:spPr>
        <p:txBody>
          <a:bodyPr spcFirstLastPara="1" wrap="square" lIns="91425" tIns="91425" rIns="91425" bIns="91425" anchor="ctr" anchorCtr="0">
            <a:noAutofit/>
          </a:bodyPr>
          <a:lstStyle/>
          <a:p>
            <a:pPr marL="457200" marR="0" lvl="0" indent="-368300" algn="l" rtl="0">
              <a:lnSpc>
                <a:spcPct val="115000"/>
              </a:lnSpc>
              <a:spcBef>
                <a:spcPts val="0"/>
              </a:spcBef>
              <a:spcAft>
                <a:spcPts val="0"/>
              </a:spcAft>
              <a:buClr>
                <a:schemeClr val="dk1"/>
              </a:buClr>
              <a:buSzPts val="2200"/>
              <a:buFont typeface="Arial"/>
              <a:buChar char="•"/>
            </a:pPr>
            <a:r>
              <a:rPr lang="en-US" sz="2200" b="0" i="0" u="none" strike="noStrike" cap="none">
                <a:solidFill>
                  <a:srgbClr val="3F3F3F"/>
                </a:solidFill>
                <a:latin typeface="Open Sans"/>
                <a:ea typeface="Open Sans"/>
                <a:cs typeface="Open Sans"/>
                <a:sym typeface="Open Sans"/>
              </a:rPr>
              <a:t>Group columns horizontally using rows</a:t>
            </a:r>
            <a:endParaRPr/>
          </a:p>
          <a:p>
            <a:pPr marL="457200" marR="0" lvl="0" indent="-228600" algn="l" rtl="0">
              <a:lnSpc>
                <a:spcPct val="115000"/>
              </a:lnSpc>
              <a:spcBef>
                <a:spcPts val="0"/>
              </a:spcBef>
              <a:spcAft>
                <a:spcPts val="0"/>
              </a:spcAft>
              <a:buClr>
                <a:schemeClr val="dk1"/>
              </a:buClr>
              <a:buSzPts val="2200"/>
              <a:buFont typeface="Arial"/>
              <a:buNone/>
            </a:pPr>
            <a:endParaRPr sz="1400" b="0" i="0" u="none" strike="noStrike" cap="none">
              <a:solidFill>
                <a:schemeClr val="dk1"/>
              </a:solidFill>
              <a:latin typeface="Arial"/>
              <a:ea typeface="Arial"/>
              <a:cs typeface="Arial"/>
              <a:sym typeface="Arial"/>
            </a:endParaRPr>
          </a:p>
          <a:p>
            <a:pPr marL="457200" marR="0" lvl="0" indent="-368300" algn="l" rtl="0">
              <a:lnSpc>
                <a:spcPct val="115000"/>
              </a:lnSpc>
              <a:spcBef>
                <a:spcPts val="0"/>
              </a:spcBef>
              <a:spcAft>
                <a:spcPts val="0"/>
              </a:spcAft>
              <a:buClr>
                <a:schemeClr val="dk1"/>
              </a:buClr>
              <a:buSzPts val="2200"/>
              <a:buFont typeface="Arial"/>
              <a:buChar char="•"/>
            </a:pPr>
            <a:r>
              <a:rPr lang="en-US" sz="2200" b="0" i="0" u="none" strike="noStrike" cap="none">
                <a:solidFill>
                  <a:srgbClr val="3F3F3F"/>
                </a:solidFill>
                <a:latin typeface="Open Sans"/>
                <a:ea typeface="Open Sans"/>
                <a:cs typeface="Open Sans"/>
                <a:sym typeface="Open Sans"/>
              </a:rPr>
              <a:t>Create grid columns by specifying the number of available columns you wish to span. For example, three equal columns would use three .col-xs-4</a:t>
            </a:r>
            <a:endParaRPr/>
          </a:p>
          <a:p>
            <a:pPr marL="457200" marR="0" lvl="0" indent="-228600" algn="l" rtl="0">
              <a:lnSpc>
                <a:spcPct val="115000"/>
              </a:lnSpc>
              <a:spcBef>
                <a:spcPts val="0"/>
              </a:spcBef>
              <a:spcAft>
                <a:spcPts val="0"/>
              </a:spcAft>
              <a:buClr>
                <a:schemeClr val="dk1"/>
              </a:buClr>
              <a:buSzPts val="2200"/>
              <a:buFont typeface="Arial"/>
              <a:buNone/>
            </a:pPr>
            <a:endParaRPr sz="1400" b="0" i="0" u="none" strike="noStrike" cap="none">
              <a:solidFill>
                <a:schemeClr val="dk1"/>
              </a:solidFill>
              <a:latin typeface="Arial"/>
              <a:ea typeface="Arial"/>
              <a:cs typeface="Arial"/>
              <a:sym typeface="Arial"/>
            </a:endParaRPr>
          </a:p>
          <a:p>
            <a:pPr marL="457200" marR="0" lvl="0" indent="-368300" algn="l" rtl="0">
              <a:lnSpc>
                <a:spcPct val="115000"/>
              </a:lnSpc>
              <a:spcBef>
                <a:spcPts val="0"/>
              </a:spcBef>
              <a:spcAft>
                <a:spcPts val="0"/>
              </a:spcAft>
              <a:buClr>
                <a:schemeClr val="dk1"/>
              </a:buClr>
              <a:buSzPts val="2200"/>
              <a:buFont typeface="Arial"/>
              <a:buChar char="•"/>
            </a:pPr>
            <a:r>
              <a:rPr lang="en-US" sz="2200" b="0" i="0" u="none" strike="noStrike" cap="none">
                <a:solidFill>
                  <a:srgbClr val="3F3F3F"/>
                </a:solidFill>
                <a:latin typeface="Open Sans"/>
                <a:ea typeface="Open Sans"/>
                <a:cs typeface="Open Sans"/>
                <a:sym typeface="Open Sans"/>
              </a:rPr>
              <a:t>Place the content within columns, and only columns may be immediate children of rows</a:t>
            </a:r>
            <a:endParaRPr sz="2200" b="0" i="0" u="none" strike="noStrike" cap="none">
              <a:solidFill>
                <a:srgbClr val="3F3F3F"/>
              </a:solidFill>
              <a:latin typeface="Open Sans"/>
              <a:ea typeface="Open Sans"/>
              <a:cs typeface="Open Sans"/>
              <a:sym typeface="Open Sans"/>
            </a:endParaRPr>
          </a:p>
          <a:p>
            <a:pPr marL="0" marR="0" lvl="0" indent="0" algn="l" rtl="0">
              <a:lnSpc>
                <a:spcPct val="115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981" name="Google Shape;981;p76"/>
          <p:cNvPicPr preferRelativeResize="0"/>
          <p:nvPr/>
        </p:nvPicPr>
        <p:blipFill rotWithShape="1">
          <a:blip r:embed="rId3">
            <a:alphaModFix/>
          </a:blip>
          <a:srcRect/>
          <a:stretch/>
        </p:blipFill>
        <p:spPr>
          <a:xfrm>
            <a:off x="1119200" y="3050047"/>
            <a:ext cx="4136101" cy="4136101"/>
          </a:xfrm>
          <a:prstGeom prst="rect">
            <a:avLst/>
          </a:prstGeom>
          <a:noFill/>
          <a:ln>
            <a:noFill/>
          </a:ln>
        </p:spPr>
      </p:pic>
      <p:sp>
        <p:nvSpPr>
          <p:cNvPr id="982" name="Google Shape;982;p76"/>
          <p:cNvSpPr/>
          <p:nvPr/>
        </p:nvSpPr>
        <p:spPr>
          <a:xfrm>
            <a:off x="3616828" y="1525258"/>
            <a:ext cx="9062100" cy="9447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marR="0" lvl="0" indent="0" algn="ctr" rtl="0">
              <a:lnSpc>
                <a:spcPct val="115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The advantages of using grid systems in Bootstrap are:</a:t>
            </a:r>
            <a:endParaRPr sz="2200" b="0" i="0" u="none" strike="noStrike" cap="none">
              <a:solidFill>
                <a:srgbClr val="3F3F3F"/>
              </a:solidFill>
              <a:latin typeface="Open Sans"/>
              <a:ea typeface="Open Sans"/>
              <a:cs typeface="Open Sans"/>
              <a:sym typeface="Open Sans"/>
            </a:endParaRPr>
          </a:p>
        </p:txBody>
      </p:sp>
      <p:sp>
        <p:nvSpPr>
          <p:cNvPr id="983" name="Google Shape;983;p76"/>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dirty="0">
                <a:solidFill>
                  <a:srgbClr val="3F3F3F"/>
                </a:solidFill>
              </a:rPr>
              <a:t>Advantages of Grid Systems</a:t>
            </a:r>
            <a:endParaRPr dirty="0">
              <a:solidFill>
                <a:srgbClr val="3F3F3F"/>
              </a:solidFill>
            </a:endParaRPr>
          </a:p>
        </p:txBody>
      </p:sp>
      <p:sp>
        <p:nvSpPr>
          <p:cNvPr id="5" name="Brandline_LVC">
            <a:extLst>
              <a:ext uri="{FF2B5EF4-FFF2-40B4-BE49-F238E27FC236}">
                <a16:creationId xmlns:a16="http://schemas.microsoft.com/office/drawing/2014/main" id="{A136369A-1F97-3930-515D-58BADE5D25F2}"/>
              </a:ext>
            </a:extLst>
          </p:cNvPr>
          <p:cNvSpPr/>
          <p:nvPr/>
        </p:nvSpPr>
        <p:spPr>
          <a:xfrm>
            <a:off x="5054600" y="816324"/>
            <a:ext cx="6157595"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988"/>
        <p:cNvGrpSpPr/>
        <p:nvPr/>
      </p:nvGrpSpPr>
      <p:grpSpPr>
        <a:xfrm>
          <a:off x="0" y="0"/>
          <a:ext cx="0" cy="0"/>
          <a:chOff x="0" y="0"/>
          <a:chExt cx="0" cy="0"/>
        </a:xfrm>
      </p:grpSpPr>
      <p:sp>
        <p:nvSpPr>
          <p:cNvPr id="989" name="Google Shape;989;p77"/>
          <p:cNvSpPr/>
          <p:nvPr/>
        </p:nvSpPr>
        <p:spPr>
          <a:xfrm>
            <a:off x="733338" y="5854262"/>
            <a:ext cx="2332347" cy="748825"/>
          </a:xfrm>
          <a:prstGeom prst="roundRect">
            <a:avLst>
              <a:gd name="adj" fmla="val 16667"/>
            </a:avLst>
          </a:prstGeom>
          <a:solidFill>
            <a:srgbClr val="F2F2F2"/>
          </a:solidFill>
          <a:ln w="2857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a:solidFill>
                  <a:srgbClr val="3F3F3F"/>
                </a:solidFill>
                <a:latin typeface="Open Sans"/>
                <a:ea typeface="Open Sans"/>
                <a:cs typeface="Open Sans"/>
                <a:sym typeface="Open Sans"/>
              </a:rPr>
              <a:t>xs (for phones)</a:t>
            </a:r>
            <a:endParaRPr sz="1400" b="0" i="0" u="none" strike="noStrike" cap="none">
              <a:solidFill>
                <a:srgbClr val="3F3F3F"/>
              </a:solidFill>
              <a:latin typeface="Arial"/>
              <a:ea typeface="Arial"/>
              <a:cs typeface="Arial"/>
              <a:sym typeface="Arial"/>
            </a:endParaRPr>
          </a:p>
        </p:txBody>
      </p:sp>
      <p:grpSp>
        <p:nvGrpSpPr>
          <p:cNvPr id="990" name="Google Shape;990;p77"/>
          <p:cNvGrpSpPr/>
          <p:nvPr/>
        </p:nvGrpSpPr>
        <p:grpSpPr>
          <a:xfrm>
            <a:off x="1516924" y="4018325"/>
            <a:ext cx="765175" cy="1423988"/>
            <a:chOff x="1857519" y="2871349"/>
            <a:chExt cx="765175" cy="1423988"/>
          </a:xfrm>
        </p:grpSpPr>
        <p:sp>
          <p:nvSpPr>
            <p:cNvPr id="991" name="Google Shape;991;p77"/>
            <p:cNvSpPr/>
            <p:nvPr/>
          </p:nvSpPr>
          <p:spPr>
            <a:xfrm>
              <a:off x="1857519" y="2871349"/>
              <a:ext cx="765175" cy="1423988"/>
            </a:xfrm>
            <a:custGeom>
              <a:avLst/>
              <a:gdLst/>
              <a:ahLst/>
              <a:cxnLst/>
              <a:rect l="l" t="t" r="r" b="b"/>
              <a:pathLst>
                <a:path w="482" h="897" extrusionOk="0">
                  <a:moveTo>
                    <a:pt x="35" y="0"/>
                  </a:moveTo>
                  <a:lnTo>
                    <a:pt x="447" y="0"/>
                  </a:lnTo>
                  <a:lnTo>
                    <a:pt x="461" y="3"/>
                  </a:lnTo>
                  <a:lnTo>
                    <a:pt x="472" y="10"/>
                  </a:lnTo>
                  <a:lnTo>
                    <a:pt x="480" y="21"/>
                  </a:lnTo>
                  <a:lnTo>
                    <a:pt x="482" y="35"/>
                  </a:lnTo>
                  <a:lnTo>
                    <a:pt x="482" y="861"/>
                  </a:lnTo>
                  <a:lnTo>
                    <a:pt x="480" y="874"/>
                  </a:lnTo>
                  <a:lnTo>
                    <a:pt x="472" y="886"/>
                  </a:lnTo>
                  <a:lnTo>
                    <a:pt x="461" y="893"/>
                  </a:lnTo>
                  <a:lnTo>
                    <a:pt x="447" y="897"/>
                  </a:lnTo>
                  <a:lnTo>
                    <a:pt x="35" y="897"/>
                  </a:lnTo>
                  <a:lnTo>
                    <a:pt x="22" y="893"/>
                  </a:lnTo>
                  <a:lnTo>
                    <a:pt x="10" y="886"/>
                  </a:lnTo>
                  <a:lnTo>
                    <a:pt x="3" y="874"/>
                  </a:lnTo>
                  <a:lnTo>
                    <a:pt x="0" y="861"/>
                  </a:lnTo>
                  <a:lnTo>
                    <a:pt x="0" y="35"/>
                  </a:lnTo>
                  <a:lnTo>
                    <a:pt x="3" y="21"/>
                  </a:lnTo>
                  <a:lnTo>
                    <a:pt x="10" y="10"/>
                  </a:lnTo>
                  <a:lnTo>
                    <a:pt x="22" y="3"/>
                  </a:lnTo>
                  <a:lnTo>
                    <a:pt x="35" y="0"/>
                  </a:ln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3F3F3F"/>
                </a:solidFill>
                <a:latin typeface="Arial"/>
                <a:ea typeface="Arial"/>
                <a:cs typeface="Arial"/>
                <a:sym typeface="Arial"/>
              </a:endParaRPr>
            </a:p>
          </p:txBody>
        </p:sp>
        <p:sp>
          <p:nvSpPr>
            <p:cNvPr id="992" name="Google Shape;992;p77"/>
            <p:cNvSpPr/>
            <p:nvPr/>
          </p:nvSpPr>
          <p:spPr>
            <a:xfrm>
              <a:off x="2236931" y="2871349"/>
              <a:ext cx="385763" cy="1423988"/>
            </a:xfrm>
            <a:custGeom>
              <a:avLst/>
              <a:gdLst/>
              <a:ahLst/>
              <a:cxnLst/>
              <a:rect l="l" t="t" r="r" b="b"/>
              <a:pathLst>
                <a:path w="243" h="897" extrusionOk="0">
                  <a:moveTo>
                    <a:pt x="0" y="0"/>
                  </a:moveTo>
                  <a:lnTo>
                    <a:pt x="208" y="0"/>
                  </a:lnTo>
                  <a:lnTo>
                    <a:pt x="222" y="3"/>
                  </a:lnTo>
                  <a:lnTo>
                    <a:pt x="233" y="10"/>
                  </a:lnTo>
                  <a:lnTo>
                    <a:pt x="241" y="21"/>
                  </a:lnTo>
                  <a:lnTo>
                    <a:pt x="243" y="35"/>
                  </a:lnTo>
                  <a:lnTo>
                    <a:pt x="243" y="861"/>
                  </a:lnTo>
                  <a:lnTo>
                    <a:pt x="241" y="874"/>
                  </a:lnTo>
                  <a:lnTo>
                    <a:pt x="233" y="886"/>
                  </a:lnTo>
                  <a:lnTo>
                    <a:pt x="222" y="893"/>
                  </a:lnTo>
                  <a:lnTo>
                    <a:pt x="208" y="897"/>
                  </a:lnTo>
                  <a:lnTo>
                    <a:pt x="0" y="897"/>
                  </a:lnTo>
                  <a:lnTo>
                    <a:pt x="0" y="0"/>
                  </a:ln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3F3F3F"/>
                </a:solidFill>
                <a:latin typeface="Arial"/>
                <a:ea typeface="Arial"/>
                <a:cs typeface="Arial"/>
                <a:sym typeface="Arial"/>
              </a:endParaRPr>
            </a:p>
          </p:txBody>
        </p:sp>
        <p:sp>
          <p:nvSpPr>
            <p:cNvPr id="993" name="Google Shape;993;p77"/>
            <p:cNvSpPr/>
            <p:nvPr/>
          </p:nvSpPr>
          <p:spPr>
            <a:xfrm>
              <a:off x="1921019" y="2987236"/>
              <a:ext cx="639763" cy="1098550"/>
            </a:xfrm>
            <a:prstGeom prst="rect">
              <a:avLst/>
            </a:prstGeom>
            <a:solidFill>
              <a:srgbClr val="FF5E46"/>
            </a:solidFill>
            <a:ln w="9525" cap="flat" cmpd="sng">
              <a:solidFill>
                <a:srgbClr val="FF5E46"/>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3F3F3F"/>
                </a:solidFill>
                <a:latin typeface="Arial"/>
                <a:ea typeface="Arial"/>
                <a:cs typeface="Arial"/>
                <a:sym typeface="Arial"/>
              </a:endParaRPr>
            </a:p>
          </p:txBody>
        </p:sp>
        <p:sp>
          <p:nvSpPr>
            <p:cNvPr id="994" name="Google Shape;994;p77"/>
            <p:cNvSpPr/>
            <p:nvPr/>
          </p:nvSpPr>
          <p:spPr>
            <a:xfrm>
              <a:off x="2236931" y="2987236"/>
              <a:ext cx="323850" cy="1098550"/>
            </a:xfrm>
            <a:prstGeom prst="rect">
              <a:avLst/>
            </a:prstGeom>
            <a:solidFill>
              <a:srgbClr val="DB3211"/>
            </a:solidFill>
            <a:ln w="9525" cap="flat" cmpd="sng">
              <a:solidFill>
                <a:srgbClr val="DB321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3F3F3F"/>
                </a:solidFill>
                <a:latin typeface="Arial"/>
                <a:ea typeface="Arial"/>
                <a:cs typeface="Arial"/>
                <a:sym typeface="Arial"/>
              </a:endParaRPr>
            </a:p>
          </p:txBody>
        </p:sp>
        <p:sp>
          <p:nvSpPr>
            <p:cNvPr id="995" name="Google Shape;995;p77"/>
            <p:cNvSpPr/>
            <p:nvPr/>
          </p:nvSpPr>
          <p:spPr>
            <a:xfrm>
              <a:off x="2198831" y="4127061"/>
              <a:ext cx="85725" cy="85725"/>
            </a:xfrm>
            <a:custGeom>
              <a:avLst/>
              <a:gdLst/>
              <a:ahLst/>
              <a:cxnLst/>
              <a:rect l="l" t="t" r="r" b="b"/>
              <a:pathLst>
                <a:path w="54" h="54" extrusionOk="0">
                  <a:moveTo>
                    <a:pt x="26" y="0"/>
                  </a:moveTo>
                  <a:lnTo>
                    <a:pt x="40" y="4"/>
                  </a:lnTo>
                  <a:lnTo>
                    <a:pt x="50" y="14"/>
                  </a:lnTo>
                  <a:lnTo>
                    <a:pt x="54" y="28"/>
                  </a:lnTo>
                  <a:lnTo>
                    <a:pt x="50" y="41"/>
                  </a:lnTo>
                  <a:lnTo>
                    <a:pt x="40" y="51"/>
                  </a:lnTo>
                  <a:lnTo>
                    <a:pt x="26" y="54"/>
                  </a:lnTo>
                  <a:lnTo>
                    <a:pt x="13" y="51"/>
                  </a:lnTo>
                  <a:lnTo>
                    <a:pt x="4" y="41"/>
                  </a:lnTo>
                  <a:lnTo>
                    <a:pt x="0" y="28"/>
                  </a:lnTo>
                  <a:lnTo>
                    <a:pt x="4" y="14"/>
                  </a:lnTo>
                  <a:lnTo>
                    <a:pt x="13" y="4"/>
                  </a:lnTo>
                  <a:lnTo>
                    <a:pt x="26" y="0"/>
                  </a:lnTo>
                  <a:close/>
                </a:path>
              </a:pathLst>
            </a:custGeom>
            <a:solidFill>
              <a:srgbClr val="698083"/>
            </a:solidFill>
            <a:ln w="9525" cap="flat" cmpd="sng">
              <a:solidFill>
                <a:srgbClr val="698083"/>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3F3F3F"/>
                </a:solidFill>
                <a:latin typeface="Arial"/>
                <a:ea typeface="Arial"/>
                <a:cs typeface="Arial"/>
                <a:sym typeface="Arial"/>
              </a:endParaRPr>
            </a:p>
          </p:txBody>
        </p:sp>
      </p:grpSp>
      <p:sp>
        <p:nvSpPr>
          <p:cNvPr id="996" name="Google Shape;996;p77"/>
          <p:cNvSpPr/>
          <p:nvPr/>
        </p:nvSpPr>
        <p:spPr>
          <a:xfrm>
            <a:off x="4244545" y="5834800"/>
            <a:ext cx="2656643" cy="748825"/>
          </a:xfrm>
          <a:prstGeom prst="roundRect">
            <a:avLst>
              <a:gd name="adj" fmla="val 16667"/>
            </a:avLst>
          </a:prstGeom>
          <a:solidFill>
            <a:srgbClr val="F2F2F2"/>
          </a:solidFill>
          <a:ln w="2857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a:solidFill>
                  <a:srgbClr val="3F3F3F"/>
                </a:solidFill>
                <a:latin typeface="Open Sans"/>
                <a:ea typeface="Open Sans"/>
                <a:cs typeface="Open Sans"/>
                <a:sym typeface="Open Sans"/>
              </a:rPr>
              <a:t>sm (for tablets)</a:t>
            </a:r>
            <a:endParaRPr sz="1400" b="0" i="0" u="none" strike="noStrike" cap="none">
              <a:solidFill>
                <a:srgbClr val="3F3F3F"/>
              </a:solidFill>
              <a:latin typeface="Arial"/>
              <a:ea typeface="Arial"/>
              <a:cs typeface="Arial"/>
              <a:sym typeface="Arial"/>
            </a:endParaRPr>
          </a:p>
        </p:txBody>
      </p:sp>
      <p:grpSp>
        <p:nvGrpSpPr>
          <p:cNvPr id="997" name="Google Shape;997;p77"/>
          <p:cNvGrpSpPr/>
          <p:nvPr/>
        </p:nvGrpSpPr>
        <p:grpSpPr>
          <a:xfrm>
            <a:off x="5148967" y="3718765"/>
            <a:ext cx="847798" cy="1443670"/>
            <a:chOff x="5397162" y="3503975"/>
            <a:chExt cx="1489076" cy="1873250"/>
          </a:xfrm>
        </p:grpSpPr>
        <p:sp>
          <p:nvSpPr>
            <p:cNvPr id="998" name="Google Shape;998;p77"/>
            <p:cNvSpPr/>
            <p:nvPr/>
          </p:nvSpPr>
          <p:spPr>
            <a:xfrm>
              <a:off x="5397162" y="3503975"/>
              <a:ext cx="1489075" cy="1873250"/>
            </a:xfrm>
            <a:custGeom>
              <a:avLst/>
              <a:gdLst/>
              <a:ahLst/>
              <a:cxnLst/>
              <a:rect l="l" t="t" r="r" b="b"/>
              <a:pathLst>
                <a:path w="938" h="1180" extrusionOk="0">
                  <a:moveTo>
                    <a:pt x="46" y="0"/>
                  </a:moveTo>
                  <a:lnTo>
                    <a:pt x="892" y="0"/>
                  </a:lnTo>
                  <a:lnTo>
                    <a:pt x="909" y="4"/>
                  </a:lnTo>
                  <a:lnTo>
                    <a:pt x="924" y="14"/>
                  </a:lnTo>
                  <a:lnTo>
                    <a:pt x="934" y="29"/>
                  </a:lnTo>
                  <a:lnTo>
                    <a:pt x="938" y="47"/>
                  </a:lnTo>
                  <a:lnTo>
                    <a:pt x="938" y="1133"/>
                  </a:lnTo>
                  <a:lnTo>
                    <a:pt x="934" y="1151"/>
                  </a:lnTo>
                  <a:lnTo>
                    <a:pt x="924" y="1166"/>
                  </a:lnTo>
                  <a:lnTo>
                    <a:pt x="909" y="1176"/>
                  </a:lnTo>
                  <a:lnTo>
                    <a:pt x="892" y="1180"/>
                  </a:lnTo>
                  <a:lnTo>
                    <a:pt x="46" y="1180"/>
                  </a:lnTo>
                  <a:lnTo>
                    <a:pt x="29" y="1176"/>
                  </a:lnTo>
                  <a:lnTo>
                    <a:pt x="14" y="1166"/>
                  </a:lnTo>
                  <a:lnTo>
                    <a:pt x="4" y="1151"/>
                  </a:lnTo>
                  <a:lnTo>
                    <a:pt x="0" y="1133"/>
                  </a:lnTo>
                  <a:lnTo>
                    <a:pt x="0" y="47"/>
                  </a:lnTo>
                  <a:lnTo>
                    <a:pt x="4" y="29"/>
                  </a:lnTo>
                  <a:lnTo>
                    <a:pt x="14" y="14"/>
                  </a:lnTo>
                  <a:lnTo>
                    <a:pt x="29" y="4"/>
                  </a:lnTo>
                  <a:lnTo>
                    <a:pt x="46" y="0"/>
                  </a:ln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3F3F3F"/>
                </a:solidFill>
                <a:latin typeface="Arial"/>
                <a:ea typeface="Arial"/>
                <a:cs typeface="Arial"/>
                <a:sym typeface="Arial"/>
              </a:endParaRPr>
            </a:p>
          </p:txBody>
        </p:sp>
        <p:sp>
          <p:nvSpPr>
            <p:cNvPr id="999" name="Google Shape;999;p77"/>
            <p:cNvSpPr/>
            <p:nvPr/>
          </p:nvSpPr>
          <p:spPr>
            <a:xfrm>
              <a:off x="6138525" y="3503975"/>
              <a:ext cx="747713" cy="1873250"/>
            </a:xfrm>
            <a:custGeom>
              <a:avLst/>
              <a:gdLst/>
              <a:ahLst/>
              <a:cxnLst/>
              <a:rect l="l" t="t" r="r" b="b"/>
              <a:pathLst>
                <a:path w="471" h="1180" extrusionOk="0">
                  <a:moveTo>
                    <a:pt x="0" y="0"/>
                  </a:moveTo>
                  <a:lnTo>
                    <a:pt x="425" y="0"/>
                  </a:lnTo>
                  <a:lnTo>
                    <a:pt x="442" y="4"/>
                  </a:lnTo>
                  <a:lnTo>
                    <a:pt x="457" y="14"/>
                  </a:lnTo>
                  <a:lnTo>
                    <a:pt x="467" y="29"/>
                  </a:lnTo>
                  <a:lnTo>
                    <a:pt x="471" y="47"/>
                  </a:lnTo>
                  <a:lnTo>
                    <a:pt x="471" y="1133"/>
                  </a:lnTo>
                  <a:lnTo>
                    <a:pt x="467" y="1151"/>
                  </a:lnTo>
                  <a:lnTo>
                    <a:pt x="457" y="1166"/>
                  </a:lnTo>
                  <a:lnTo>
                    <a:pt x="442" y="1176"/>
                  </a:lnTo>
                  <a:lnTo>
                    <a:pt x="425" y="1180"/>
                  </a:lnTo>
                  <a:lnTo>
                    <a:pt x="0" y="1180"/>
                  </a:lnTo>
                  <a:lnTo>
                    <a:pt x="0" y="0"/>
                  </a:ln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3F3F3F"/>
                </a:solidFill>
                <a:latin typeface="Arial"/>
                <a:ea typeface="Arial"/>
                <a:cs typeface="Arial"/>
                <a:sym typeface="Arial"/>
              </a:endParaRPr>
            </a:p>
          </p:txBody>
        </p:sp>
        <p:sp>
          <p:nvSpPr>
            <p:cNvPr id="1000" name="Google Shape;1000;p77"/>
            <p:cNvSpPr/>
            <p:nvPr/>
          </p:nvSpPr>
          <p:spPr>
            <a:xfrm>
              <a:off x="5479712" y="3657963"/>
              <a:ext cx="1322388" cy="1443038"/>
            </a:xfrm>
            <a:prstGeom prst="rect">
              <a:avLst/>
            </a:prstGeom>
            <a:solidFill>
              <a:srgbClr val="83F459"/>
            </a:solidFill>
            <a:ln w="9525" cap="flat" cmpd="sng">
              <a:solidFill>
                <a:srgbClr val="83F459"/>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3F3F3F"/>
                </a:solidFill>
                <a:latin typeface="Arial"/>
                <a:ea typeface="Arial"/>
                <a:cs typeface="Arial"/>
                <a:sym typeface="Arial"/>
              </a:endParaRPr>
            </a:p>
          </p:txBody>
        </p:sp>
        <p:sp>
          <p:nvSpPr>
            <p:cNvPr id="1001" name="Google Shape;1001;p77"/>
            <p:cNvSpPr/>
            <p:nvPr/>
          </p:nvSpPr>
          <p:spPr>
            <a:xfrm>
              <a:off x="6138525" y="3657963"/>
              <a:ext cx="663575" cy="1443038"/>
            </a:xfrm>
            <a:prstGeom prst="rect">
              <a:avLst/>
            </a:prstGeom>
            <a:solidFill>
              <a:srgbClr val="5FE62B"/>
            </a:solidFill>
            <a:ln w="9525" cap="flat" cmpd="sng">
              <a:solidFill>
                <a:srgbClr val="5FE62B"/>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3F3F3F"/>
                </a:solidFill>
                <a:latin typeface="Arial"/>
                <a:ea typeface="Arial"/>
                <a:cs typeface="Arial"/>
                <a:sym typeface="Arial"/>
              </a:endParaRPr>
            </a:p>
          </p:txBody>
        </p:sp>
        <p:sp>
          <p:nvSpPr>
            <p:cNvPr id="1002" name="Google Shape;1002;p77"/>
            <p:cNvSpPr/>
            <p:nvPr/>
          </p:nvSpPr>
          <p:spPr>
            <a:xfrm>
              <a:off x="6084550" y="5158150"/>
              <a:ext cx="112713" cy="109538"/>
            </a:xfrm>
            <a:custGeom>
              <a:avLst/>
              <a:gdLst/>
              <a:ahLst/>
              <a:cxnLst/>
              <a:rect l="l" t="t" r="r" b="b"/>
              <a:pathLst>
                <a:path w="71" h="69" extrusionOk="0">
                  <a:moveTo>
                    <a:pt x="35" y="0"/>
                  </a:moveTo>
                  <a:lnTo>
                    <a:pt x="49" y="2"/>
                  </a:lnTo>
                  <a:lnTo>
                    <a:pt x="61" y="10"/>
                  </a:lnTo>
                  <a:lnTo>
                    <a:pt x="69" y="21"/>
                  </a:lnTo>
                  <a:lnTo>
                    <a:pt x="71" y="35"/>
                  </a:lnTo>
                  <a:lnTo>
                    <a:pt x="69" y="48"/>
                  </a:lnTo>
                  <a:lnTo>
                    <a:pt x="61" y="60"/>
                  </a:lnTo>
                  <a:lnTo>
                    <a:pt x="49" y="67"/>
                  </a:lnTo>
                  <a:lnTo>
                    <a:pt x="35" y="69"/>
                  </a:lnTo>
                  <a:lnTo>
                    <a:pt x="22" y="67"/>
                  </a:lnTo>
                  <a:lnTo>
                    <a:pt x="10" y="60"/>
                  </a:lnTo>
                  <a:lnTo>
                    <a:pt x="3" y="48"/>
                  </a:lnTo>
                  <a:lnTo>
                    <a:pt x="0" y="35"/>
                  </a:lnTo>
                  <a:lnTo>
                    <a:pt x="3" y="21"/>
                  </a:lnTo>
                  <a:lnTo>
                    <a:pt x="10" y="10"/>
                  </a:lnTo>
                  <a:lnTo>
                    <a:pt x="22" y="2"/>
                  </a:lnTo>
                  <a:lnTo>
                    <a:pt x="35" y="0"/>
                  </a:lnTo>
                  <a:close/>
                </a:path>
              </a:pathLst>
            </a:custGeom>
            <a:solidFill>
              <a:srgbClr val="698083"/>
            </a:solidFill>
            <a:ln w="9525" cap="flat" cmpd="sng">
              <a:solidFill>
                <a:srgbClr val="698083"/>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3F3F3F"/>
                </a:solidFill>
                <a:latin typeface="Arial"/>
                <a:ea typeface="Arial"/>
                <a:cs typeface="Arial"/>
                <a:sym typeface="Arial"/>
              </a:endParaRPr>
            </a:p>
          </p:txBody>
        </p:sp>
      </p:grpSp>
      <p:sp>
        <p:nvSpPr>
          <p:cNvPr id="1003" name="Google Shape;1003;p77"/>
          <p:cNvSpPr/>
          <p:nvPr/>
        </p:nvSpPr>
        <p:spPr>
          <a:xfrm>
            <a:off x="8080048" y="5834799"/>
            <a:ext cx="2912952" cy="748825"/>
          </a:xfrm>
          <a:prstGeom prst="roundRect">
            <a:avLst>
              <a:gd name="adj" fmla="val 16667"/>
            </a:avLst>
          </a:prstGeom>
          <a:solidFill>
            <a:srgbClr val="F2F2F2"/>
          </a:solidFill>
          <a:ln w="2857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a:solidFill>
                  <a:srgbClr val="3F3F3F"/>
                </a:solidFill>
                <a:latin typeface="Open Sans"/>
                <a:ea typeface="Open Sans"/>
                <a:cs typeface="Open Sans"/>
                <a:sym typeface="Open Sans"/>
              </a:rPr>
              <a:t>md (for desktops)</a:t>
            </a:r>
            <a:endParaRPr sz="1400" b="0" i="0" u="none" strike="noStrike" cap="none">
              <a:solidFill>
                <a:srgbClr val="3F3F3F"/>
              </a:solidFill>
              <a:latin typeface="Arial"/>
              <a:ea typeface="Arial"/>
              <a:cs typeface="Arial"/>
              <a:sym typeface="Arial"/>
            </a:endParaRPr>
          </a:p>
        </p:txBody>
      </p:sp>
      <p:grpSp>
        <p:nvGrpSpPr>
          <p:cNvPr id="1004" name="Google Shape;1004;p77"/>
          <p:cNvGrpSpPr/>
          <p:nvPr/>
        </p:nvGrpSpPr>
        <p:grpSpPr>
          <a:xfrm>
            <a:off x="8438179" y="3537077"/>
            <a:ext cx="2196692" cy="1980344"/>
            <a:chOff x="8628028" y="3193085"/>
            <a:chExt cx="2579688" cy="2357437"/>
          </a:xfrm>
        </p:grpSpPr>
        <p:sp>
          <p:nvSpPr>
            <p:cNvPr id="1005" name="Google Shape;1005;p77"/>
            <p:cNvSpPr/>
            <p:nvPr/>
          </p:nvSpPr>
          <p:spPr>
            <a:xfrm>
              <a:off x="9402728" y="4620247"/>
              <a:ext cx="1030288" cy="774700"/>
            </a:xfrm>
            <a:custGeom>
              <a:avLst/>
              <a:gdLst/>
              <a:ahLst/>
              <a:cxnLst/>
              <a:rect l="l" t="t" r="r" b="b"/>
              <a:pathLst>
                <a:path w="649" h="488" extrusionOk="0">
                  <a:moveTo>
                    <a:pt x="161" y="0"/>
                  </a:moveTo>
                  <a:lnTo>
                    <a:pt x="487" y="0"/>
                  </a:lnTo>
                  <a:lnTo>
                    <a:pt x="649" y="488"/>
                  </a:lnTo>
                  <a:lnTo>
                    <a:pt x="0" y="488"/>
                  </a:lnTo>
                  <a:lnTo>
                    <a:pt x="161" y="0"/>
                  </a:lnTo>
                  <a:close/>
                </a:path>
              </a:pathLst>
            </a:custGeom>
            <a:solidFill>
              <a:srgbClr val="698083"/>
            </a:solidFill>
            <a:ln w="9525" cap="flat" cmpd="sng">
              <a:solidFill>
                <a:srgbClr val="698083"/>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3F3F3F"/>
                </a:solidFill>
                <a:latin typeface="Arial"/>
                <a:ea typeface="Arial"/>
                <a:cs typeface="Arial"/>
                <a:sym typeface="Arial"/>
              </a:endParaRPr>
            </a:p>
          </p:txBody>
        </p:sp>
        <p:sp>
          <p:nvSpPr>
            <p:cNvPr id="1006" name="Google Shape;1006;p77"/>
            <p:cNvSpPr/>
            <p:nvPr/>
          </p:nvSpPr>
          <p:spPr>
            <a:xfrm>
              <a:off x="9923428" y="4620247"/>
              <a:ext cx="509588" cy="774700"/>
            </a:xfrm>
            <a:custGeom>
              <a:avLst/>
              <a:gdLst/>
              <a:ahLst/>
              <a:cxnLst/>
              <a:rect l="l" t="t" r="r" b="b"/>
              <a:pathLst>
                <a:path w="321" h="488" extrusionOk="0">
                  <a:moveTo>
                    <a:pt x="0" y="0"/>
                  </a:moveTo>
                  <a:lnTo>
                    <a:pt x="159" y="0"/>
                  </a:lnTo>
                  <a:lnTo>
                    <a:pt x="321" y="488"/>
                  </a:lnTo>
                  <a:lnTo>
                    <a:pt x="0" y="488"/>
                  </a:lnTo>
                  <a:lnTo>
                    <a:pt x="0" y="0"/>
                  </a:lnTo>
                  <a:close/>
                </a:path>
              </a:pathLst>
            </a:custGeom>
            <a:solidFill>
              <a:srgbClr val="172B33"/>
            </a:solidFill>
            <a:ln w="9525" cap="flat" cmpd="sng">
              <a:solidFill>
                <a:srgbClr val="172B33"/>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3F3F3F"/>
                </a:solidFill>
                <a:latin typeface="Arial"/>
                <a:ea typeface="Arial"/>
                <a:cs typeface="Arial"/>
                <a:sym typeface="Arial"/>
              </a:endParaRPr>
            </a:p>
          </p:txBody>
        </p:sp>
        <p:sp>
          <p:nvSpPr>
            <p:cNvPr id="1007" name="Google Shape;1007;p77"/>
            <p:cNvSpPr/>
            <p:nvPr/>
          </p:nvSpPr>
          <p:spPr>
            <a:xfrm>
              <a:off x="9275728" y="5347322"/>
              <a:ext cx="1284288" cy="203200"/>
            </a:xfrm>
            <a:custGeom>
              <a:avLst/>
              <a:gdLst/>
              <a:ahLst/>
              <a:cxnLst/>
              <a:rect l="l" t="t" r="r" b="b"/>
              <a:pathLst>
                <a:path w="809" h="128" extrusionOk="0">
                  <a:moveTo>
                    <a:pt x="65" y="0"/>
                  </a:moveTo>
                  <a:lnTo>
                    <a:pt x="744" y="0"/>
                  </a:lnTo>
                  <a:lnTo>
                    <a:pt x="765" y="3"/>
                  </a:lnTo>
                  <a:lnTo>
                    <a:pt x="783" y="13"/>
                  </a:lnTo>
                  <a:lnTo>
                    <a:pt x="796" y="26"/>
                  </a:lnTo>
                  <a:lnTo>
                    <a:pt x="805" y="44"/>
                  </a:lnTo>
                  <a:lnTo>
                    <a:pt x="809" y="63"/>
                  </a:lnTo>
                  <a:lnTo>
                    <a:pt x="805" y="85"/>
                  </a:lnTo>
                  <a:lnTo>
                    <a:pt x="796" y="102"/>
                  </a:lnTo>
                  <a:lnTo>
                    <a:pt x="783" y="116"/>
                  </a:lnTo>
                  <a:lnTo>
                    <a:pt x="765" y="124"/>
                  </a:lnTo>
                  <a:lnTo>
                    <a:pt x="744" y="128"/>
                  </a:lnTo>
                  <a:lnTo>
                    <a:pt x="65" y="128"/>
                  </a:lnTo>
                  <a:lnTo>
                    <a:pt x="44" y="124"/>
                  </a:lnTo>
                  <a:lnTo>
                    <a:pt x="26" y="116"/>
                  </a:lnTo>
                  <a:lnTo>
                    <a:pt x="13" y="102"/>
                  </a:lnTo>
                  <a:lnTo>
                    <a:pt x="4" y="85"/>
                  </a:lnTo>
                  <a:lnTo>
                    <a:pt x="0" y="63"/>
                  </a:lnTo>
                  <a:lnTo>
                    <a:pt x="4" y="44"/>
                  </a:lnTo>
                  <a:lnTo>
                    <a:pt x="13" y="26"/>
                  </a:lnTo>
                  <a:lnTo>
                    <a:pt x="26" y="13"/>
                  </a:lnTo>
                  <a:lnTo>
                    <a:pt x="44" y="3"/>
                  </a:lnTo>
                  <a:lnTo>
                    <a:pt x="65" y="0"/>
                  </a:lnTo>
                  <a:close/>
                </a:path>
              </a:pathLst>
            </a:custGeom>
            <a:solidFill>
              <a:srgbClr val="D3DEDF"/>
            </a:solidFill>
            <a:ln w="9525" cap="flat" cmpd="sng">
              <a:solidFill>
                <a:srgbClr val="D3DED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3F3F3F"/>
                </a:solidFill>
                <a:latin typeface="Arial"/>
                <a:ea typeface="Arial"/>
                <a:cs typeface="Arial"/>
                <a:sym typeface="Arial"/>
              </a:endParaRPr>
            </a:p>
          </p:txBody>
        </p:sp>
        <p:sp>
          <p:nvSpPr>
            <p:cNvPr id="1008" name="Google Shape;1008;p77"/>
            <p:cNvSpPr/>
            <p:nvPr/>
          </p:nvSpPr>
          <p:spPr>
            <a:xfrm>
              <a:off x="8628028" y="3193085"/>
              <a:ext cx="2579688" cy="1804988"/>
            </a:xfrm>
            <a:custGeom>
              <a:avLst/>
              <a:gdLst/>
              <a:ahLst/>
              <a:cxnLst/>
              <a:rect l="l" t="t" r="r" b="b"/>
              <a:pathLst>
                <a:path w="1625" h="1137" extrusionOk="0">
                  <a:moveTo>
                    <a:pt x="73" y="0"/>
                  </a:moveTo>
                  <a:lnTo>
                    <a:pt x="1552" y="0"/>
                  </a:lnTo>
                  <a:lnTo>
                    <a:pt x="1576" y="4"/>
                  </a:lnTo>
                  <a:lnTo>
                    <a:pt x="1595" y="13"/>
                  </a:lnTo>
                  <a:lnTo>
                    <a:pt x="1612" y="30"/>
                  </a:lnTo>
                  <a:lnTo>
                    <a:pt x="1622" y="49"/>
                  </a:lnTo>
                  <a:lnTo>
                    <a:pt x="1625" y="72"/>
                  </a:lnTo>
                  <a:lnTo>
                    <a:pt x="1625" y="1064"/>
                  </a:lnTo>
                  <a:lnTo>
                    <a:pt x="1622" y="1088"/>
                  </a:lnTo>
                  <a:lnTo>
                    <a:pt x="1612" y="1107"/>
                  </a:lnTo>
                  <a:lnTo>
                    <a:pt x="1595" y="1124"/>
                  </a:lnTo>
                  <a:lnTo>
                    <a:pt x="1576" y="1134"/>
                  </a:lnTo>
                  <a:lnTo>
                    <a:pt x="1552" y="1137"/>
                  </a:lnTo>
                  <a:lnTo>
                    <a:pt x="73" y="1137"/>
                  </a:lnTo>
                  <a:lnTo>
                    <a:pt x="49" y="1134"/>
                  </a:lnTo>
                  <a:lnTo>
                    <a:pt x="30" y="1124"/>
                  </a:lnTo>
                  <a:lnTo>
                    <a:pt x="13" y="1107"/>
                  </a:lnTo>
                  <a:lnTo>
                    <a:pt x="3" y="1088"/>
                  </a:lnTo>
                  <a:lnTo>
                    <a:pt x="0" y="1064"/>
                  </a:lnTo>
                  <a:lnTo>
                    <a:pt x="0" y="72"/>
                  </a:lnTo>
                  <a:lnTo>
                    <a:pt x="3" y="49"/>
                  </a:lnTo>
                  <a:lnTo>
                    <a:pt x="13" y="30"/>
                  </a:lnTo>
                  <a:lnTo>
                    <a:pt x="30" y="13"/>
                  </a:lnTo>
                  <a:lnTo>
                    <a:pt x="49" y="4"/>
                  </a:lnTo>
                  <a:lnTo>
                    <a:pt x="73" y="0"/>
                  </a:lnTo>
                  <a:close/>
                </a:path>
              </a:pathLst>
            </a:custGeom>
            <a:solidFill>
              <a:srgbClr val="D3DEDF"/>
            </a:solidFill>
            <a:ln w="9525" cap="flat" cmpd="sng">
              <a:solidFill>
                <a:srgbClr val="D3DED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3F3F3F"/>
                </a:solidFill>
                <a:latin typeface="Arial"/>
                <a:ea typeface="Arial"/>
                <a:cs typeface="Arial"/>
                <a:sym typeface="Arial"/>
              </a:endParaRPr>
            </a:p>
          </p:txBody>
        </p:sp>
        <p:sp>
          <p:nvSpPr>
            <p:cNvPr id="1009" name="Google Shape;1009;p77"/>
            <p:cNvSpPr/>
            <p:nvPr/>
          </p:nvSpPr>
          <p:spPr>
            <a:xfrm>
              <a:off x="8628028" y="3193085"/>
              <a:ext cx="2579688" cy="1360488"/>
            </a:xfrm>
            <a:custGeom>
              <a:avLst/>
              <a:gdLst/>
              <a:ahLst/>
              <a:cxnLst/>
              <a:rect l="l" t="t" r="r" b="b"/>
              <a:pathLst>
                <a:path w="1625" h="857" extrusionOk="0">
                  <a:moveTo>
                    <a:pt x="73" y="0"/>
                  </a:moveTo>
                  <a:lnTo>
                    <a:pt x="1552" y="0"/>
                  </a:lnTo>
                  <a:lnTo>
                    <a:pt x="1576" y="4"/>
                  </a:lnTo>
                  <a:lnTo>
                    <a:pt x="1595" y="13"/>
                  </a:lnTo>
                  <a:lnTo>
                    <a:pt x="1612" y="30"/>
                  </a:lnTo>
                  <a:lnTo>
                    <a:pt x="1622" y="49"/>
                  </a:lnTo>
                  <a:lnTo>
                    <a:pt x="1625" y="72"/>
                  </a:lnTo>
                  <a:lnTo>
                    <a:pt x="1625" y="857"/>
                  </a:lnTo>
                  <a:lnTo>
                    <a:pt x="0" y="857"/>
                  </a:lnTo>
                  <a:lnTo>
                    <a:pt x="0" y="72"/>
                  </a:lnTo>
                  <a:lnTo>
                    <a:pt x="3" y="49"/>
                  </a:lnTo>
                  <a:lnTo>
                    <a:pt x="13" y="30"/>
                  </a:lnTo>
                  <a:lnTo>
                    <a:pt x="30" y="13"/>
                  </a:lnTo>
                  <a:lnTo>
                    <a:pt x="49" y="4"/>
                  </a:lnTo>
                  <a:lnTo>
                    <a:pt x="73" y="0"/>
                  </a:ln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3F3F3F"/>
                </a:solidFill>
                <a:latin typeface="Arial"/>
                <a:ea typeface="Arial"/>
                <a:cs typeface="Arial"/>
                <a:sym typeface="Arial"/>
              </a:endParaRPr>
            </a:p>
          </p:txBody>
        </p:sp>
        <p:sp>
          <p:nvSpPr>
            <p:cNvPr id="1010" name="Google Shape;1010;p77"/>
            <p:cNvSpPr/>
            <p:nvPr/>
          </p:nvSpPr>
          <p:spPr>
            <a:xfrm>
              <a:off x="8743916" y="3308972"/>
              <a:ext cx="2347913" cy="1141413"/>
            </a:xfrm>
            <a:prstGeom prst="rect">
              <a:avLst/>
            </a:prstGeom>
            <a:solidFill>
              <a:srgbClr val="FF3B75"/>
            </a:solidFill>
            <a:ln w="9525" cap="flat" cmpd="sng">
              <a:solidFill>
                <a:srgbClr val="FF3B75"/>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3F3F3F"/>
                </a:solidFill>
                <a:latin typeface="Arial"/>
                <a:ea typeface="Arial"/>
                <a:cs typeface="Arial"/>
                <a:sym typeface="Arial"/>
              </a:endParaRPr>
            </a:p>
          </p:txBody>
        </p:sp>
        <p:sp>
          <p:nvSpPr>
            <p:cNvPr id="1011" name="Google Shape;1011;p77"/>
            <p:cNvSpPr/>
            <p:nvPr/>
          </p:nvSpPr>
          <p:spPr>
            <a:xfrm>
              <a:off x="9923428" y="3308972"/>
              <a:ext cx="1168400" cy="1141413"/>
            </a:xfrm>
            <a:prstGeom prst="rect">
              <a:avLst/>
            </a:prstGeom>
            <a:solidFill>
              <a:srgbClr val="FF1462"/>
            </a:solidFill>
            <a:ln w="9525" cap="flat" cmpd="sng">
              <a:solidFill>
                <a:srgbClr val="FF1462"/>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3F3F3F"/>
                </a:solidFill>
                <a:latin typeface="Arial"/>
                <a:ea typeface="Arial"/>
                <a:cs typeface="Arial"/>
                <a:sym typeface="Arial"/>
              </a:endParaRPr>
            </a:p>
          </p:txBody>
        </p:sp>
        <p:sp>
          <p:nvSpPr>
            <p:cNvPr id="1012" name="Google Shape;1012;p77"/>
            <p:cNvSpPr/>
            <p:nvPr/>
          </p:nvSpPr>
          <p:spPr>
            <a:xfrm>
              <a:off x="9825003" y="4647235"/>
              <a:ext cx="187325" cy="187325"/>
            </a:xfrm>
            <a:custGeom>
              <a:avLst/>
              <a:gdLst/>
              <a:ahLst/>
              <a:cxnLst/>
              <a:rect l="l" t="t" r="r" b="b"/>
              <a:pathLst>
                <a:path w="118" h="118" extrusionOk="0">
                  <a:moveTo>
                    <a:pt x="58" y="0"/>
                  </a:moveTo>
                  <a:lnTo>
                    <a:pt x="77" y="3"/>
                  </a:lnTo>
                  <a:lnTo>
                    <a:pt x="94" y="11"/>
                  </a:lnTo>
                  <a:lnTo>
                    <a:pt x="106" y="24"/>
                  </a:lnTo>
                  <a:lnTo>
                    <a:pt x="115" y="40"/>
                  </a:lnTo>
                  <a:lnTo>
                    <a:pt x="118" y="59"/>
                  </a:lnTo>
                  <a:lnTo>
                    <a:pt x="115" y="77"/>
                  </a:lnTo>
                  <a:lnTo>
                    <a:pt x="106" y="93"/>
                  </a:lnTo>
                  <a:lnTo>
                    <a:pt x="94" y="107"/>
                  </a:lnTo>
                  <a:lnTo>
                    <a:pt x="77" y="116"/>
                  </a:lnTo>
                  <a:lnTo>
                    <a:pt x="58" y="118"/>
                  </a:lnTo>
                  <a:lnTo>
                    <a:pt x="39" y="116"/>
                  </a:lnTo>
                  <a:lnTo>
                    <a:pt x="23" y="107"/>
                  </a:lnTo>
                  <a:lnTo>
                    <a:pt x="11" y="93"/>
                  </a:lnTo>
                  <a:lnTo>
                    <a:pt x="2" y="77"/>
                  </a:lnTo>
                  <a:lnTo>
                    <a:pt x="0" y="59"/>
                  </a:lnTo>
                  <a:lnTo>
                    <a:pt x="2" y="40"/>
                  </a:lnTo>
                  <a:lnTo>
                    <a:pt x="11" y="24"/>
                  </a:lnTo>
                  <a:lnTo>
                    <a:pt x="23" y="11"/>
                  </a:lnTo>
                  <a:lnTo>
                    <a:pt x="39" y="3"/>
                  </a:lnTo>
                  <a:lnTo>
                    <a:pt x="58" y="0"/>
                  </a:lnTo>
                  <a:close/>
                </a:path>
              </a:pathLst>
            </a:custGeom>
            <a:solidFill>
              <a:srgbClr val="698083"/>
            </a:solidFill>
            <a:ln w="9525" cap="flat" cmpd="sng">
              <a:solidFill>
                <a:srgbClr val="698083"/>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3F3F3F"/>
                </a:solidFill>
                <a:latin typeface="Arial"/>
                <a:ea typeface="Arial"/>
                <a:cs typeface="Arial"/>
                <a:sym typeface="Arial"/>
              </a:endParaRPr>
            </a:p>
          </p:txBody>
        </p:sp>
      </p:grpSp>
      <p:sp>
        <p:nvSpPr>
          <p:cNvPr id="1013" name="Google Shape;1013;p77"/>
          <p:cNvSpPr/>
          <p:nvPr/>
        </p:nvSpPr>
        <p:spPr>
          <a:xfrm>
            <a:off x="12171861" y="5815464"/>
            <a:ext cx="3350802" cy="748825"/>
          </a:xfrm>
          <a:prstGeom prst="roundRect">
            <a:avLst>
              <a:gd name="adj" fmla="val 16667"/>
            </a:avLst>
          </a:prstGeom>
          <a:solidFill>
            <a:srgbClr val="F2F2F2"/>
          </a:solidFill>
          <a:ln w="2857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a:solidFill>
                  <a:srgbClr val="3F3F3F"/>
                </a:solidFill>
                <a:latin typeface="Open Sans"/>
                <a:ea typeface="Open Sans"/>
                <a:cs typeface="Open Sans"/>
                <a:sym typeface="Open Sans"/>
              </a:rPr>
              <a:t>lg (for larger desktops)</a:t>
            </a:r>
            <a:endParaRPr sz="1400" b="0" i="0" u="none" strike="noStrike" cap="none">
              <a:solidFill>
                <a:srgbClr val="3F3F3F"/>
              </a:solidFill>
              <a:latin typeface="Arial"/>
              <a:ea typeface="Arial"/>
              <a:cs typeface="Arial"/>
              <a:sym typeface="Arial"/>
            </a:endParaRPr>
          </a:p>
        </p:txBody>
      </p:sp>
      <p:grpSp>
        <p:nvGrpSpPr>
          <p:cNvPr id="1014" name="Google Shape;1014;p77"/>
          <p:cNvGrpSpPr/>
          <p:nvPr/>
        </p:nvGrpSpPr>
        <p:grpSpPr>
          <a:xfrm>
            <a:off x="12812238" y="3572766"/>
            <a:ext cx="2076630" cy="1889554"/>
            <a:chOff x="8628028" y="3193085"/>
            <a:chExt cx="2579688" cy="2357437"/>
          </a:xfrm>
        </p:grpSpPr>
        <p:sp>
          <p:nvSpPr>
            <p:cNvPr id="1015" name="Google Shape;1015;p77"/>
            <p:cNvSpPr/>
            <p:nvPr/>
          </p:nvSpPr>
          <p:spPr>
            <a:xfrm>
              <a:off x="9402728" y="4620247"/>
              <a:ext cx="1030288" cy="774700"/>
            </a:xfrm>
            <a:custGeom>
              <a:avLst/>
              <a:gdLst/>
              <a:ahLst/>
              <a:cxnLst/>
              <a:rect l="l" t="t" r="r" b="b"/>
              <a:pathLst>
                <a:path w="649" h="488" extrusionOk="0">
                  <a:moveTo>
                    <a:pt x="161" y="0"/>
                  </a:moveTo>
                  <a:lnTo>
                    <a:pt x="487" y="0"/>
                  </a:lnTo>
                  <a:lnTo>
                    <a:pt x="649" y="488"/>
                  </a:lnTo>
                  <a:lnTo>
                    <a:pt x="0" y="488"/>
                  </a:lnTo>
                  <a:lnTo>
                    <a:pt x="161" y="0"/>
                  </a:lnTo>
                  <a:close/>
                </a:path>
              </a:pathLst>
            </a:custGeom>
            <a:solidFill>
              <a:srgbClr val="698083"/>
            </a:solidFill>
            <a:ln w="9525" cap="flat" cmpd="sng">
              <a:solidFill>
                <a:srgbClr val="698083"/>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3F3F3F"/>
                </a:solidFill>
                <a:latin typeface="Arial"/>
                <a:ea typeface="Arial"/>
                <a:cs typeface="Arial"/>
                <a:sym typeface="Arial"/>
              </a:endParaRPr>
            </a:p>
          </p:txBody>
        </p:sp>
        <p:sp>
          <p:nvSpPr>
            <p:cNvPr id="1016" name="Google Shape;1016;p77"/>
            <p:cNvSpPr/>
            <p:nvPr/>
          </p:nvSpPr>
          <p:spPr>
            <a:xfrm>
              <a:off x="9923428" y="4620247"/>
              <a:ext cx="509588" cy="774700"/>
            </a:xfrm>
            <a:custGeom>
              <a:avLst/>
              <a:gdLst/>
              <a:ahLst/>
              <a:cxnLst/>
              <a:rect l="l" t="t" r="r" b="b"/>
              <a:pathLst>
                <a:path w="321" h="488" extrusionOk="0">
                  <a:moveTo>
                    <a:pt x="0" y="0"/>
                  </a:moveTo>
                  <a:lnTo>
                    <a:pt x="159" y="0"/>
                  </a:lnTo>
                  <a:lnTo>
                    <a:pt x="321" y="488"/>
                  </a:lnTo>
                  <a:lnTo>
                    <a:pt x="0" y="488"/>
                  </a:lnTo>
                  <a:lnTo>
                    <a:pt x="0" y="0"/>
                  </a:lnTo>
                  <a:close/>
                </a:path>
              </a:pathLst>
            </a:custGeom>
            <a:solidFill>
              <a:srgbClr val="172B33"/>
            </a:solidFill>
            <a:ln w="9525" cap="flat" cmpd="sng">
              <a:solidFill>
                <a:srgbClr val="172B33"/>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3F3F3F"/>
                </a:solidFill>
                <a:latin typeface="Arial"/>
                <a:ea typeface="Arial"/>
                <a:cs typeface="Arial"/>
                <a:sym typeface="Arial"/>
              </a:endParaRPr>
            </a:p>
          </p:txBody>
        </p:sp>
        <p:sp>
          <p:nvSpPr>
            <p:cNvPr id="1017" name="Google Shape;1017;p77"/>
            <p:cNvSpPr/>
            <p:nvPr/>
          </p:nvSpPr>
          <p:spPr>
            <a:xfrm>
              <a:off x="9275728" y="5347322"/>
              <a:ext cx="1284288" cy="203200"/>
            </a:xfrm>
            <a:custGeom>
              <a:avLst/>
              <a:gdLst/>
              <a:ahLst/>
              <a:cxnLst/>
              <a:rect l="l" t="t" r="r" b="b"/>
              <a:pathLst>
                <a:path w="809" h="128" extrusionOk="0">
                  <a:moveTo>
                    <a:pt x="65" y="0"/>
                  </a:moveTo>
                  <a:lnTo>
                    <a:pt x="744" y="0"/>
                  </a:lnTo>
                  <a:lnTo>
                    <a:pt x="765" y="3"/>
                  </a:lnTo>
                  <a:lnTo>
                    <a:pt x="783" y="13"/>
                  </a:lnTo>
                  <a:lnTo>
                    <a:pt x="796" y="26"/>
                  </a:lnTo>
                  <a:lnTo>
                    <a:pt x="805" y="44"/>
                  </a:lnTo>
                  <a:lnTo>
                    <a:pt x="809" y="63"/>
                  </a:lnTo>
                  <a:lnTo>
                    <a:pt x="805" y="85"/>
                  </a:lnTo>
                  <a:lnTo>
                    <a:pt x="796" y="102"/>
                  </a:lnTo>
                  <a:lnTo>
                    <a:pt x="783" y="116"/>
                  </a:lnTo>
                  <a:lnTo>
                    <a:pt x="765" y="124"/>
                  </a:lnTo>
                  <a:lnTo>
                    <a:pt x="744" y="128"/>
                  </a:lnTo>
                  <a:lnTo>
                    <a:pt x="65" y="128"/>
                  </a:lnTo>
                  <a:lnTo>
                    <a:pt x="44" y="124"/>
                  </a:lnTo>
                  <a:lnTo>
                    <a:pt x="26" y="116"/>
                  </a:lnTo>
                  <a:lnTo>
                    <a:pt x="13" y="102"/>
                  </a:lnTo>
                  <a:lnTo>
                    <a:pt x="4" y="85"/>
                  </a:lnTo>
                  <a:lnTo>
                    <a:pt x="0" y="63"/>
                  </a:lnTo>
                  <a:lnTo>
                    <a:pt x="4" y="44"/>
                  </a:lnTo>
                  <a:lnTo>
                    <a:pt x="13" y="26"/>
                  </a:lnTo>
                  <a:lnTo>
                    <a:pt x="26" y="13"/>
                  </a:lnTo>
                  <a:lnTo>
                    <a:pt x="44" y="3"/>
                  </a:lnTo>
                  <a:lnTo>
                    <a:pt x="65" y="0"/>
                  </a:lnTo>
                  <a:close/>
                </a:path>
              </a:pathLst>
            </a:custGeom>
            <a:solidFill>
              <a:srgbClr val="D3DEDF"/>
            </a:solidFill>
            <a:ln w="9525" cap="flat" cmpd="sng">
              <a:solidFill>
                <a:srgbClr val="D3DED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3F3F3F"/>
                </a:solidFill>
                <a:latin typeface="Arial"/>
                <a:ea typeface="Arial"/>
                <a:cs typeface="Arial"/>
                <a:sym typeface="Arial"/>
              </a:endParaRPr>
            </a:p>
          </p:txBody>
        </p:sp>
        <p:sp>
          <p:nvSpPr>
            <p:cNvPr id="1018" name="Google Shape;1018;p77"/>
            <p:cNvSpPr/>
            <p:nvPr/>
          </p:nvSpPr>
          <p:spPr>
            <a:xfrm>
              <a:off x="8628028" y="3193085"/>
              <a:ext cx="2579688" cy="1804988"/>
            </a:xfrm>
            <a:custGeom>
              <a:avLst/>
              <a:gdLst/>
              <a:ahLst/>
              <a:cxnLst/>
              <a:rect l="l" t="t" r="r" b="b"/>
              <a:pathLst>
                <a:path w="1625" h="1137" extrusionOk="0">
                  <a:moveTo>
                    <a:pt x="73" y="0"/>
                  </a:moveTo>
                  <a:lnTo>
                    <a:pt x="1552" y="0"/>
                  </a:lnTo>
                  <a:lnTo>
                    <a:pt x="1576" y="4"/>
                  </a:lnTo>
                  <a:lnTo>
                    <a:pt x="1595" y="13"/>
                  </a:lnTo>
                  <a:lnTo>
                    <a:pt x="1612" y="30"/>
                  </a:lnTo>
                  <a:lnTo>
                    <a:pt x="1622" y="49"/>
                  </a:lnTo>
                  <a:lnTo>
                    <a:pt x="1625" y="72"/>
                  </a:lnTo>
                  <a:lnTo>
                    <a:pt x="1625" y="1064"/>
                  </a:lnTo>
                  <a:lnTo>
                    <a:pt x="1622" y="1088"/>
                  </a:lnTo>
                  <a:lnTo>
                    <a:pt x="1612" y="1107"/>
                  </a:lnTo>
                  <a:lnTo>
                    <a:pt x="1595" y="1124"/>
                  </a:lnTo>
                  <a:lnTo>
                    <a:pt x="1576" y="1134"/>
                  </a:lnTo>
                  <a:lnTo>
                    <a:pt x="1552" y="1137"/>
                  </a:lnTo>
                  <a:lnTo>
                    <a:pt x="73" y="1137"/>
                  </a:lnTo>
                  <a:lnTo>
                    <a:pt x="49" y="1134"/>
                  </a:lnTo>
                  <a:lnTo>
                    <a:pt x="30" y="1124"/>
                  </a:lnTo>
                  <a:lnTo>
                    <a:pt x="13" y="1107"/>
                  </a:lnTo>
                  <a:lnTo>
                    <a:pt x="3" y="1088"/>
                  </a:lnTo>
                  <a:lnTo>
                    <a:pt x="0" y="1064"/>
                  </a:lnTo>
                  <a:lnTo>
                    <a:pt x="0" y="72"/>
                  </a:lnTo>
                  <a:lnTo>
                    <a:pt x="3" y="49"/>
                  </a:lnTo>
                  <a:lnTo>
                    <a:pt x="13" y="30"/>
                  </a:lnTo>
                  <a:lnTo>
                    <a:pt x="30" y="13"/>
                  </a:lnTo>
                  <a:lnTo>
                    <a:pt x="49" y="4"/>
                  </a:lnTo>
                  <a:lnTo>
                    <a:pt x="73" y="0"/>
                  </a:lnTo>
                  <a:close/>
                </a:path>
              </a:pathLst>
            </a:custGeom>
            <a:solidFill>
              <a:srgbClr val="D3DEDF"/>
            </a:solidFill>
            <a:ln w="9525" cap="flat" cmpd="sng">
              <a:solidFill>
                <a:srgbClr val="D3DED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3F3F3F"/>
                </a:solidFill>
                <a:latin typeface="Arial"/>
                <a:ea typeface="Arial"/>
                <a:cs typeface="Arial"/>
                <a:sym typeface="Arial"/>
              </a:endParaRPr>
            </a:p>
          </p:txBody>
        </p:sp>
        <p:sp>
          <p:nvSpPr>
            <p:cNvPr id="1019" name="Google Shape;1019;p77"/>
            <p:cNvSpPr/>
            <p:nvPr/>
          </p:nvSpPr>
          <p:spPr>
            <a:xfrm>
              <a:off x="8628028" y="3193085"/>
              <a:ext cx="2579688" cy="1360488"/>
            </a:xfrm>
            <a:custGeom>
              <a:avLst/>
              <a:gdLst/>
              <a:ahLst/>
              <a:cxnLst/>
              <a:rect l="l" t="t" r="r" b="b"/>
              <a:pathLst>
                <a:path w="1625" h="857" extrusionOk="0">
                  <a:moveTo>
                    <a:pt x="73" y="0"/>
                  </a:moveTo>
                  <a:lnTo>
                    <a:pt x="1552" y="0"/>
                  </a:lnTo>
                  <a:lnTo>
                    <a:pt x="1576" y="4"/>
                  </a:lnTo>
                  <a:lnTo>
                    <a:pt x="1595" y="13"/>
                  </a:lnTo>
                  <a:lnTo>
                    <a:pt x="1612" y="30"/>
                  </a:lnTo>
                  <a:lnTo>
                    <a:pt x="1622" y="49"/>
                  </a:lnTo>
                  <a:lnTo>
                    <a:pt x="1625" y="72"/>
                  </a:lnTo>
                  <a:lnTo>
                    <a:pt x="1625" y="857"/>
                  </a:lnTo>
                  <a:lnTo>
                    <a:pt x="0" y="857"/>
                  </a:lnTo>
                  <a:lnTo>
                    <a:pt x="0" y="72"/>
                  </a:lnTo>
                  <a:lnTo>
                    <a:pt x="3" y="49"/>
                  </a:lnTo>
                  <a:lnTo>
                    <a:pt x="13" y="30"/>
                  </a:lnTo>
                  <a:lnTo>
                    <a:pt x="30" y="13"/>
                  </a:lnTo>
                  <a:lnTo>
                    <a:pt x="49" y="4"/>
                  </a:lnTo>
                  <a:lnTo>
                    <a:pt x="73" y="0"/>
                  </a:ln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3F3F3F"/>
                </a:solidFill>
                <a:latin typeface="Arial"/>
                <a:ea typeface="Arial"/>
                <a:cs typeface="Arial"/>
                <a:sym typeface="Arial"/>
              </a:endParaRPr>
            </a:p>
          </p:txBody>
        </p:sp>
        <p:sp>
          <p:nvSpPr>
            <p:cNvPr id="1020" name="Google Shape;1020;p77"/>
            <p:cNvSpPr/>
            <p:nvPr/>
          </p:nvSpPr>
          <p:spPr>
            <a:xfrm>
              <a:off x="8743916" y="3308972"/>
              <a:ext cx="2347913" cy="1141413"/>
            </a:xfrm>
            <a:prstGeom prst="rect">
              <a:avLst/>
            </a:prstGeom>
            <a:solidFill>
              <a:srgbClr val="FFC60A"/>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3F3F3F"/>
                </a:solidFill>
                <a:latin typeface="Arial"/>
                <a:ea typeface="Arial"/>
                <a:cs typeface="Arial"/>
                <a:sym typeface="Arial"/>
              </a:endParaRPr>
            </a:p>
          </p:txBody>
        </p:sp>
        <p:sp>
          <p:nvSpPr>
            <p:cNvPr id="1021" name="Google Shape;1021;p77"/>
            <p:cNvSpPr/>
            <p:nvPr/>
          </p:nvSpPr>
          <p:spPr>
            <a:xfrm>
              <a:off x="9923428" y="3308972"/>
              <a:ext cx="1168400" cy="1141413"/>
            </a:xfrm>
            <a:prstGeom prst="rect">
              <a:avLst/>
            </a:prstGeom>
            <a:solidFill>
              <a:srgbClr val="EE990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3F3F3F"/>
                </a:solidFill>
                <a:latin typeface="Arial"/>
                <a:ea typeface="Arial"/>
                <a:cs typeface="Arial"/>
                <a:sym typeface="Arial"/>
              </a:endParaRPr>
            </a:p>
          </p:txBody>
        </p:sp>
        <p:sp>
          <p:nvSpPr>
            <p:cNvPr id="1022" name="Google Shape;1022;p77"/>
            <p:cNvSpPr/>
            <p:nvPr/>
          </p:nvSpPr>
          <p:spPr>
            <a:xfrm>
              <a:off x="9825003" y="4647235"/>
              <a:ext cx="187325" cy="187325"/>
            </a:xfrm>
            <a:custGeom>
              <a:avLst/>
              <a:gdLst/>
              <a:ahLst/>
              <a:cxnLst/>
              <a:rect l="l" t="t" r="r" b="b"/>
              <a:pathLst>
                <a:path w="118" h="118" extrusionOk="0">
                  <a:moveTo>
                    <a:pt x="58" y="0"/>
                  </a:moveTo>
                  <a:lnTo>
                    <a:pt x="77" y="3"/>
                  </a:lnTo>
                  <a:lnTo>
                    <a:pt x="94" y="11"/>
                  </a:lnTo>
                  <a:lnTo>
                    <a:pt x="106" y="24"/>
                  </a:lnTo>
                  <a:lnTo>
                    <a:pt x="115" y="40"/>
                  </a:lnTo>
                  <a:lnTo>
                    <a:pt x="118" y="59"/>
                  </a:lnTo>
                  <a:lnTo>
                    <a:pt x="115" y="77"/>
                  </a:lnTo>
                  <a:lnTo>
                    <a:pt x="106" y="93"/>
                  </a:lnTo>
                  <a:lnTo>
                    <a:pt x="94" y="107"/>
                  </a:lnTo>
                  <a:lnTo>
                    <a:pt x="77" y="116"/>
                  </a:lnTo>
                  <a:lnTo>
                    <a:pt x="58" y="118"/>
                  </a:lnTo>
                  <a:lnTo>
                    <a:pt x="39" y="116"/>
                  </a:lnTo>
                  <a:lnTo>
                    <a:pt x="23" y="107"/>
                  </a:lnTo>
                  <a:lnTo>
                    <a:pt x="11" y="93"/>
                  </a:lnTo>
                  <a:lnTo>
                    <a:pt x="2" y="77"/>
                  </a:lnTo>
                  <a:lnTo>
                    <a:pt x="0" y="59"/>
                  </a:lnTo>
                  <a:lnTo>
                    <a:pt x="2" y="40"/>
                  </a:lnTo>
                  <a:lnTo>
                    <a:pt x="11" y="24"/>
                  </a:lnTo>
                  <a:lnTo>
                    <a:pt x="23" y="11"/>
                  </a:lnTo>
                  <a:lnTo>
                    <a:pt x="39" y="3"/>
                  </a:lnTo>
                  <a:lnTo>
                    <a:pt x="58" y="0"/>
                  </a:lnTo>
                  <a:close/>
                </a:path>
              </a:pathLst>
            </a:custGeom>
            <a:solidFill>
              <a:srgbClr val="698083"/>
            </a:solidFill>
            <a:ln w="9525" cap="flat" cmpd="sng">
              <a:solidFill>
                <a:srgbClr val="698083"/>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3F3F3F"/>
                </a:solidFill>
                <a:latin typeface="Arial"/>
                <a:ea typeface="Arial"/>
                <a:cs typeface="Arial"/>
                <a:sym typeface="Arial"/>
              </a:endParaRPr>
            </a:p>
          </p:txBody>
        </p:sp>
      </p:grpSp>
      <p:sp>
        <p:nvSpPr>
          <p:cNvPr id="1023" name="Google Shape;1023;p77"/>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dirty="0">
                <a:solidFill>
                  <a:srgbClr val="3F3F3F"/>
                </a:solidFill>
              </a:rPr>
              <a:t>Bootstrap Grid Classes</a:t>
            </a:r>
            <a:endParaRPr dirty="0">
              <a:solidFill>
                <a:srgbClr val="3F3F3F"/>
              </a:solidFill>
            </a:endParaRPr>
          </a:p>
        </p:txBody>
      </p:sp>
      <p:sp>
        <p:nvSpPr>
          <p:cNvPr id="1025" name="Google Shape;1025;p77"/>
          <p:cNvSpPr/>
          <p:nvPr/>
        </p:nvSpPr>
        <p:spPr>
          <a:xfrm>
            <a:off x="4697403" y="1575534"/>
            <a:ext cx="6893380" cy="827605"/>
          </a:xfrm>
          <a:prstGeom prst="roundRect">
            <a:avLst>
              <a:gd name="adj" fmla="val 16667"/>
            </a:avLst>
          </a:prstGeom>
          <a:solidFill>
            <a:schemeClr val="lt1"/>
          </a:solidFill>
          <a:ln w="9525" cap="flat" cmpd="sng">
            <a:solidFill>
              <a:srgbClr val="024F9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36363"/>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The Bootstrap grid system has four classes:</a:t>
            </a:r>
            <a:endParaRPr sz="2200" b="0" i="0" u="none" strike="noStrike" cap="none">
              <a:solidFill>
                <a:srgbClr val="3F3F3F"/>
              </a:solidFill>
              <a:latin typeface="Open Sans"/>
              <a:ea typeface="Open Sans"/>
              <a:cs typeface="Open Sans"/>
              <a:sym typeface="Open Sans"/>
            </a:endParaRPr>
          </a:p>
        </p:txBody>
      </p:sp>
      <p:sp>
        <p:nvSpPr>
          <p:cNvPr id="1026" name="Google Shape;1026;p77"/>
          <p:cNvSpPr/>
          <p:nvPr/>
        </p:nvSpPr>
        <p:spPr>
          <a:xfrm>
            <a:off x="2845943" y="7466025"/>
            <a:ext cx="10564114" cy="827605"/>
          </a:xfrm>
          <a:prstGeom prst="roundRect">
            <a:avLst>
              <a:gd name="adj" fmla="val 16667"/>
            </a:avLst>
          </a:prstGeom>
          <a:solidFill>
            <a:schemeClr val="lt1"/>
          </a:solidFill>
          <a:ln w="9525" cap="flat" cmpd="sng">
            <a:solidFill>
              <a:srgbClr val="024F9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36363"/>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These classes can be combined to create more dynamic and flexible layouts.</a:t>
            </a:r>
            <a:endParaRPr sz="2200" b="0" i="0" u="none" strike="noStrike" cap="none">
              <a:solidFill>
                <a:srgbClr val="3F3F3F"/>
              </a:solidFill>
              <a:latin typeface="Open Sans SemiBold"/>
              <a:ea typeface="Open Sans SemiBold"/>
              <a:cs typeface="Open Sans SemiBold"/>
              <a:sym typeface="Open Sans SemiBold"/>
            </a:endParaRPr>
          </a:p>
        </p:txBody>
      </p:sp>
      <p:sp>
        <p:nvSpPr>
          <p:cNvPr id="5" name="Brandline_LVC">
            <a:extLst>
              <a:ext uri="{FF2B5EF4-FFF2-40B4-BE49-F238E27FC236}">
                <a16:creationId xmlns:a16="http://schemas.microsoft.com/office/drawing/2014/main" id="{5127E06F-A8FC-6F02-0F79-214D9EA302FF}"/>
              </a:ext>
            </a:extLst>
          </p:cNvPr>
          <p:cNvSpPr/>
          <p:nvPr/>
        </p:nvSpPr>
        <p:spPr>
          <a:xfrm>
            <a:off x="5638800" y="816324"/>
            <a:ext cx="4988796"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030"/>
        <p:cNvGrpSpPr/>
        <p:nvPr/>
      </p:nvGrpSpPr>
      <p:grpSpPr>
        <a:xfrm>
          <a:off x="0" y="0"/>
          <a:ext cx="0" cy="0"/>
          <a:chOff x="0" y="0"/>
          <a:chExt cx="0" cy="0"/>
        </a:xfrm>
      </p:grpSpPr>
      <p:sp>
        <p:nvSpPr>
          <p:cNvPr id="1031" name="Google Shape;1031;p78"/>
          <p:cNvSpPr txBox="1">
            <a:spLocks noGrp="1"/>
          </p:cNvSpPr>
          <p:nvPr>
            <p:ph type="body" idx="10"/>
          </p:nvPr>
        </p:nvSpPr>
        <p:spPr>
          <a:xfrm>
            <a:off x="0" y="4114800"/>
            <a:ext cx="16256001" cy="914400"/>
          </a:xfrm>
          <a:noFill/>
          <a:ln>
            <a:noFill/>
          </a:ln>
        </p:spPr>
        <p:txBody>
          <a:bodyPr spcFirstLastPara="1" wrap="square" lIns="91425" tIns="91425" rIns="91425" bIns="91425" anchor="t" anchorCtr="0">
            <a:noAutofit/>
          </a:bodyPr>
          <a:lstStyle/>
          <a:p>
            <a:pPr lvl="0"/>
            <a:r>
              <a:rPr lang="en-US"/>
              <a:t>Bootstrap: Themes</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035"/>
        <p:cNvGrpSpPr/>
        <p:nvPr/>
      </p:nvGrpSpPr>
      <p:grpSpPr>
        <a:xfrm>
          <a:off x="0" y="0"/>
          <a:ext cx="0" cy="0"/>
          <a:chOff x="0" y="0"/>
          <a:chExt cx="0" cy="0"/>
        </a:xfrm>
      </p:grpSpPr>
      <p:sp>
        <p:nvSpPr>
          <p:cNvPr id="1036" name="Google Shape;1036;p79"/>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dirty="0">
                <a:solidFill>
                  <a:srgbClr val="3F3F3F"/>
                </a:solidFill>
              </a:rPr>
              <a:t>Themes</a:t>
            </a:r>
            <a:endParaRPr dirty="0">
              <a:solidFill>
                <a:srgbClr val="3F3F3F"/>
              </a:solidFill>
            </a:endParaRPr>
          </a:p>
        </p:txBody>
      </p:sp>
      <p:sp>
        <p:nvSpPr>
          <p:cNvPr id="1038" name="Google Shape;1038;p79"/>
          <p:cNvSpPr txBox="1"/>
          <p:nvPr/>
        </p:nvSpPr>
        <p:spPr>
          <a:xfrm>
            <a:off x="2306176" y="1342317"/>
            <a:ext cx="11495100" cy="864171"/>
          </a:xfrm>
          <a:prstGeom prst="rect">
            <a:avLst/>
          </a:prstGeom>
          <a:noFill/>
          <a:ln>
            <a:noFill/>
          </a:ln>
        </p:spPr>
        <p:txBody>
          <a:bodyPr spcFirstLastPara="1" wrap="square" lIns="91425" tIns="45700" rIns="91425" bIns="45700" anchor="t" anchorCtr="0">
            <a:spAutoFit/>
          </a:bodyPr>
          <a:lstStyle/>
          <a:p>
            <a:pPr marL="0" marR="0" lvl="0" indent="0" algn="ctr" rtl="0">
              <a:lnSpc>
                <a:spcPct val="114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Bootstrap themes are pre-built templates of HTML, CSS, and JavaScript that provide styling to design web page layouts.</a:t>
            </a:r>
            <a:endParaRPr sz="1400" b="0" i="0" u="none" strike="noStrike" cap="none">
              <a:solidFill>
                <a:srgbClr val="3F3F3F"/>
              </a:solidFill>
              <a:latin typeface="Arial"/>
              <a:ea typeface="Arial"/>
              <a:cs typeface="Arial"/>
              <a:sym typeface="Arial"/>
            </a:endParaRPr>
          </a:p>
        </p:txBody>
      </p:sp>
      <p:sp>
        <p:nvSpPr>
          <p:cNvPr id="1039" name="Google Shape;1039;p79"/>
          <p:cNvSpPr/>
          <p:nvPr/>
        </p:nvSpPr>
        <p:spPr>
          <a:xfrm>
            <a:off x="6133151" y="3246779"/>
            <a:ext cx="8976900" cy="3915600"/>
          </a:xfrm>
          <a:prstGeom prst="roundRect">
            <a:avLst>
              <a:gd name="adj" fmla="val 7949"/>
            </a:avLst>
          </a:prstGeom>
          <a:noFill/>
          <a:ln w="9525" cap="flat" cmpd="sng">
            <a:solidFill>
              <a:srgbClr val="024F93"/>
            </a:solidFill>
            <a:prstDash val="solid"/>
            <a:round/>
            <a:headEnd type="none" w="sm" len="sm"/>
            <a:tailEnd type="none" w="sm" len="sm"/>
          </a:ln>
        </p:spPr>
        <p:txBody>
          <a:bodyPr spcFirstLastPara="1" wrap="square" lIns="91425" tIns="91425" rIns="91425" bIns="91425" anchor="ctr" anchorCtr="0">
            <a:noAutofit/>
          </a:bodyPr>
          <a:lstStyle/>
          <a:p>
            <a:pPr marL="457200" marR="0" lvl="0" indent="-368300" algn="l" rtl="0">
              <a:lnSpc>
                <a:spcPct val="115000"/>
              </a:lnSpc>
              <a:spcBef>
                <a:spcPts val="0"/>
              </a:spcBef>
              <a:spcAft>
                <a:spcPts val="0"/>
              </a:spcAft>
              <a:buClr>
                <a:srgbClr val="3F3F3F"/>
              </a:buClr>
              <a:buSzPts val="2200"/>
              <a:buFont typeface="Open Sans"/>
              <a:buChar char="●"/>
            </a:pPr>
            <a:r>
              <a:rPr lang="en-US" sz="2200" b="0" i="0" u="none" strike="noStrike" cap="none">
                <a:solidFill>
                  <a:srgbClr val="3F3F3F"/>
                </a:solidFill>
                <a:latin typeface="Open Sans"/>
                <a:ea typeface="Open Sans"/>
                <a:cs typeface="Open Sans"/>
                <a:sym typeface="Open Sans"/>
              </a:rPr>
              <a:t>It saves time and money while building websites as they are ready-made packages.</a:t>
            </a:r>
            <a:endParaRPr sz="2200" b="0" i="0" u="none" strike="noStrike" cap="none">
              <a:solidFill>
                <a:srgbClr val="3F3F3F"/>
              </a:solidFill>
              <a:latin typeface="Open Sans"/>
              <a:ea typeface="Open Sans"/>
              <a:cs typeface="Open Sans"/>
              <a:sym typeface="Open Sans"/>
            </a:endParaRPr>
          </a:p>
          <a:p>
            <a:pPr marL="457200" marR="0" lvl="0" indent="-368300" algn="l" rtl="0">
              <a:lnSpc>
                <a:spcPct val="115000"/>
              </a:lnSpc>
              <a:spcBef>
                <a:spcPts val="1000"/>
              </a:spcBef>
              <a:spcAft>
                <a:spcPts val="0"/>
              </a:spcAft>
              <a:buClr>
                <a:srgbClr val="3F3F3F"/>
              </a:buClr>
              <a:buSzPts val="2200"/>
              <a:buFont typeface="Open Sans"/>
              <a:buChar char="●"/>
            </a:pPr>
            <a:r>
              <a:rPr lang="en-US" sz="2200" b="0" i="0" u="none" strike="noStrike" cap="none">
                <a:solidFill>
                  <a:srgbClr val="3F3F3F"/>
                </a:solidFill>
                <a:latin typeface="Open Sans"/>
                <a:ea typeface="Open Sans"/>
                <a:cs typeface="Open Sans"/>
                <a:sym typeface="Open Sans"/>
              </a:rPr>
              <a:t>It modifies the look and feel of Bootstrap components.</a:t>
            </a:r>
            <a:endParaRPr sz="2200" b="0" i="0" u="none" strike="noStrike" cap="none">
              <a:solidFill>
                <a:srgbClr val="3F3F3F"/>
              </a:solidFill>
              <a:latin typeface="Open Sans"/>
              <a:ea typeface="Open Sans"/>
              <a:cs typeface="Open Sans"/>
              <a:sym typeface="Open Sans"/>
            </a:endParaRPr>
          </a:p>
          <a:p>
            <a:pPr marL="457200" marR="0" lvl="0" indent="-368300" algn="l" rtl="0">
              <a:lnSpc>
                <a:spcPct val="115000"/>
              </a:lnSpc>
              <a:spcBef>
                <a:spcPts val="1000"/>
              </a:spcBef>
              <a:spcAft>
                <a:spcPts val="0"/>
              </a:spcAft>
              <a:buClr>
                <a:srgbClr val="3F3F3F"/>
              </a:buClr>
              <a:buSzPts val="2200"/>
              <a:buFont typeface="Open Sans"/>
              <a:buChar char="●"/>
            </a:pPr>
            <a:r>
              <a:rPr lang="en-US" sz="2200" b="0" i="0" u="none" strike="noStrike" cap="none">
                <a:solidFill>
                  <a:srgbClr val="3F3F3F"/>
                </a:solidFill>
                <a:latin typeface="Open Sans"/>
                <a:ea typeface="Open Sans"/>
                <a:cs typeface="Open Sans"/>
                <a:sym typeface="Open Sans"/>
              </a:rPr>
              <a:t>It adds new layouts and components for improving the appearance of web pages.</a:t>
            </a:r>
            <a:endParaRPr sz="2200" b="0" i="0" u="none" strike="noStrike" cap="none">
              <a:solidFill>
                <a:srgbClr val="3F3F3F"/>
              </a:solidFill>
              <a:latin typeface="Open Sans"/>
              <a:ea typeface="Open Sans"/>
              <a:cs typeface="Open Sans"/>
              <a:sym typeface="Open Sans"/>
            </a:endParaRPr>
          </a:p>
          <a:p>
            <a:pPr marL="457200" marR="0" lvl="0" indent="-368300" algn="l" rtl="0">
              <a:lnSpc>
                <a:spcPct val="115000"/>
              </a:lnSpc>
              <a:spcBef>
                <a:spcPts val="1000"/>
              </a:spcBef>
              <a:spcAft>
                <a:spcPts val="1000"/>
              </a:spcAft>
              <a:buClr>
                <a:srgbClr val="3F3F3F"/>
              </a:buClr>
              <a:buSzPts val="2200"/>
              <a:buFont typeface="Open Sans"/>
              <a:buChar char="●"/>
            </a:pPr>
            <a:r>
              <a:rPr lang="en-US" sz="2200" b="0" i="0" u="none" strike="noStrike" cap="none">
                <a:solidFill>
                  <a:srgbClr val="3F3F3F"/>
                </a:solidFill>
                <a:latin typeface="Open Sans"/>
                <a:ea typeface="Open Sans"/>
                <a:cs typeface="Open Sans"/>
                <a:sym typeface="Open Sans"/>
              </a:rPr>
              <a:t>It integrates easily with content management system.</a:t>
            </a:r>
            <a:endParaRPr sz="1400" b="0" i="0" u="none" strike="noStrike" cap="none">
              <a:solidFill>
                <a:srgbClr val="3F3F3F"/>
              </a:solidFill>
              <a:latin typeface="Arial"/>
              <a:ea typeface="Arial"/>
              <a:cs typeface="Arial"/>
              <a:sym typeface="Arial"/>
            </a:endParaRPr>
          </a:p>
        </p:txBody>
      </p:sp>
      <p:sp>
        <p:nvSpPr>
          <p:cNvPr id="1040" name="Google Shape;1040;p79"/>
          <p:cNvSpPr/>
          <p:nvPr/>
        </p:nvSpPr>
        <p:spPr>
          <a:xfrm>
            <a:off x="6712330" y="2850180"/>
            <a:ext cx="4058700" cy="811800"/>
          </a:xfrm>
          <a:prstGeom prst="roundRect">
            <a:avLst>
              <a:gd name="adj" fmla="val 16667"/>
            </a:avLst>
          </a:prstGeom>
          <a:solidFill>
            <a:srgbClr val="CFE2F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a:solidFill>
                  <a:srgbClr val="3F3F3F"/>
                </a:solidFill>
                <a:latin typeface="Open Sans"/>
                <a:ea typeface="Open Sans"/>
                <a:cs typeface="Open Sans"/>
                <a:sym typeface="Open Sans"/>
              </a:rPr>
              <a:t>Advantages</a:t>
            </a:r>
            <a:endParaRPr sz="2200" b="1" i="0" u="none" strike="noStrike" cap="none">
              <a:solidFill>
                <a:srgbClr val="3F3F3F"/>
              </a:solidFill>
              <a:latin typeface="Open Sans"/>
              <a:ea typeface="Open Sans"/>
              <a:cs typeface="Open Sans"/>
              <a:sym typeface="Open Sans"/>
            </a:endParaRPr>
          </a:p>
        </p:txBody>
      </p:sp>
      <p:pic>
        <p:nvPicPr>
          <p:cNvPr id="1041" name="Google Shape;1041;p79"/>
          <p:cNvPicPr preferRelativeResize="0"/>
          <p:nvPr/>
        </p:nvPicPr>
        <p:blipFill rotWithShape="1">
          <a:blip r:embed="rId3">
            <a:alphaModFix/>
          </a:blip>
          <a:srcRect/>
          <a:stretch/>
        </p:blipFill>
        <p:spPr>
          <a:xfrm>
            <a:off x="1384725" y="2912703"/>
            <a:ext cx="4249676" cy="4249676"/>
          </a:xfrm>
          <a:prstGeom prst="rect">
            <a:avLst/>
          </a:prstGeom>
          <a:noFill/>
          <a:ln>
            <a:noFill/>
          </a:ln>
        </p:spPr>
      </p:pic>
      <p:sp>
        <p:nvSpPr>
          <p:cNvPr id="5" name="Brandline_LVC">
            <a:extLst>
              <a:ext uri="{FF2B5EF4-FFF2-40B4-BE49-F238E27FC236}">
                <a16:creationId xmlns:a16="http://schemas.microsoft.com/office/drawing/2014/main" id="{DE68A9B4-A9F1-7B2B-8CA7-F5952BD75FB6}"/>
              </a:ext>
            </a:extLst>
          </p:cNvPr>
          <p:cNvSpPr/>
          <p:nvPr/>
        </p:nvSpPr>
        <p:spPr>
          <a:xfrm>
            <a:off x="7264401" y="816324"/>
            <a:ext cx="1730455"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046"/>
        <p:cNvGrpSpPr/>
        <p:nvPr/>
      </p:nvGrpSpPr>
      <p:grpSpPr>
        <a:xfrm>
          <a:off x="0" y="0"/>
          <a:ext cx="0" cy="0"/>
          <a:chOff x="0" y="0"/>
          <a:chExt cx="0" cy="0"/>
        </a:xfrm>
      </p:grpSpPr>
      <p:sp>
        <p:nvSpPr>
          <p:cNvPr id="1047" name="Google Shape;1047;p80"/>
          <p:cNvSpPr/>
          <p:nvPr/>
        </p:nvSpPr>
        <p:spPr>
          <a:xfrm>
            <a:off x="1156788" y="1652252"/>
            <a:ext cx="14026862" cy="481630"/>
          </a:xfrm>
          <a:prstGeom prst="rect">
            <a:avLst/>
          </a:prstGeom>
          <a:noFill/>
          <a:ln>
            <a:noFill/>
          </a:ln>
        </p:spPr>
        <p:txBody>
          <a:bodyPr spcFirstLastPara="1" wrap="square" lIns="91425" tIns="45700" rIns="91425" bIns="45700" anchor="ctr" anchorCtr="0">
            <a:spAutoFit/>
          </a:bodyPr>
          <a:lstStyle/>
          <a:p>
            <a:pPr marL="9525" marR="960596" lvl="0" indent="0" algn="ctr" rtl="0">
              <a:lnSpc>
                <a:spcPct val="115000"/>
              </a:lnSpc>
              <a:spcBef>
                <a:spcPts val="0"/>
              </a:spcBef>
              <a:spcAft>
                <a:spcPts val="0"/>
              </a:spcAft>
              <a:buClr>
                <a:srgbClr val="000000"/>
              </a:buClr>
              <a:buSzPts val="2400"/>
              <a:buFont typeface="Arial"/>
              <a:buNone/>
            </a:pPr>
            <a:r>
              <a:rPr lang="en-US" sz="2200" b="0" i="0" u="none" strike="noStrike" cap="none" dirty="0">
                <a:solidFill>
                  <a:srgbClr val="3F3F3F"/>
                </a:solidFill>
                <a:latin typeface="Open Sans"/>
                <a:ea typeface="Open Sans"/>
                <a:cs typeface="Open Sans"/>
                <a:sym typeface="Open Sans"/>
              </a:rPr>
              <a:t>Bootstrap </a:t>
            </a:r>
            <a:r>
              <a:rPr lang="en-US" sz="2200" dirty="0">
                <a:solidFill>
                  <a:srgbClr val="3F3F3F"/>
                </a:solidFill>
                <a:latin typeface="Open Sans"/>
                <a:ea typeface="Open Sans"/>
                <a:cs typeface="Open Sans"/>
                <a:sym typeface="Open Sans"/>
              </a:rPr>
              <a:t>package consists</a:t>
            </a:r>
            <a:r>
              <a:rPr lang="en-US" sz="2200" b="0" i="0" u="none" strike="noStrike" cap="none" dirty="0">
                <a:solidFill>
                  <a:srgbClr val="3F3F3F"/>
                </a:solidFill>
                <a:latin typeface="Open Sans"/>
                <a:ea typeface="Open Sans"/>
                <a:cs typeface="Open Sans"/>
                <a:sym typeface="Open Sans"/>
              </a:rPr>
              <a:t> </a:t>
            </a:r>
            <a:r>
              <a:rPr lang="en-US" sz="2200" dirty="0">
                <a:solidFill>
                  <a:srgbClr val="3F3F3F"/>
                </a:solidFill>
                <a:latin typeface="Open Sans"/>
                <a:ea typeface="Open Sans"/>
                <a:cs typeface="Open Sans"/>
                <a:sym typeface="Open Sans"/>
              </a:rPr>
              <a:t>of</a:t>
            </a:r>
            <a:r>
              <a:rPr lang="en-US" sz="2200" b="0" i="0" u="none" strike="noStrike" cap="none" dirty="0">
                <a:solidFill>
                  <a:srgbClr val="3F3F3F"/>
                </a:solidFill>
                <a:latin typeface="Open Sans"/>
                <a:ea typeface="Open Sans"/>
                <a:cs typeface="Open Sans"/>
                <a:sym typeface="Open Sans"/>
              </a:rPr>
              <a:t> HTML, CSS, and JavaScript. </a:t>
            </a:r>
            <a:endParaRPr sz="2200" b="1" i="0" u="none" strike="noStrike" cap="none" dirty="0">
              <a:solidFill>
                <a:srgbClr val="3F3F3F"/>
              </a:solidFill>
              <a:latin typeface="Open Sans"/>
              <a:ea typeface="Open Sans"/>
              <a:cs typeface="Open Sans"/>
              <a:sym typeface="Open Sans"/>
            </a:endParaRPr>
          </a:p>
        </p:txBody>
      </p:sp>
      <p:sp>
        <p:nvSpPr>
          <p:cNvPr id="1048" name="Google Shape;1048;p80"/>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dirty="0">
                <a:solidFill>
                  <a:srgbClr val="3F3F3F"/>
                </a:solidFill>
              </a:rPr>
              <a:t>Bootstrap: File Structure</a:t>
            </a:r>
            <a:endParaRPr dirty="0">
              <a:solidFill>
                <a:srgbClr val="3F3F3F"/>
              </a:solidFill>
            </a:endParaRPr>
          </a:p>
        </p:txBody>
      </p:sp>
      <p:pic>
        <p:nvPicPr>
          <p:cNvPr id="1050" name="Google Shape;1050;p80"/>
          <p:cNvPicPr preferRelativeResize="0"/>
          <p:nvPr/>
        </p:nvPicPr>
        <p:blipFill rotWithShape="1">
          <a:blip r:embed="rId3">
            <a:alphaModFix/>
          </a:blip>
          <a:srcRect/>
          <a:stretch/>
        </p:blipFill>
        <p:spPr>
          <a:xfrm>
            <a:off x="3637012" y="3379256"/>
            <a:ext cx="8981975" cy="2385487"/>
          </a:xfrm>
          <a:prstGeom prst="rect">
            <a:avLst/>
          </a:prstGeom>
          <a:noFill/>
          <a:ln>
            <a:noFill/>
          </a:ln>
        </p:spPr>
      </p:pic>
      <p:sp>
        <p:nvSpPr>
          <p:cNvPr id="5" name="Brandline_LVC">
            <a:extLst>
              <a:ext uri="{FF2B5EF4-FFF2-40B4-BE49-F238E27FC236}">
                <a16:creationId xmlns:a16="http://schemas.microsoft.com/office/drawing/2014/main" id="{FF4CCC21-4C6B-86F9-CABF-13A48B933FA7}"/>
              </a:ext>
            </a:extLst>
          </p:cNvPr>
          <p:cNvSpPr/>
          <p:nvPr/>
        </p:nvSpPr>
        <p:spPr>
          <a:xfrm>
            <a:off x="5410200" y="816324"/>
            <a:ext cx="5449171"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055"/>
        <p:cNvGrpSpPr/>
        <p:nvPr/>
      </p:nvGrpSpPr>
      <p:grpSpPr>
        <a:xfrm>
          <a:off x="0" y="0"/>
          <a:ext cx="0" cy="0"/>
          <a:chOff x="0" y="0"/>
          <a:chExt cx="0" cy="0"/>
        </a:xfrm>
      </p:grpSpPr>
      <p:sp>
        <p:nvSpPr>
          <p:cNvPr id="1056" name="Google Shape;1056;p81"/>
          <p:cNvSpPr txBox="1"/>
          <p:nvPr/>
        </p:nvSpPr>
        <p:spPr>
          <a:xfrm>
            <a:off x="0" y="917058"/>
            <a:ext cx="16256100" cy="670200"/>
          </a:xfrm>
          <a:prstGeom prst="rect">
            <a:avLst/>
          </a:prstGeom>
          <a:noFill/>
          <a:ln>
            <a:noFill/>
          </a:ln>
        </p:spPr>
        <p:txBody>
          <a:bodyPr spcFirstLastPara="1" wrap="square" lIns="91425" tIns="0" rIns="0" bIns="0" anchor="ctr" anchorCtr="0">
            <a:normAutofit/>
          </a:bodyPr>
          <a:lstStyle/>
          <a:p>
            <a:pPr marL="9525" marR="0" lvl="0" indent="0" algn="ctr" rtl="0">
              <a:lnSpc>
                <a:spcPct val="90000"/>
              </a:lnSpc>
              <a:spcBef>
                <a:spcPts val="0"/>
              </a:spcBef>
              <a:spcAft>
                <a:spcPts val="0"/>
              </a:spcAft>
              <a:buClr>
                <a:srgbClr val="000000"/>
              </a:buClr>
              <a:buSzPts val="3200"/>
              <a:buFont typeface="Arial"/>
              <a:buNone/>
            </a:pPr>
            <a:endParaRPr sz="3200" b="1" i="0" u="none" strike="noStrike" cap="none">
              <a:solidFill>
                <a:srgbClr val="000000"/>
              </a:solidFill>
              <a:latin typeface="Open Sans ExtraBold"/>
              <a:ea typeface="Open Sans ExtraBold"/>
              <a:cs typeface="Open Sans ExtraBold"/>
              <a:sym typeface="Open Sans ExtraBold"/>
            </a:endParaRPr>
          </a:p>
        </p:txBody>
      </p:sp>
      <p:sp>
        <p:nvSpPr>
          <p:cNvPr id="1057" name="Google Shape;1057;p81"/>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dirty="0"/>
              <a:t>Installing Bootstrap with NPM Packages</a:t>
            </a:r>
            <a:endParaRPr dirty="0"/>
          </a:p>
        </p:txBody>
      </p:sp>
      <p:grpSp>
        <p:nvGrpSpPr>
          <p:cNvPr id="1059" name="Google Shape;1059;p81"/>
          <p:cNvGrpSpPr/>
          <p:nvPr/>
        </p:nvGrpSpPr>
        <p:grpSpPr>
          <a:xfrm>
            <a:off x="3377525" y="3746062"/>
            <a:ext cx="9500847" cy="2382291"/>
            <a:chOff x="5271108" y="3704158"/>
            <a:chExt cx="6127207" cy="2296184"/>
          </a:xfrm>
        </p:grpSpPr>
        <p:sp>
          <p:nvSpPr>
            <p:cNvPr id="1060" name="Google Shape;1060;p81"/>
            <p:cNvSpPr/>
            <p:nvPr/>
          </p:nvSpPr>
          <p:spPr>
            <a:xfrm>
              <a:off x="5271108" y="4222986"/>
              <a:ext cx="6127200" cy="1646400"/>
            </a:xfrm>
            <a:prstGeom prst="rect">
              <a:avLst/>
            </a:prstGeom>
            <a:solidFill>
              <a:srgbClr val="F3F3F3"/>
            </a:solidFill>
            <a:ln w="9525" cap="flat" cmpd="sng">
              <a:solidFill>
                <a:srgbClr val="DBDBDB"/>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72000" marR="0" lvl="0" indent="0" algn="l" rtl="0">
                <a:lnSpc>
                  <a:spcPct val="100000"/>
                </a:lnSpc>
                <a:spcBef>
                  <a:spcPts val="0"/>
                </a:spcBef>
                <a:spcAft>
                  <a:spcPts val="0"/>
                </a:spcAft>
                <a:buClr>
                  <a:schemeClr val="dk1"/>
                </a:buClr>
                <a:buSzPts val="1100"/>
                <a:buFont typeface="Arial"/>
                <a:buNone/>
              </a:pPr>
              <a:r>
                <a:rPr lang="en-US" sz="1800" b="0" i="0" u="none" strike="noStrike" cap="none">
                  <a:solidFill>
                    <a:srgbClr val="3F3F3F"/>
                  </a:solidFill>
                  <a:latin typeface="Courier New"/>
                  <a:ea typeface="Courier New"/>
                  <a:cs typeface="Courier New"/>
                  <a:sym typeface="Courier New"/>
                </a:rPr>
                <a:t>npm install bootstrap</a:t>
              </a:r>
              <a:endParaRPr sz="1800" b="0" i="0" u="none" strike="noStrike" cap="none">
                <a:solidFill>
                  <a:srgbClr val="3F3F3F"/>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400"/>
                <a:buFont typeface="Arial"/>
                <a:buNone/>
              </a:pPr>
              <a:endParaRPr sz="1800" b="0" i="0" u="none" strike="noStrike" cap="none">
                <a:solidFill>
                  <a:srgbClr val="3F3F3F"/>
                </a:solidFill>
                <a:latin typeface="Courier New"/>
                <a:ea typeface="Courier New"/>
                <a:cs typeface="Courier New"/>
                <a:sym typeface="Courier New"/>
              </a:endParaRPr>
            </a:p>
          </p:txBody>
        </p:sp>
        <p:sp>
          <p:nvSpPr>
            <p:cNvPr id="1061" name="Google Shape;1061;p81"/>
            <p:cNvSpPr/>
            <p:nvPr/>
          </p:nvSpPr>
          <p:spPr>
            <a:xfrm>
              <a:off x="5271115" y="3704158"/>
              <a:ext cx="6127200" cy="597600"/>
            </a:xfrm>
            <a:prstGeom prst="round2SameRect">
              <a:avLst>
                <a:gd name="adj1" fmla="val 27454"/>
                <a:gd name="adj2" fmla="val 0"/>
              </a:avLst>
            </a:prstGeom>
            <a:solidFill>
              <a:srgbClr val="2E75B5"/>
            </a:solidFill>
            <a:ln w="9525" cap="flat" cmpd="sng">
              <a:solidFill>
                <a:srgbClr val="2E75B5"/>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endParaRPr sz="2000" b="1" i="0" u="none" strike="noStrike" cap="none">
                <a:solidFill>
                  <a:srgbClr val="FFFFFF"/>
                </a:solidFill>
                <a:latin typeface="Open Sans"/>
                <a:ea typeface="Open Sans"/>
                <a:cs typeface="Open Sans"/>
                <a:sym typeface="Open Sans"/>
              </a:endParaRPr>
            </a:p>
          </p:txBody>
        </p:sp>
        <p:sp>
          <p:nvSpPr>
            <p:cNvPr id="1062" name="Google Shape;1062;p81"/>
            <p:cNvSpPr/>
            <p:nvPr/>
          </p:nvSpPr>
          <p:spPr>
            <a:xfrm>
              <a:off x="5271115" y="5866842"/>
              <a:ext cx="6127200" cy="133500"/>
            </a:xfrm>
            <a:prstGeom prst="rect">
              <a:avLst/>
            </a:prstGeom>
            <a:solidFill>
              <a:srgbClr val="2E75B5"/>
            </a:solidFill>
            <a:ln w="9525" cap="flat" cmpd="sng">
              <a:solidFill>
                <a:srgbClr val="2E75B5"/>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1063" name="Google Shape;1063;p81"/>
          <p:cNvSpPr/>
          <p:nvPr/>
        </p:nvSpPr>
        <p:spPr>
          <a:xfrm>
            <a:off x="2933925" y="1832725"/>
            <a:ext cx="10388100" cy="997800"/>
          </a:xfrm>
          <a:prstGeom prst="roundRect">
            <a:avLst>
              <a:gd name="adj" fmla="val 16667"/>
            </a:avLst>
          </a:prstGeom>
          <a:solidFill>
            <a:schemeClr val="lt1"/>
          </a:solidFill>
          <a:ln w="9525" cap="flat" cmpd="sng">
            <a:solidFill>
              <a:srgbClr val="024F93"/>
            </a:solidFill>
            <a:prstDash val="solid"/>
            <a:round/>
            <a:headEnd type="none" w="sm" len="sm"/>
            <a:tailEnd type="none" w="sm" len="sm"/>
          </a:ln>
        </p:spPr>
        <p:txBody>
          <a:bodyPr spcFirstLastPara="1" wrap="square" lIns="91425" tIns="91425" rIns="91425" bIns="91425" anchor="ctr" anchorCtr="0">
            <a:noAutofit/>
          </a:bodyPr>
          <a:lstStyle/>
          <a:p>
            <a:pPr marL="0" marR="960596" lvl="0" indent="0" algn="ctr" rtl="0">
              <a:lnSpc>
                <a:spcPct val="115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Install Bootstrap with the npm packages using the command:</a:t>
            </a:r>
            <a:endParaRPr sz="2200" b="0" i="0" u="none" strike="noStrike" cap="none">
              <a:solidFill>
                <a:srgbClr val="3F3F3F"/>
              </a:solidFill>
              <a:latin typeface="Open Sans"/>
              <a:ea typeface="Open Sans"/>
              <a:cs typeface="Open Sans"/>
              <a:sym typeface="Open Sans"/>
            </a:endParaRPr>
          </a:p>
        </p:txBody>
      </p:sp>
      <p:sp>
        <p:nvSpPr>
          <p:cNvPr id="5" name="Brandline_LVC">
            <a:extLst>
              <a:ext uri="{FF2B5EF4-FFF2-40B4-BE49-F238E27FC236}">
                <a16:creationId xmlns:a16="http://schemas.microsoft.com/office/drawing/2014/main" id="{34B119AC-B198-F2FA-8D7A-E6DEAB3A82F4}"/>
              </a:ext>
            </a:extLst>
          </p:cNvPr>
          <p:cNvSpPr/>
          <p:nvPr/>
        </p:nvSpPr>
        <p:spPr>
          <a:xfrm>
            <a:off x="3708400" y="816324"/>
            <a:ext cx="8850393"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068"/>
        <p:cNvGrpSpPr/>
        <p:nvPr/>
      </p:nvGrpSpPr>
      <p:grpSpPr>
        <a:xfrm>
          <a:off x="0" y="0"/>
          <a:ext cx="0" cy="0"/>
          <a:chOff x="0" y="0"/>
          <a:chExt cx="0" cy="0"/>
        </a:xfrm>
      </p:grpSpPr>
      <p:sp>
        <p:nvSpPr>
          <p:cNvPr id="1069" name="Google Shape;1069;p82"/>
          <p:cNvSpPr txBox="1"/>
          <p:nvPr/>
        </p:nvSpPr>
        <p:spPr>
          <a:xfrm>
            <a:off x="0" y="917058"/>
            <a:ext cx="16256100" cy="670200"/>
          </a:xfrm>
          <a:prstGeom prst="rect">
            <a:avLst/>
          </a:prstGeom>
          <a:noFill/>
          <a:ln>
            <a:noFill/>
          </a:ln>
        </p:spPr>
        <p:txBody>
          <a:bodyPr spcFirstLastPara="1" wrap="square" lIns="91425" tIns="0" rIns="0" bIns="0" anchor="ctr" anchorCtr="0">
            <a:normAutofit/>
          </a:bodyPr>
          <a:lstStyle/>
          <a:p>
            <a:pPr marL="9525" marR="0" lvl="0" indent="0" algn="ctr" rtl="0">
              <a:lnSpc>
                <a:spcPct val="90000"/>
              </a:lnSpc>
              <a:spcBef>
                <a:spcPts val="0"/>
              </a:spcBef>
              <a:spcAft>
                <a:spcPts val="0"/>
              </a:spcAft>
              <a:buClr>
                <a:srgbClr val="000000"/>
              </a:buClr>
              <a:buSzPts val="3200"/>
              <a:buFont typeface="Arial"/>
              <a:buNone/>
            </a:pPr>
            <a:endParaRPr sz="3200" b="1" i="0" u="none" strike="noStrike" cap="none">
              <a:solidFill>
                <a:srgbClr val="000000"/>
              </a:solidFill>
              <a:latin typeface="Open Sans ExtraBold"/>
              <a:ea typeface="Open Sans ExtraBold"/>
              <a:cs typeface="Open Sans ExtraBold"/>
              <a:sym typeface="Open Sans ExtraBold"/>
            </a:endParaRPr>
          </a:p>
        </p:txBody>
      </p:sp>
      <p:sp>
        <p:nvSpPr>
          <p:cNvPr id="1070" name="Google Shape;1070;p82"/>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dirty="0">
                <a:solidFill>
                  <a:srgbClr val="3F3F3F"/>
                </a:solidFill>
              </a:rPr>
              <a:t>Installing Bootstrap with NPM Packages</a:t>
            </a:r>
            <a:endParaRPr dirty="0"/>
          </a:p>
        </p:txBody>
      </p:sp>
      <p:grpSp>
        <p:nvGrpSpPr>
          <p:cNvPr id="1072" name="Google Shape;1072;p82"/>
          <p:cNvGrpSpPr/>
          <p:nvPr/>
        </p:nvGrpSpPr>
        <p:grpSpPr>
          <a:xfrm>
            <a:off x="3377525" y="3746062"/>
            <a:ext cx="9500847" cy="2382291"/>
            <a:chOff x="5271108" y="3704158"/>
            <a:chExt cx="6127207" cy="2296184"/>
          </a:xfrm>
        </p:grpSpPr>
        <p:sp>
          <p:nvSpPr>
            <p:cNvPr id="1073" name="Google Shape;1073;p82"/>
            <p:cNvSpPr/>
            <p:nvPr/>
          </p:nvSpPr>
          <p:spPr>
            <a:xfrm>
              <a:off x="5271108" y="4222986"/>
              <a:ext cx="6127200" cy="1646400"/>
            </a:xfrm>
            <a:prstGeom prst="rect">
              <a:avLst/>
            </a:prstGeom>
            <a:solidFill>
              <a:srgbClr val="F3F3F3"/>
            </a:solidFill>
            <a:ln w="9525" cap="flat" cmpd="sng">
              <a:solidFill>
                <a:srgbClr val="DBDBDB"/>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72000" marR="0" lvl="0" indent="0" algn="l" rtl="0">
                <a:lnSpc>
                  <a:spcPct val="100000"/>
                </a:lnSpc>
                <a:spcBef>
                  <a:spcPts val="0"/>
                </a:spcBef>
                <a:spcAft>
                  <a:spcPts val="0"/>
                </a:spcAft>
                <a:buClr>
                  <a:schemeClr val="dk1"/>
                </a:buClr>
                <a:buSzPts val="1100"/>
                <a:buFont typeface="Arial"/>
                <a:buNone/>
              </a:pPr>
              <a:r>
                <a:rPr lang="en-US" sz="1800" b="0" i="0" u="none" strike="noStrike" cap="none">
                  <a:solidFill>
                    <a:srgbClr val="3F3F3F"/>
                  </a:solidFill>
                  <a:latin typeface="Courier New"/>
                  <a:ea typeface="Courier New"/>
                  <a:cs typeface="Courier New"/>
                  <a:sym typeface="Courier New"/>
                </a:rPr>
                <a:t>require(‘bootstrap’)</a:t>
              </a:r>
              <a:endParaRPr sz="1800" b="0" i="0" u="none" strike="noStrike" cap="none">
                <a:solidFill>
                  <a:srgbClr val="3F3F3F"/>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400"/>
                <a:buFont typeface="Arial"/>
                <a:buNone/>
              </a:pPr>
              <a:endParaRPr sz="1800" b="0" i="0" u="none" strike="noStrike" cap="none">
                <a:solidFill>
                  <a:srgbClr val="3F3F3F"/>
                </a:solidFill>
                <a:latin typeface="Courier New"/>
                <a:ea typeface="Courier New"/>
                <a:cs typeface="Courier New"/>
                <a:sym typeface="Courier New"/>
              </a:endParaRPr>
            </a:p>
          </p:txBody>
        </p:sp>
        <p:sp>
          <p:nvSpPr>
            <p:cNvPr id="1074" name="Google Shape;1074;p82"/>
            <p:cNvSpPr/>
            <p:nvPr/>
          </p:nvSpPr>
          <p:spPr>
            <a:xfrm>
              <a:off x="5271115" y="3704158"/>
              <a:ext cx="6127200" cy="597600"/>
            </a:xfrm>
            <a:prstGeom prst="round2SameRect">
              <a:avLst>
                <a:gd name="adj1" fmla="val 27454"/>
                <a:gd name="adj2" fmla="val 0"/>
              </a:avLst>
            </a:prstGeom>
            <a:solidFill>
              <a:srgbClr val="2E75B5"/>
            </a:solidFill>
            <a:ln w="9525" cap="flat" cmpd="sng">
              <a:solidFill>
                <a:srgbClr val="2E75B5"/>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endParaRPr sz="2000" b="1" i="0" u="none" strike="noStrike" cap="none">
                <a:solidFill>
                  <a:srgbClr val="FFFFFF"/>
                </a:solidFill>
                <a:latin typeface="Open Sans"/>
                <a:ea typeface="Open Sans"/>
                <a:cs typeface="Open Sans"/>
                <a:sym typeface="Open Sans"/>
              </a:endParaRPr>
            </a:p>
          </p:txBody>
        </p:sp>
        <p:sp>
          <p:nvSpPr>
            <p:cNvPr id="1075" name="Google Shape;1075;p82"/>
            <p:cNvSpPr/>
            <p:nvPr/>
          </p:nvSpPr>
          <p:spPr>
            <a:xfrm>
              <a:off x="5271115" y="5866842"/>
              <a:ext cx="6127200" cy="133500"/>
            </a:xfrm>
            <a:prstGeom prst="rect">
              <a:avLst/>
            </a:prstGeom>
            <a:solidFill>
              <a:srgbClr val="2E75B5"/>
            </a:solidFill>
            <a:ln w="9525" cap="flat" cmpd="sng">
              <a:solidFill>
                <a:srgbClr val="2E75B5"/>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1076" name="Google Shape;1076;p82"/>
          <p:cNvSpPr/>
          <p:nvPr/>
        </p:nvSpPr>
        <p:spPr>
          <a:xfrm>
            <a:off x="3005500" y="1832725"/>
            <a:ext cx="10245000" cy="997800"/>
          </a:xfrm>
          <a:prstGeom prst="roundRect">
            <a:avLst>
              <a:gd name="adj" fmla="val 16667"/>
            </a:avLst>
          </a:prstGeom>
          <a:solidFill>
            <a:schemeClr val="lt1"/>
          </a:solidFill>
          <a:ln w="9525" cap="flat" cmpd="sng">
            <a:solidFill>
              <a:srgbClr val="024F93"/>
            </a:solidFill>
            <a:prstDash val="solid"/>
            <a:round/>
            <a:headEnd type="none" w="sm" len="sm"/>
            <a:tailEnd type="none" w="sm" len="sm"/>
          </a:ln>
        </p:spPr>
        <p:txBody>
          <a:bodyPr spcFirstLastPara="1" wrap="square" lIns="91425" tIns="91425" rIns="91425" bIns="91425" anchor="ctr" anchorCtr="0">
            <a:noAutofit/>
          </a:bodyPr>
          <a:lstStyle/>
          <a:p>
            <a:pPr marL="0" marR="960596" lvl="0" indent="0" algn="ctr" rtl="0">
              <a:lnSpc>
                <a:spcPct val="115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Add the following code to load the Bootstrap jQuery plugins:</a:t>
            </a:r>
            <a:endParaRPr/>
          </a:p>
        </p:txBody>
      </p:sp>
      <p:sp>
        <p:nvSpPr>
          <p:cNvPr id="5" name="Brandline_LVC">
            <a:extLst>
              <a:ext uri="{FF2B5EF4-FFF2-40B4-BE49-F238E27FC236}">
                <a16:creationId xmlns:a16="http://schemas.microsoft.com/office/drawing/2014/main" id="{485F37F8-C9E0-7811-B6A2-55F1A508C8C2}"/>
              </a:ext>
            </a:extLst>
          </p:cNvPr>
          <p:cNvSpPr/>
          <p:nvPr/>
        </p:nvSpPr>
        <p:spPr>
          <a:xfrm>
            <a:off x="3708400" y="816324"/>
            <a:ext cx="8850393"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081"/>
        <p:cNvGrpSpPr/>
        <p:nvPr/>
      </p:nvGrpSpPr>
      <p:grpSpPr>
        <a:xfrm>
          <a:off x="0" y="0"/>
          <a:ext cx="0" cy="0"/>
          <a:chOff x="0" y="0"/>
          <a:chExt cx="0" cy="0"/>
        </a:xfrm>
      </p:grpSpPr>
      <p:sp>
        <p:nvSpPr>
          <p:cNvPr id="1082" name="Google Shape;1082;p83"/>
          <p:cNvSpPr txBox="1"/>
          <p:nvPr/>
        </p:nvSpPr>
        <p:spPr>
          <a:xfrm>
            <a:off x="0" y="917058"/>
            <a:ext cx="16256100" cy="670200"/>
          </a:xfrm>
          <a:prstGeom prst="rect">
            <a:avLst/>
          </a:prstGeom>
          <a:noFill/>
          <a:ln>
            <a:noFill/>
          </a:ln>
        </p:spPr>
        <p:txBody>
          <a:bodyPr spcFirstLastPara="1" wrap="square" lIns="91425" tIns="0" rIns="0" bIns="0" anchor="ctr" anchorCtr="0">
            <a:normAutofit/>
          </a:bodyPr>
          <a:lstStyle/>
          <a:p>
            <a:pPr marL="9525" marR="0" lvl="0" indent="0" algn="ctr" rtl="0">
              <a:lnSpc>
                <a:spcPct val="90000"/>
              </a:lnSpc>
              <a:spcBef>
                <a:spcPts val="0"/>
              </a:spcBef>
              <a:spcAft>
                <a:spcPts val="0"/>
              </a:spcAft>
              <a:buClr>
                <a:srgbClr val="000000"/>
              </a:buClr>
              <a:buSzPts val="3200"/>
              <a:buFont typeface="Arial"/>
              <a:buNone/>
            </a:pPr>
            <a:endParaRPr sz="3200" b="1" i="0" u="none" strike="noStrike" cap="none">
              <a:solidFill>
                <a:srgbClr val="000000"/>
              </a:solidFill>
              <a:latin typeface="Open Sans ExtraBold"/>
              <a:ea typeface="Open Sans ExtraBold"/>
              <a:cs typeface="Open Sans ExtraBold"/>
              <a:sym typeface="Open Sans ExtraBold"/>
            </a:endParaRPr>
          </a:p>
        </p:txBody>
      </p:sp>
      <p:sp>
        <p:nvSpPr>
          <p:cNvPr id="1083" name="Google Shape;1083;p83"/>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dirty="0"/>
              <a:t>Installing Bootstrap with NPM</a:t>
            </a:r>
            <a:r>
              <a:rPr lang="en-US" i="1" dirty="0"/>
              <a:t> </a:t>
            </a:r>
            <a:r>
              <a:rPr lang="en-US" dirty="0"/>
              <a:t>Packages</a:t>
            </a:r>
            <a:endParaRPr dirty="0"/>
          </a:p>
        </p:txBody>
      </p:sp>
      <p:sp>
        <p:nvSpPr>
          <p:cNvPr id="1085" name="Google Shape;1085;p83"/>
          <p:cNvSpPr/>
          <p:nvPr/>
        </p:nvSpPr>
        <p:spPr>
          <a:xfrm>
            <a:off x="1214950" y="1832713"/>
            <a:ext cx="13826100" cy="997800"/>
          </a:xfrm>
          <a:prstGeom prst="roundRect">
            <a:avLst>
              <a:gd name="adj" fmla="val 16667"/>
            </a:avLst>
          </a:prstGeom>
          <a:solidFill>
            <a:schemeClr val="lt1"/>
          </a:solidFill>
          <a:ln w="9525" cap="flat" cmpd="sng">
            <a:solidFill>
              <a:srgbClr val="024F93"/>
            </a:solidFill>
            <a:prstDash val="solid"/>
            <a:round/>
            <a:headEnd type="none" w="sm" len="sm"/>
            <a:tailEnd type="none" w="sm" len="sm"/>
          </a:ln>
        </p:spPr>
        <p:txBody>
          <a:bodyPr spcFirstLastPara="1" wrap="square" lIns="91425" tIns="91425" rIns="91425" bIns="91425" anchor="ctr" anchorCtr="0">
            <a:noAutofit/>
          </a:bodyPr>
          <a:lstStyle/>
          <a:p>
            <a:pPr marL="0" marR="960596" lvl="0" indent="0" algn="ctr" rtl="0">
              <a:lnSpc>
                <a:spcPct val="115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Bootstrap’s </a:t>
            </a:r>
            <a:r>
              <a:rPr lang="en-US" sz="2200" b="0" i="1" u="none" strike="noStrike" cap="none">
                <a:solidFill>
                  <a:srgbClr val="3F3F3F"/>
                </a:solidFill>
                <a:latin typeface="Open Sans"/>
                <a:ea typeface="Open Sans"/>
                <a:cs typeface="Open Sans"/>
                <a:sym typeface="Open Sans"/>
              </a:rPr>
              <a:t>package.json </a:t>
            </a:r>
            <a:r>
              <a:rPr lang="en-US" sz="2200" b="0" i="0" u="none" strike="noStrike" cap="none">
                <a:solidFill>
                  <a:srgbClr val="3F3F3F"/>
                </a:solidFill>
                <a:latin typeface="Open Sans"/>
                <a:ea typeface="Open Sans"/>
                <a:cs typeface="Open Sans"/>
                <a:sym typeface="Open Sans"/>
              </a:rPr>
              <a:t>contains additional data under the following key elements:</a:t>
            </a:r>
            <a:endParaRPr sz="2200" b="0" i="0" u="none" strike="noStrike" cap="none">
              <a:solidFill>
                <a:srgbClr val="3F3F3F"/>
              </a:solidFill>
              <a:latin typeface="Open Sans"/>
              <a:ea typeface="Open Sans"/>
              <a:cs typeface="Open Sans"/>
              <a:sym typeface="Open Sans"/>
            </a:endParaRPr>
          </a:p>
        </p:txBody>
      </p:sp>
      <p:grpSp>
        <p:nvGrpSpPr>
          <p:cNvPr id="1086" name="Google Shape;1086;p83"/>
          <p:cNvGrpSpPr/>
          <p:nvPr/>
        </p:nvGrpSpPr>
        <p:grpSpPr>
          <a:xfrm>
            <a:off x="2387650" y="3466750"/>
            <a:ext cx="11570950" cy="4135925"/>
            <a:chOff x="2387650" y="3466750"/>
            <a:chExt cx="11570950" cy="4135925"/>
          </a:xfrm>
        </p:grpSpPr>
        <p:pic>
          <p:nvPicPr>
            <p:cNvPr id="1087" name="Google Shape;1087;p83"/>
            <p:cNvPicPr preferRelativeResize="0"/>
            <p:nvPr/>
          </p:nvPicPr>
          <p:blipFill rotWithShape="1">
            <a:blip r:embed="rId3">
              <a:alphaModFix/>
            </a:blip>
            <a:srcRect/>
            <a:stretch/>
          </p:blipFill>
          <p:spPr>
            <a:xfrm>
              <a:off x="2387700" y="3466750"/>
              <a:ext cx="11480701" cy="1780000"/>
            </a:xfrm>
            <a:prstGeom prst="rect">
              <a:avLst/>
            </a:prstGeom>
            <a:noFill/>
            <a:ln>
              <a:noFill/>
            </a:ln>
          </p:spPr>
        </p:pic>
        <p:sp>
          <p:nvSpPr>
            <p:cNvPr id="1088" name="Google Shape;1088;p83"/>
            <p:cNvSpPr txBox="1"/>
            <p:nvPr/>
          </p:nvSpPr>
          <p:spPr>
            <a:xfrm>
              <a:off x="2401525" y="3840216"/>
              <a:ext cx="3000000" cy="825837"/>
            </a:xfrm>
            <a:prstGeom prst="rect">
              <a:avLst/>
            </a:prstGeom>
            <a:noFill/>
            <a:ln>
              <a:noFill/>
            </a:ln>
          </p:spPr>
          <p:txBody>
            <a:bodyPr spcFirstLastPara="1" wrap="square" lIns="91425" tIns="91425" rIns="91425" bIns="91425" anchor="t" anchorCtr="0">
              <a:spAutoFit/>
            </a:bodyPr>
            <a:lstStyle/>
            <a:p>
              <a:pPr marL="914400" marR="960596" lvl="0" indent="0" algn="l" rtl="0">
                <a:lnSpc>
                  <a:spcPct val="100000"/>
                </a:lnSpc>
                <a:spcBef>
                  <a:spcPts val="1965"/>
                </a:spcBef>
                <a:spcAft>
                  <a:spcPts val="0"/>
                </a:spcAft>
                <a:buClr>
                  <a:srgbClr val="000000"/>
                </a:buClr>
                <a:buSzPts val="2500"/>
                <a:buFont typeface="Arial"/>
                <a:buNone/>
              </a:pPr>
              <a:r>
                <a:rPr lang="en-US" sz="2500" b="1" i="0" u="none" strike="noStrike" cap="none">
                  <a:solidFill>
                    <a:schemeClr val="lt1"/>
                  </a:solidFill>
                  <a:latin typeface="Open Sans"/>
                  <a:ea typeface="Open Sans"/>
                  <a:cs typeface="Open Sans"/>
                  <a:sym typeface="Open Sans"/>
                </a:rPr>
                <a:t>Sass </a:t>
              </a:r>
              <a:endParaRPr sz="2500" b="1" i="0" u="none" strike="noStrike" cap="none">
                <a:solidFill>
                  <a:schemeClr val="lt1"/>
                </a:solidFill>
                <a:latin typeface="Open Sans"/>
                <a:ea typeface="Open Sans"/>
                <a:cs typeface="Open Sans"/>
                <a:sym typeface="Open Sans"/>
              </a:endParaRPr>
            </a:p>
          </p:txBody>
        </p:sp>
        <p:sp>
          <p:nvSpPr>
            <p:cNvPr id="1089" name="Google Shape;1089;p83"/>
            <p:cNvSpPr txBox="1"/>
            <p:nvPr/>
          </p:nvSpPr>
          <p:spPr>
            <a:xfrm>
              <a:off x="5753800" y="4095150"/>
              <a:ext cx="7759200" cy="523200"/>
            </a:xfrm>
            <a:prstGeom prst="rect">
              <a:avLst/>
            </a:prstGeom>
            <a:noFill/>
            <a:ln>
              <a:noFill/>
            </a:ln>
          </p:spPr>
          <p:txBody>
            <a:bodyPr spcFirstLastPara="1" wrap="square" lIns="91425" tIns="91425" rIns="91425" bIns="91425" anchor="ctr" anchorCtr="0">
              <a:noAutofit/>
            </a:bodyPr>
            <a:lstStyle/>
            <a:p>
              <a:pPr marL="0" marR="960596" lvl="0" indent="0" algn="ctr" rtl="0">
                <a:lnSpc>
                  <a:spcPct val="115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It is the path to Bootstrap’s main Sass source file.</a:t>
              </a:r>
              <a:endParaRPr sz="2200" b="0" i="0" u="none" strike="noStrike" cap="none">
                <a:solidFill>
                  <a:srgbClr val="3F3F3F"/>
                </a:solidFill>
                <a:latin typeface="Open Sans"/>
                <a:ea typeface="Open Sans"/>
                <a:cs typeface="Open Sans"/>
                <a:sym typeface="Open Sans"/>
              </a:endParaRPr>
            </a:p>
          </p:txBody>
        </p:sp>
        <p:pic>
          <p:nvPicPr>
            <p:cNvPr id="1090" name="Google Shape;1090;p83"/>
            <p:cNvPicPr preferRelativeResize="0"/>
            <p:nvPr/>
          </p:nvPicPr>
          <p:blipFill rotWithShape="1">
            <a:blip r:embed="rId4">
              <a:alphaModFix/>
            </a:blip>
            <a:srcRect/>
            <a:stretch/>
          </p:blipFill>
          <p:spPr>
            <a:xfrm>
              <a:off x="2387650" y="5822675"/>
              <a:ext cx="11480701" cy="1780000"/>
            </a:xfrm>
            <a:prstGeom prst="rect">
              <a:avLst/>
            </a:prstGeom>
            <a:noFill/>
            <a:ln>
              <a:noFill/>
            </a:ln>
          </p:spPr>
        </p:pic>
        <p:sp>
          <p:nvSpPr>
            <p:cNvPr id="1091" name="Google Shape;1091;p83"/>
            <p:cNvSpPr txBox="1"/>
            <p:nvPr/>
          </p:nvSpPr>
          <p:spPr>
            <a:xfrm>
              <a:off x="2387650" y="6427975"/>
              <a:ext cx="3000000" cy="5694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2500"/>
                <a:buFont typeface="Arial"/>
                <a:buNone/>
              </a:pPr>
              <a:r>
                <a:rPr lang="en-US" sz="2500" b="1" i="0" u="none" strike="noStrike" cap="none">
                  <a:solidFill>
                    <a:schemeClr val="lt1"/>
                  </a:solidFill>
                  <a:latin typeface="Open Sans"/>
                  <a:ea typeface="Open Sans"/>
                  <a:cs typeface="Open Sans"/>
                  <a:sym typeface="Open Sans"/>
                </a:rPr>
                <a:t>Style </a:t>
              </a:r>
              <a:endParaRPr sz="2500" b="1" i="0" u="none" strike="noStrike" cap="none">
                <a:solidFill>
                  <a:schemeClr val="lt1"/>
                </a:solidFill>
                <a:latin typeface="Open Sans"/>
                <a:ea typeface="Open Sans"/>
                <a:cs typeface="Open Sans"/>
                <a:sym typeface="Open Sans"/>
              </a:endParaRPr>
            </a:p>
          </p:txBody>
        </p:sp>
        <p:sp>
          <p:nvSpPr>
            <p:cNvPr id="1092" name="Google Shape;1092;p83"/>
            <p:cNvSpPr txBox="1"/>
            <p:nvPr/>
          </p:nvSpPr>
          <p:spPr>
            <a:xfrm>
              <a:off x="5530700" y="6281725"/>
              <a:ext cx="8427900" cy="861900"/>
            </a:xfrm>
            <a:prstGeom prst="rect">
              <a:avLst/>
            </a:prstGeom>
            <a:noFill/>
            <a:ln>
              <a:noFill/>
            </a:ln>
          </p:spPr>
          <p:txBody>
            <a:bodyPr spcFirstLastPara="1" wrap="square" lIns="91425" tIns="91425" rIns="91425" bIns="91425" anchor="ctr" anchorCtr="0">
              <a:noAutofit/>
            </a:bodyPr>
            <a:lstStyle/>
            <a:p>
              <a:pPr marL="0" marR="960596" lvl="0" indent="0" algn="ctr" rtl="0">
                <a:lnSpc>
                  <a:spcPct val="115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It is the path to Bootstrap’s non-minified CSS that is precompiled using the default settings.</a:t>
              </a:r>
              <a:endParaRPr sz="2200" b="0" i="0" u="none" strike="noStrike" cap="none">
                <a:solidFill>
                  <a:srgbClr val="3F3F3F"/>
                </a:solidFill>
                <a:latin typeface="Open Sans"/>
                <a:ea typeface="Open Sans"/>
                <a:cs typeface="Open Sans"/>
                <a:sym typeface="Open Sans"/>
              </a:endParaRPr>
            </a:p>
          </p:txBody>
        </p:sp>
      </p:grpSp>
      <p:sp>
        <p:nvSpPr>
          <p:cNvPr id="5" name="Brandline_LVC">
            <a:extLst>
              <a:ext uri="{FF2B5EF4-FFF2-40B4-BE49-F238E27FC236}">
                <a16:creationId xmlns:a16="http://schemas.microsoft.com/office/drawing/2014/main" id="{1D3C02CC-3338-E7CC-011B-C0E1AD96EF29}"/>
              </a:ext>
            </a:extLst>
          </p:cNvPr>
          <p:cNvSpPr/>
          <p:nvPr/>
        </p:nvSpPr>
        <p:spPr>
          <a:xfrm>
            <a:off x="3708400" y="816324"/>
            <a:ext cx="8850393"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097"/>
        <p:cNvGrpSpPr/>
        <p:nvPr/>
      </p:nvGrpSpPr>
      <p:grpSpPr>
        <a:xfrm>
          <a:off x="0" y="0"/>
          <a:ext cx="0" cy="0"/>
          <a:chOff x="0" y="0"/>
          <a:chExt cx="0" cy="0"/>
        </a:xfrm>
      </p:grpSpPr>
      <p:grpSp>
        <p:nvGrpSpPr>
          <p:cNvPr id="1098" name="Google Shape;1098;p84"/>
          <p:cNvGrpSpPr/>
          <p:nvPr/>
        </p:nvGrpSpPr>
        <p:grpSpPr>
          <a:xfrm>
            <a:off x="3377525" y="3746062"/>
            <a:ext cx="9500847" cy="2382291"/>
            <a:chOff x="5271108" y="3704158"/>
            <a:chExt cx="6127207" cy="2296184"/>
          </a:xfrm>
        </p:grpSpPr>
        <p:sp>
          <p:nvSpPr>
            <p:cNvPr id="1099" name="Google Shape;1099;p84"/>
            <p:cNvSpPr/>
            <p:nvPr/>
          </p:nvSpPr>
          <p:spPr>
            <a:xfrm>
              <a:off x="5271108" y="4222986"/>
              <a:ext cx="6127200" cy="1646400"/>
            </a:xfrm>
            <a:prstGeom prst="rect">
              <a:avLst/>
            </a:prstGeom>
            <a:solidFill>
              <a:srgbClr val="F3F3F3"/>
            </a:solidFill>
            <a:ln w="9525" cap="flat" cmpd="sng">
              <a:solidFill>
                <a:srgbClr val="DBDBDB"/>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72000" marR="0" lvl="0" indent="0" algn="l" rtl="0">
                <a:lnSpc>
                  <a:spcPct val="100000"/>
                </a:lnSpc>
                <a:spcBef>
                  <a:spcPts val="0"/>
                </a:spcBef>
                <a:spcAft>
                  <a:spcPts val="0"/>
                </a:spcAft>
                <a:buClr>
                  <a:schemeClr val="dk1"/>
                </a:buClr>
                <a:buSzPts val="1100"/>
                <a:buFont typeface="Arial"/>
                <a:buNone/>
              </a:pPr>
              <a:r>
                <a:rPr lang="en-US" sz="1800" b="0" i="0" u="none" strike="noStrike" cap="none">
                  <a:solidFill>
                    <a:srgbClr val="3F3F3F"/>
                  </a:solidFill>
                  <a:latin typeface="Courier New"/>
                  <a:ea typeface="Courier New"/>
                  <a:cs typeface="Courier New"/>
                  <a:sym typeface="Courier New"/>
                </a:rPr>
                <a:t>yarn install bootstrap</a:t>
              </a:r>
              <a:endParaRPr sz="1800" b="0" i="0" u="none" strike="noStrike" cap="none">
                <a:solidFill>
                  <a:srgbClr val="3F3F3F"/>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400"/>
                <a:buFont typeface="Arial"/>
                <a:buNone/>
              </a:pPr>
              <a:endParaRPr sz="1800" b="0" i="0" u="none" strike="noStrike" cap="none">
                <a:solidFill>
                  <a:srgbClr val="3F3F3F"/>
                </a:solidFill>
                <a:latin typeface="Courier New"/>
                <a:ea typeface="Courier New"/>
                <a:cs typeface="Courier New"/>
                <a:sym typeface="Courier New"/>
              </a:endParaRPr>
            </a:p>
          </p:txBody>
        </p:sp>
        <p:sp>
          <p:nvSpPr>
            <p:cNvPr id="1100" name="Google Shape;1100;p84"/>
            <p:cNvSpPr/>
            <p:nvPr/>
          </p:nvSpPr>
          <p:spPr>
            <a:xfrm>
              <a:off x="5271115" y="3704158"/>
              <a:ext cx="6127200" cy="597600"/>
            </a:xfrm>
            <a:prstGeom prst="round2SameRect">
              <a:avLst>
                <a:gd name="adj1" fmla="val 27454"/>
                <a:gd name="adj2" fmla="val 0"/>
              </a:avLst>
            </a:prstGeom>
            <a:solidFill>
              <a:srgbClr val="2E75B5"/>
            </a:solidFill>
            <a:ln w="9525" cap="flat" cmpd="sng">
              <a:solidFill>
                <a:srgbClr val="2E75B5"/>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000" b="1" i="0" u="none" strike="noStrike" cap="none">
                  <a:solidFill>
                    <a:srgbClr val="FFFFFF"/>
                  </a:solidFill>
                  <a:latin typeface="Open Sans"/>
                  <a:ea typeface="Open Sans"/>
                  <a:cs typeface="Open Sans"/>
                  <a:sym typeface="Open Sans"/>
                </a:rPr>
                <a:t>Example:</a:t>
              </a:r>
              <a:endParaRPr sz="2000" b="1" i="0" u="none" strike="noStrike" cap="none">
                <a:solidFill>
                  <a:srgbClr val="FFFFFF"/>
                </a:solidFill>
                <a:latin typeface="Open Sans"/>
                <a:ea typeface="Open Sans"/>
                <a:cs typeface="Open Sans"/>
                <a:sym typeface="Open Sans"/>
              </a:endParaRPr>
            </a:p>
          </p:txBody>
        </p:sp>
        <p:sp>
          <p:nvSpPr>
            <p:cNvPr id="1101" name="Google Shape;1101;p84"/>
            <p:cNvSpPr/>
            <p:nvPr/>
          </p:nvSpPr>
          <p:spPr>
            <a:xfrm>
              <a:off x="5271115" y="5866842"/>
              <a:ext cx="6127200" cy="133500"/>
            </a:xfrm>
            <a:prstGeom prst="rect">
              <a:avLst/>
            </a:prstGeom>
            <a:solidFill>
              <a:srgbClr val="2E75B5"/>
            </a:solidFill>
            <a:ln w="9525" cap="flat" cmpd="sng">
              <a:solidFill>
                <a:srgbClr val="2E75B5"/>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1102" name="Google Shape;1102;p84"/>
          <p:cNvSpPr/>
          <p:nvPr/>
        </p:nvSpPr>
        <p:spPr>
          <a:xfrm>
            <a:off x="2933925" y="1832725"/>
            <a:ext cx="10388100" cy="997800"/>
          </a:xfrm>
          <a:prstGeom prst="roundRect">
            <a:avLst>
              <a:gd name="adj" fmla="val 16667"/>
            </a:avLst>
          </a:prstGeom>
          <a:solidFill>
            <a:schemeClr val="lt1"/>
          </a:solidFill>
          <a:ln w="9525" cap="flat" cmpd="sng">
            <a:solidFill>
              <a:srgbClr val="024F93"/>
            </a:solidFill>
            <a:prstDash val="solid"/>
            <a:round/>
            <a:headEnd type="none" w="sm" len="sm"/>
            <a:tailEnd type="none" w="sm" len="sm"/>
          </a:ln>
        </p:spPr>
        <p:txBody>
          <a:bodyPr spcFirstLastPara="1" wrap="square" lIns="91425" tIns="91425" rIns="91425" bIns="91425" anchor="ctr" anchorCtr="0">
            <a:noAutofit/>
          </a:bodyPr>
          <a:lstStyle/>
          <a:p>
            <a:pPr marL="0" marR="960596" lvl="0" indent="0" algn="ctr" rtl="0">
              <a:lnSpc>
                <a:spcPct val="115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Install Bootstrap with the yarn packages using the command:</a:t>
            </a:r>
            <a:endParaRPr sz="2200" b="0" i="0" u="none" strike="noStrike" cap="none">
              <a:solidFill>
                <a:srgbClr val="3F3F3F"/>
              </a:solidFill>
              <a:latin typeface="Open Sans"/>
              <a:ea typeface="Open Sans"/>
              <a:cs typeface="Open Sans"/>
              <a:sym typeface="Open Sans"/>
            </a:endParaRPr>
          </a:p>
        </p:txBody>
      </p:sp>
      <p:sp>
        <p:nvSpPr>
          <p:cNvPr id="1103" name="Google Shape;1103;p84"/>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dirty="0"/>
              <a:t>Installing Bootstrap with Other Packages</a:t>
            </a:r>
            <a:endParaRPr dirty="0"/>
          </a:p>
        </p:txBody>
      </p:sp>
      <p:sp>
        <p:nvSpPr>
          <p:cNvPr id="5" name="Brandline_LVC">
            <a:extLst>
              <a:ext uri="{FF2B5EF4-FFF2-40B4-BE49-F238E27FC236}">
                <a16:creationId xmlns:a16="http://schemas.microsoft.com/office/drawing/2014/main" id="{71238A23-A622-5D18-9578-A800CB7368A8}"/>
              </a:ext>
            </a:extLst>
          </p:cNvPr>
          <p:cNvSpPr/>
          <p:nvPr/>
        </p:nvSpPr>
        <p:spPr>
          <a:xfrm>
            <a:off x="3581400" y="816324"/>
            <a:ext cx="9092485"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5" name="Google Shape;245;p39"/>
          <p:cNvSpPr txBox="1">
            <a:spLocks noGrp="1"/>
          </p:cNvSpPr>
          <p:nvPr>
            <p:ph type="body" sz="quarter" idx="11"/>
          </p:nvPr>
        </p:nvSpPr>
        <p:spPr>
          <a:xfrm>
            <a:off x="1332875" y="2758746"/>
            <a:ext cx="9036000" cy="1011600"/>
          </a:xfrm>
          <a:noFill/>
          <a:ln>
            <a:noFill/>
          </a:ln>
        </p:spPr>
        <p:txBody>
          <a:bodyPr spcFirstLastPara="1" wrap="square" lIns="91425" tIns="0" rIns="91425" bIns="0" anchor="t" anchorCtr="0">
            <a:noAutofit/>
          </a:bodyPr>
          <a:lstStyle/>
          <a:p>
            <a:pPr lvl="0"/>
            <a:r>
              <a:rPr lang="en-US"/>
              <a:t>Distinguish between HTML, CSS, Bootstrap typography, and utilities</a:t>
            </a:r>
          </a:p>
        </p:txBody>
      </p:sp>
      <p:sp>
        <p:nvSpPr>
          <p:cNvPr id="246" name="Google Shape;246;p39"/>
          <p:cNvSpPr txBox="1">
            <a:spLocks noGrp="1"/>
          </p:cNvSpPr>
          <p:nvPr>
            <p:ph type="body" sz="quarter" idx="12"/>
          </p:nvPr>
        </p:nvSpPr>
        <p:spPr>
          <a:xfrm>
            <a:off x="1331913" y="3695102"/>
            <a:ext cx="9036050" cy="1011238"/>
          </a:xfrm>
          <a:noFill/>
          <a:ln>
            <a:noFill/>
          </a:ln>
        </p:spPr>
        <p:txBody>
          <a:bodyPr spcFirstLastPara="1" wrap="square" lIns="91425" tIns="0" rIns="91425" bIns="0" anchor="t" anchorCtr="0">
            <a:noAutofit/>
          </a:bodyPr>
          <a:lstStyle/>
          <a:p>
            <a:pPr lvl="0"/>
            <a:r>
              <a:rPr lang="en-US" dirty="0"/>
              <a:t>Illustrate the Bootstrap design</a:t>
            </a:r>
          </a:p>
        </p:txBody>
      </p:sp>
      <p:sp>
        <p:nvSpPr>
          <p:cNvPr id="247" name="Google Shape;247;p39"/>
          <p:cNvSpPr txBox="1">
            <a:spLocks noGrp="1"/>
          </p:cNvSpPr>
          <p:nvPr>
            <p:ph type="body" sz="quarter" idx="13"/>
          </p:nvPr>
        </p:nvSpPr>
        <p:spPr>
          <a:xfrm>
            <a:off x="1331913" y="4506658"/>
            <a:ext cx="9036050" cy="1011237"/>
          </a:xfrm>
          <a:noFill/>
          <a:ln>
            <a:noFill/>
          </a:ln>
        </p:spPr>
        <p:txBody>
          <a:bodyPr spcFirstLastPara="1" wrap="square" lIns="91425" tIns="0" rIns="91425" bIns="0" anchor="t" anchorCtr="0">
            <a:noAutofit/>
          </a:bodyPr>
          <a:lstStyle/>
          <a:p>
            <a:pPr lvl="0"/>
            <a:r>
              <a:rPr lang="en-US" dirty="0"/>
              <a:t>Develop buttons, navigation bars, and input groups</a:t>
            </a:r>
          </a:p>
        </p:txBody>
      </p:sp>
      <p:sp>
        <p:nvSpPr>
          <p:cNvPr id="250" name="Google Shape;250;p39"/>
          <p:cNvSpPr txBox="1">
            <a:spLocks noGrp="1"/>
          </p:cNvSpPr>
          <p:nvPr>
            <p:ph type="body" sz="quarter" idx="14"/>
          </p:nvPr>
        </p:nvSpPr>
        <p:spPr>
          <a:xfrm>
            <a:off x="1333500" y="5331815"/>
            <a:ext cx="9034463" cy="1009650"/>
          </a:xfrm>
          <a:noFill/>
          <a:ln>
            <a:noFill/>
          </a:ln>
        </p:spPr>
        <p:txBody>
          <a:bodyPr spcFirstLastPara="1" wrap="square" lIns="91425" tIns="0" rIns="91425" bIns="0" anchor="t" anchorCtr="0">
            <a:noAutofit/>
          </a:bodyPr>
          <a:lstStyle/>
          <a:p>
            <a:pPr lvl="0"/>
            <a:r>
              <a:rPr lang="en-US" dirty="0"/>
              <a:t>Implement carousel, accordion, modal, and pagination</a:t>
            </a:r>
          </a:p>
        </p:txBody>
      </p:sp>
      <p:sp>
        <p:nvSpPr>
          <p:cNvPr id="251" name="Google Shape;251;p39"/>
          <p:cNvSpPr txBox="1">
            <a:spLocks noGrp="1"/>
          </p:cNvSpPr>
          <p:nvPr>
            <p:ph type="body" idx="4294967295"/>
          </p:nvPr>
        </p:nvSpPr>
        <p:spPr>
          <a:xfrm>
            <a:off x="1334530" y="6073045"/>
            <a:ext cx="8229600" cy="996950"/>
          </a:xfrm>
          <a:prstGeom prst="rect">
            <a:avLst/>
          </a:prstGeom>
          <a:noFill/>
          <a:ln>
            <a:noFill/>
          </a:ln>
        </p:spPr>
        <p:txBody>
          <a:bodyPr spcFirstLastPara="1" wrap="square" lIns="91425" tIns="0" rIns="91425" bIns="0" anchor="t" anchorCtr="0">
            <a:noAutofit/>
          </a:bodyPr>
          <a:lstStyle/>
          <a:p>
            <a:pPr marL="0" lvl="0" indent="0" algn="l" rtl="0">
              <a:lnSpc>
                <a:spcPct val="90000"/>
              </a:lnSpc>
              <a:spcBef>
                <a:spcPts val="1000"/>
              </a:spcBef>
              <a:spcAft>
                <a:spcPts val="0"/>
              </a:spcAft>
              <a:buSzPts val="2800"/>
              <a:buNone/>
            </a:pPr>
            <a:r>
              <a:rPr lang="en-US" dirty="0"/>
              <a:t>Create forms, tabs, and captions</a:t>
            </a:r>
            <a:endParaRPr dirty="0"/>
          </a:p>
        </p:txBody>
      </p:sp>
      <p:pic>
        <p:nvPicPr>
          <p:cNvPr id="2" name="Picture 1" descr="A blue and white circle with a white circle&#10;&#10;Description automatically generated with low confidence">
            <a:extLst>
              <a:ext uri="{FF2B5EF4-FFF2-40B4-BE49-F238E27FC236}">
                <a16:creationId xmlns:a16="http://schemas.microsoft.com/office/drawing/2014/main" id="{1419121F-DF31-E858-4EF7-50A80F7FA7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2636" y="2882609"/>
            <a:ext cx="396244" cy="387931"/>
          </a:xfrm>
          <a:prstGeom prst="rect">
            <a:avLst/>
          </a:prstGeom>
        </p:spPr>
      </p:pic>
      <p:pic>
        <p:nvPicPr>
          <p:cNvPr id="3" name="Picture 2" descr="A blue and white circle with a white circle&#10;&#10;Description automatically generated with low confidence">
            <a:extLst>
              <a:ext uri="{FF2B5EF4-FFF2-40B4-BE49-F238E27FC236}">
                <a16:creationId xmlns:a16="http://schemas.microsoft.com/office/drawing/2014/main" id="{BC6FD9D7-07BD-DEF1-BF83-DDD6D65DCE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2636" y="5333903"/>
            <a:ext cx="396244" cy="387931"/>
          </a:xfrm>
          <a:prstGeom prst="rect">
            <a:avLst/>
          </a:prstGeom>
        </p:spPr>
      </p:pic>
      <p:pic>
        <p:nvPicPr>
          <p:cNvPr id="4" name="Picture 3" descr="A blue and white circle with a white circle&#10;&#10;Description automatically generated with low confidence">
            <a:extLst>
              <a:ext uri="{FF2B5EF4-FFF2-40B4-BE49-F238E27FC236}">
                <a16:creationId xmlns:a16="http://schemas.microsoft.com/office/drawing/2014/main" id="{37AD1E0C-3E3F-34C5-1502-F1833A2E31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2636" y="4511955"/>
            <a:ext cx="396244" cy="387931"/>
          </a:xfrm>
          <a:prstGeom prst="rect">
            <a:avLst/>
          </a:prstGeom>
        </p:spPr>
      </p:pic>
      <p:pic>
        <p:nvPicPr>
          <p:cNvPr id="5" name="Picture 4" descr="A blue and white circle with a white circle&#10;&#10;Description automatically generated with low confidence">
            <a:extLst>
              <a:ext uri="{FF2B5EF4-FFF2-40B4-BE49-F238E27FC236}">
                <a16:creationId xmlns:a16="http://schemas.microsoft.com/office/drawing/2014/main" id="{ECD1EB60-C781-9A73-5454-B935894389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2636" y="3689694"/>
            <a:ext cx="396244" cy="387931"/>
          </a:xfrm>
          <a:prstGeom prst="rect">
            <a:avLst/>
          </a:prstGeom>
        </p:spPr>
      </p:pic>
      <p:sp>
        <p:nvSpPr>
          <p:cNvPr id="10" name="Rectangle 9" hidden="1">
            <a:extLst>
              <a:ext uri="{FF2B5EF4-FFF2-40B4-BE49-F238E27FC236}">
                <a16:creationId xmlns:a16="http://schemas.microsoft.com/office/drawing/2014/main" id="{5DB1284F-67D1-BE53-812E-F452949E88B1}"/>
              </a:ext>
            </a:extLst>
          </p:cNvPr>
          <p:cNvSpPr/>
          <p:nvPr/>
        </p:nvSpPr>
        <p:spPr>
          <a:xfrm>
            <a:off x="1332872" y="5627617"/>
            <a:ext cx="594000" cy="59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blue and white circle with a white circle&#10;&#10;Description automatically generated with low confidence">
            <a:extLst>
              <a:ext uri="{FF2B5EF4-FFF2-40B4-BE49-F238E27FC236}">
                <a16:creationId xmlns:a16="http://schemas.microsoft.com/office/drawing/2014/main" id="{BB7D6CB8-A371-31E7-2C7A-1B65BA8C28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4395" y="6141217"/>
            <a:ext cx="396244" cy="387931"/>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109"/>
        <p:cNvGrpSpPr/>
        <p:nvPr/>
      </p:nvGrpSpPr>
      <p:grpSpPr>
        <a:xfrm>
          <a:off x="0" y="0"/>
          <a:ext cx="0" cy="0"/>
          <a:chOff x="0" y="0"/>
          <a:chExt cx="0" cy="0"/>
        </a:xfrm>
      </p:grpSpPr>
      <p:grpSp>
        <p:nvGrpSpPr>
          <p:cNvPr id="1110" name="Google Shape;1110;p85"/>
          <p:cNvGrpSpPr/>
          <p:nvPr/>
        </p:nvGrpSpPr>
        <p:grpSpPr>
          <a:xfrm>
            <a:off x="3377525" y="3746062"/>
            <a:ext cx="9500847" cy="2382291"/>
            <a:chOff x="5271108" y="3704158"/>
            <a:chExt cx="6127207" cy="2296184"/>
          </a:xfrm>
        </p:grpSpPr>
        <p:sp>
          <p:nvSpPr>
            <p:cNvPr id="1111" name="Google Shape;1111;p85"/>
            <p:cNvSpPr/>
            <p:nvPr/>
          </p:nvSpPr>
          <p:spPr>
            <a:xfrm>
              <a:off x="5271108" y="4222986"/>
              <a:ext cx="6127200" cy="1646400"/>
            </a:xfrm>
            <a:prstGeom prst="rect">
              <a:avLst/>
            </a:prstGeom>
            <a:solidFill>
              <a:srgbClr val="F3F3F3"/>
            </a:solidFill>
            <a:ln w="9525" cap="flat" cmpd="sng">
              <a:solidFill>
                <a:srgbClr val="DBDBDB"/>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72000" marR="0" lvl="0" indent="0" algn="l" rtl="0">
                <a:lnSpc>
                  <a:spcPct val="100000"/>
                </a:lnSpc>
                <a:spcBef>
                  <a:spcPts val="0"/>
                </a:spcBef>
                <a:spcAft>
                  <a:spcPts val="0"/>
                </a:spcAft>
                <a:buClr>
                  <a:schemeClr val="dk1"/>
                </a:buClr>
                <a:buSzPts val="1100"/>
                <a:buFont typeface="Arial"/>
                <a:buNone/>
              </a:pPr>
              <a:r>
                <a:rPr lang="en-US" sz="1800" b="0" i="0" u="none" strike="noStrike" cap="none">
                  <a:solidFill>
                    <a:srgbClr val="3F3F3F"/>
                  </a:solidFill>
                  <a:latin typeface="Courier New"/>
                  <a:ea typeface="Courier New"/>
                  <a:cs typeface="Courier New"/>
                  <a:sym typeface="Courier New"/>
                </a:rPr>
                <a:t>gem ‘bootstrap’,’~&gt; 4.3.1’</a:t>
              </a:r>
              <a:endParaRPr sz="1800" b="0" i="0" u="none" strike="noStrike" cap="none">
                <a:solidFill>
                  <a:srgbClr val="3F3F3F"/>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400"/>
                <a:buFont typeface="Arial"/>
                <a:buNone/>
              </a:pPr>
              <a:endParaRPr sz="1800" b="0" i="0" u="none" strike="noStrike" cap="none">
                <a:solidFill>
                  <a:srgbClr val="3F3F3F"/>
                </a:solidFill>
                <a:latin typeface="Courier New"/>
                <a:ea typeface="Courier New"/>
                <a:cs typeface="Courier New"/>
                <a:sym typeface="Courier New"/>
              </a:endParaRPr>
            </a:p>
          </p:txBody>
        </p:sp>
        <p:sp>
          <p:nvSpPr>
            <p:cNvPr id="1112" name="Google Shape;1112;p85"/>
            <p:cNvSpPr/>
            <p:nvPr/>
          </p:nvSpPr>
          <p:spPr>
            <a:xfrm>
              <a:off x="5271115" y="3704158"/>
              <a:ext cx="6127200" cy="597600"/>
            </a:xfrm>
            <a:prstGeom prst="round2SameRect">
              <a:avLst>
                <a:gd name="adj1" fmla="val 27454"/>
                <a:gd name="adj2" fmla="val 0"/>
              </a:avLst>
            </a:prstGeom>
            <a:solidFill>
              <a:srgbClr val="2E75B5"/>
            </a:solidFill>
            <a:ln w="9525" cap="flat" cmpd="sng">
              <a:solidFill>
                <a:srgbClr val="2E75B5"/>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000" b="1" i="0" u="none" strike="noStrike" cap="none">
                  <a:solidFill>
                    <a:srgbClr val="FFFFFF"/>
                  </a:solidFill>
                  <a:latin typeface="Open Sans"/>
                  <a:ea typeface="Open Sans"/>
                  <a:cs typeface="Open Sans"/>
                  <a:sym typeface="Open Sans"/>
                </a:rPr>
                <a:t>Example:</a:t>
              </a:r>
              <a:endParaRPr sz="2000" b="1" i="0" u="none" strike="noStrike" cap="none">
                <a:solidFill>
                  <a:srgbClr val="FFFFFF"/>
                </a:solidFill>
                <a:latin typeface="Open Sans"/>
                <a:ea typeface="Open Sans"/>
                <a:cs typeface="Open Sans"/>
                <a:sym typeface="Open Sans"/>
              </a:endParaRPr>
            </a:p>
          </p:txBody>
        </p:sp>
        <p:sp>
          <p:nvSpPr>
            <p:cNvPr id="1113" name="Google Shape;1113;p85"/>
            <p:cNvSpPr/>
            <p:nvPr/>
          </p:nvSpPr>
          <p:spPr>
            <a:xfrm>
              <a:off x="5271115" y="5866842"/>
              <a:ext cx="6127200" cy="133500"/>
            </a:xfrm>
            <a:prstGeom prst="rect">
              <a:avLst/>
            </a:prstGeom>
            <a:solidFill>
              <a:srgbClr val="2E75B5"/>
            </a:solidFill>
            <a:ln w="9525" cap="flat" cmpd="sng">
              <a:solidFill>
                <a:srgbClr val="2E75B5"/>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1114" name="Google Shape;1114;p85"/>
          <p:cNvSpPr/>
          <p:nvPr/>
        </p:nvSpPr>
        <p:spPr>
          <a:xfrm>
            <a:off x="1453650" y="1832725"/>
            <a:ext cx="13348800" cy="997800"/>
          </a:xfrm>
          <a:prstGeom prst="roundRect">
            <a:avLst>
              <a:gd name="adj" fmla="val 16667"/>
            </a:avLst>
          </a:prstGeom>
          <a:solidFill>
            <a:schemeClr val="lt1"/>
          </a:solidFill>
          <a:ln w="9525" cap="flat" cmpd="sng">
            <a:solidFill>
              <a:srgbClr val="024F93"/>
            </a:solidFill>
            <a:prstDash val="solid"/>
            <a:round/>
            <a:headEnd type="none" w="sm" len="sm"/>
            <a:tailEnd type="none" w="sm" len="sm"/>
          </a:ln>
        </p:spPr>
        <p:txBody>
          <a:bodyPr spcFirstLastPara="1" wrap="square" lIns="91425" tIns="91425" rIns="91425" bIns="91425" anchor="ctr" anchorCtr="0">
            <a:noAutofit/>
          </a:bodyPr>
          <a:lstStyle/>
          <a:p>
            <a:pPr marL="0" marR="960596" lvl="0" indent="0" algn="ctr" rtl="0">
              <a:lnSpc>
                <a:spcPct val="115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Install Bootstrap in Ruby apps using bundler and RubyGems by adding the following code in Gemfile:</a:t>
            </a:r>
            <a:endParaRPr sz="2200" b="0" i="0" u="none" strike="noStrike" cap="none">
              <a:solidFill>
                <a:srgbClr val="3F3F3F"/>
              </a:solidFill>
              <a:latin typeface="Open Sans"/>
              <a:ea typeface="Open Sans"/>
              <a:cs typeface="Open Sans"/>
              <a:sym typeface="Open Sans"/>
            </a:endParaRPr>
          </a:p>
        </p:txBody>
      </p:sp>
      <p:sp>
        <p:nvSpPr>
          <p:cNvPr id="1115" name="Google Shape;1115;p85"/>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dirty="0">
                <a:solidFill>
                  <a:srgbClr val="3F3F3F"/>
                </a:solidFill>
              </a:rPr>
              <a:t>Installing Bootstrap with Other Packages</a:t>
            </a:r>
            <a:endParaRPr dirty="0"/>
          </a:p>
        </p:txBody>
      </p:sp>
      <p:sp>
        <p:nvSpPr>
          <p:cNvPr id="5" name="Brandline_LVC">
            <a:extLst>
              <a:ext uri="{FF2B5EF4-FFF2-40B4-BE49-F238E27FC236}">
                <a16:creationId xmlns:a16="http://schemas.microsoft.com/office/drawing/2014/main" id="{5E3C3D0A-FE3B-1C30-814F-EF9BBE9848D4}"/>
              </a:ext>
            </a:extLst>
          </p:cNvPr>
          <p:cNvSpPr/>
          <p:nvPr/>
        </p:nvSpPr>
        <p:spPr>
          <a:xfrm>
            <a:off x="3581400" y="816324"/>
            <a:ext cx="9092485"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121"/>
        <p:cNvGrpSpPr/>
        <p:nvPr/>
      </p:nvGrpSpPr>
      <p:grpSpPr>
        <a:xfrm>
          <a:off x="0" y="0"/>
          <a:ext cx="0" cy="0"/>
          <a:chOff x="0" y="0"/>
          <a:chExt cx="0" cy="0"/>
        </a:xfrm>
      </p:grpSpPr>
      <p:grpSp>
        <p:nvGrpSpPr>
          <p:cNvPr id="1122" name="Google Shape;1122;p86"/>
          <p:cNvGrpSpPr/>
          <p:nvPr/>
        </p:nvGrpSpPr>
        <p:grpSpPr>
          <a:xfrm>
            <a:off x="3377525" y="3746062"/>
            <a:ext cx="9500847" cy="2382291"/>
            <a:chOff x="5271108" y="3704158"/>
            <a:chExt cx="6127207" cy="2296184"/>
          </a:xfrm>
        </p:grpSpPr>
        <p:sp>
          <p:nvSpPr>
            <p:cNvPr id="1123" name="Google Shape;1123;p86"/>
            <p:cNvSpPr/>
            <p:nvPr/>
          </p:nvSpPr>
          <p:spPr>
            <a:xfrm>
              <a:off x="5271108" y="4222986"/>
              <a:ext cx="6127200" cy="1646400"/>
            </a:xfrm>
            <a:prstGeom prst="rect">
              <a:avLst/>
            </a:prstGeom>
            <a:solidFill>
              <a:srgbClr val="F3F3F3"/>
            </a:solidFill>
            <a:ln w="9525" cap="flat" cmpd="sng">
              <a:solidFill>
                <a:srgbClr val="DBDBDB"/>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72000" marR="0" lvl="0" indent="0" algn="l" rtl="0">
                <a:lnSpc>
                  <a:spcPct val="100000"/>
                </a:lnSpc>
                <a:spcBef>
                  <a:spcPts val="0"/>
                </a:spcBef>
                <a:spcAft>
                  <a:spcPts val="0"/>
                </a:spcAft>
                <a:buClr>
                  <a:schemeClr val="dk1"/>
                </a:buClr>
                <a:buSzPts val="1100"/>
                <a:buFont typeface="Arial"/>
                <a:buNone/>
              </a:pPr>
              <a:r>
                <a:rPr lang="en-US" sz="1800" b="0" i="0" u="none" strike="noStrike" cap="none">
                  <a:solidFill>
                    <a:srgbClr val="3F3F3F"/>
                  </a:solidFill>
                  <a:latin typeface="Courier New"/>
                  <a:ea typeface="Courier New"/>
                  <a:cs typeface="Courier New"/>
                  <a:sym typeface="Courier New"/>
                </a:rPr>
                <a:t>gem install bootstrap –v 4.3.1</a:t>
              </a:r>
              <a:endParaRPr sz="1800" b="0" i="0" u="none" strike="noStrike" cap="none">
                <a:solidFill>
                  <a:srgbClr val="3F3F3F"/>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400"/>
                <a:buFont typeface="Arial"/>
                <a:buNone/>
              </a:pPr>
              <a:endParaRPr sz="1800" b="0" i="0" u="none" strike="noStrike" cap="none">
                <a:solidFill>
                  <a:srgbClr val="3F3F3F"/>
                </a:solidFill>
                <a:latin typeface="Courier New"/>
                <a:ea typeface="Courier New"/>
                <a:cs typeface="Courier New"/>
                <a:sym typeface="Courier New"/>
              </a:endParaRPr>
            </a:p>
          </p:txBody>
        </p:sp>
        <p:sp>
          <p:nvSpPr>
            <p:cNvPr id="1124" name="Google Shape;1124;p86"/>
            <p:cNvSpPr/>
            <p:nvPr/>
          </p:nvSpPr>
          <p:spPr>
            <a:xfrm>
              <a:off x="5271115" y="3704158"/>
              <a:ext cx="6127200" cy="597600"/>
            </a:xfrm>
            <a:prstGeom prst="round2SameRect">
              <a:avLst>
                <a:gd name="adj1" fmla="val 27454"/>
                <a:gd name="adj2" fmla="val 0"/>
              </a:avLst>
            </a:prstGeom>
            <a:solidFill>
              <a:srgbClr val="2E75B5"/>
            </a:solidFill>
            <a:ln w="9525" cap="flat" cmpd="sng">
              <a:solidFill>
                <a:srgbClr val="2E75B5"/>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000" b="1" i="0" u="none" strike="noStrike" cap="none">
                  <a:solidFill>
                    <a:srgbClr val="FFFFFF"/>
                  </a:solidFill>
                  <a:latin typeface="Open Sans"/>
                  <a:ea typeface="Open Sans"/>
                  <a:cs typeface="Open Sans"/>
                  <a:sym typeface="Open Sans"/>
                </a:rPr>
                <a:t>Example:</a:t>
              </a:r>
              <a:endParaRPr sz="2000" b="1" i="0" u="none" strike="noStrike" cap="none">
                <a:solidFill>
                  <a:srgbClr val="FFFFFF"/>
                </a:solidFill>
                <a:latin typeface="Open Sans"/>
                <a:ea typeface="Open Sans"/>
                <a:cs typeface="Open Sans"/>
                <a:sym typeface="Open Sans"/>
              </a:endParaRPr>
            </a:p>
          </p:txBody>
        </p:sp>
        <p:sp>
          <p:nvSpPr>
            <p:cNvPr id="1125" name="Google Shape;1125;p86"/>
            <p:cNvSpPr/>
            <p:nvPr/>
          </p:nvSpPr>
          <p:spPr>
            <a:xfrm>
              <a:off x="5271115" y="5866842"/>
              <a:ext cx="6127200" cy="133500"/>
            </a:xfrm>
            <a:prstGeom prst="rect">
              <a:avLst/>
            </a:prstGeom>
            <a:solidFill>
              <a:srgbClr val="2E75B5"/>
            </a:solidFill>
            <a:ln w="9525" cap="flat" cmpd="sng">
              <a:solidFill>
                <a:srgbClr val="2E75B5"/>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1126" name="Google Shape;1126;p86"/>
          <p:cNvSpPr/>
          <p:nvPr/>
        </p:nvSpPr>
        <p:spPr>
          <a:xfrm>
            <a:off x="1453650" y="1832725"/>
            <a:ext cx="13348800" cy="997800"/>
          </a:xfrm>
          <a:prstGeom prst="roundRect">
            <a:avLst>
              <a:gd name="adj" fmla="val 16667"/>
            </a:avLst>
          </a:prstGeom>
          <a:solidFill>
            <a:schemeClr val="lt1"/>
          </a:solidFill>
          <a:ln w="9525" cap="flat" cmpd="sng">
            <a:solidFill>
              <a:srgbClr val="024F93"/>
            </a:solidFill>
            <a:prstDash val="solid"/>
            <a:round/>
            <a:headEnd type="none" w="sm" len="sm"/>
            <a:tailEnd type="none" w="sm" len="sm"/>
          </a:ln>
        </p:spPr>
        <p:txBody>
          <a:bodyPr spcFirstLastPara="1" wrap="square" lIns="91425" tIns="91425" rIns="91425" bIns="91425" anchor="ctr" anchorCtr="0">
            <a:noAutofit/>
          </a:bodyPr>
          <a:lstStyle/>
          <a:p>
            <a:pPr marL="0" marR="960596" lvl="0" indent="0" algn="ctr" rtl="0">
              <a:lnSpc>
                <a:spcPct val="115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If bundler is not used, gem can be installed by running the following command:</a:t>
            </a:r>
            <a:endParaRPr sz="2200" b="0" i="0" u="none" strike="noStrike" cap="none">
              <a:solidFill>
                <a:srgbClr val="3F3F3F"/>
              </a:solidFill>
              <a:latin typeface="Open Sans"/>
              <a:ea typeface="Open Sans"/>
              <a:cs typeface="Open Sans"/>
              <a:sym typeface="Open Sans"/>
            </a:endParaRPr>
          </a:p>
        </p:txBody>
      </p:sp>
      <p:sp>
        <p:nvSpPr>
          <p:cNvPr id="1127" name="Google Shape;1127;p86"/>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dirty="0"/>
              <a:t>Installing Bootstrap with Other Packages</a:t>
            </a:r>
            <a:endParaRPr dirty="0"/>
          </a:p>
        </p:txBody>
      </p:sp>
      <p:sp>
        <p:nvSpPr>
          <p:cNvPr id="5" name="Brandline_LVC">
            <a:extLst>
              <a:ext uri="{FF2B5EF4-FFF2-40B4-BE49-F238E27FC236}">
                <a16:creationId xmlns:a16="http://schemas.microsoft.com/office/drawing/2014/main" id="{5395C514-5DB4-AE34-8797-AEECFC2155E8}"/>
              </a:ext>
            </a:extLst>
          </p:cNvPr>
          <p:cNvSpPr/>
          <p:nvPr/>
        </p:nvSpPr>
        <p:spPr>
          <a:xfrm>
            <a:off x="3581400" y="816324"/>
            <a:ext cx="9092485"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133"/>
        <p:cNvGrpSpPr/>
        <p:nvPr/>
      </p:nvGrpSpPr>
      <p:grpSpPr>
        <a:xfrm>
          <a:off x="0" y="0"/>
          <a:ext cx="0" cy="0"/>
          <a:chOff x="0" y="0"/>
          <a:chExt cx="0" cy="0"/>
        </a:xfrm>
      </p:grpSpPr>
      <p:grpSp>
        <p:nvGrpSpPr>
          <p:cNvPr id="1134" name="Google Shape;1134;p87"/>
          <p:cNvGrpSpPr/>
          <p:nvPr/>
        </p:nvGrpSpPr>
        <p:grpSpPr>
          <a:xfrm>
            <a:off x="3377525" y="3746062"/>
            <a:ext cx="9500847" cy="2382291"/>
            <a:chOff x="5271108" y="3704158"/>
            <a:chExt cx="6127207" cy="2296184"/>
          </a:xfrm>
        </p:grpSpPr>
        <p:sp>
          <p:nvSpPr>
            <p:cNvPr id="1135" name="Google Shape;1135;p87"/>
            <p:cNvSpPr/>
            <p:nvPr/>
          </p:nvSpPr>
          <p:spPr>
            <a:xfrm>
              <a:off x="5271108" y="4222986"/>
              <a:ext cx="6127200" cy="1646400"/>
            </a:xfrm>
            <a:prstGeom prst="rect">
              <a:avLst/>
            </a:prstGeom>
            <a:solidFill>
              <a:srgbClr val="F3F3F3"/>
            </a:solidFill>
            <a:ln w="9525" cap="flat" cmpd="sng">
              <a:solidFill>
                <a:srgbClr val="DBDBDB"/>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72000" marR="0" lvl="0" indent="0" algn="l" rtl="0">
                <a:lnSpc>
                  <a:spcPct val="100000"/>
                </a:lnSpc>
                <a:spcBef>
                  <a:spcPts val="0"/>
                </a:spcBef>
                <a:spcAft>
                  <a:spcPts val="0"/>
                </a:spcAft>
                <a:buClr>
                  <a:schemeClr val="dk1"/>
                </a:buClr>
                <a:buSzPts val="1100"/>
                <a:buFont typeface="Arial"/>
                <a:buNone/>
              </a:pPr>
              <a:r>
                <a:rPr lang="en-US" sz="1800" b="0" i="0" u="none" strike="noStrike" cap="none">
                  <a:solidFill>
                    <a:srgbClr val="3F3F3F"/>
                  </a:solidFill>
                  <a:latin typeface="Courier New"/>
                  <a:ea typeface="Courier New"/>
                  <a:cs typeface="Courier New"/>
                  <a:sym typeface="Courier New"/>
                </a:rPr>
                <a:t>Install-Package bootstrap</a:t>
              </a:r>
              <a:endParaRPr sz="1800" b="0" i="0" u="none" strike="noStrike" cap="none">
                <a:solidFill>
                  <a:srgbClr val="3F3F3F"/>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400"/>
                <a:buFont typeface="Arial"/>
                <a:buNone/>
              </a:pPr>
              <a:endParaRPr sz="1800" b="0" i="0" u="none" strike="noStrike" cap="none">
                <a:solidFill>
                  <a:srgbClr val="3F3F3F"/>
                </a:solidFill>
                <a:latin typeface="Courier New"/>
                <a:ea typeface="Courier New"/>
                <a:cs typeface="Courier New"/>
                <a:sym typeface="Courier New"/>
              </a:endParaRPr>
            </a:p>
          </p:txBody>
        </p:sp>
        <p:sp>
          <p:nvSpPr>
            <p:cNvPr id="1136" name="Google Shape;1136;p87"/>
            <p:cNvSpPr/>
            <p:nvPr/>
          </p:nvSpPr>
          <p:spPr>
            <a:xfrm>
              <a:off x="5271115" y="3704158"/>
              <a:ext cx="6127200" cy="597600"/>
            </a:xfrm>
            <a:prstGeom prst="round2SameRect">
              <a:avLst>
                <a:gd name="adj1" fmla="val 27454"/>
                <a:gd name="adj2" fmla="val 0"/>
              </a:avLst>
            </a:prstGeom>
            <a:solidFill>
              <a:srgbClr val="2E75B5"/>
            </a:solidFill>
            <a:ln w="9525" cap="flat" cmpd="sng">
              <a:solidFill>
                <a:srgbClr val="2E75B5"/>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000" b="1" i="0" u="none" strike="noStrike" cap="none">
                  <a:solidFill>
                    <a:srgbClr val="FFFFFF"/>
                  </a:solidFill>
                  <a:latin typeface="Open Sans"/>
                  <a:ea typeface="Open Sans"/>
                  <a:cs typeface="Open Sans"/>
                  <a:sym typeface="Open Sans"/>
                </a:rPr>
                <a:t>Example:</a:t>
              </a:r>
              <a:endParaRPr sz="2000" b="1" i="0" u="none" strike="noStrike" cap="none">
                <a:solidFill>
                  <a:srgbClr val="FFFFFF"/>
                </a:solidFill>
                <a:latin typeface="Open Sans"/>
                <a:ea typeface="Open Sans"/>
                <a:cs typeface="Open Sans"/>
                <a:sym typeface="Open Sans"/>
              </a:endParaRPr>
            </a:p>
          </p:txBody>
        </p:sp>
        <p:sp>
          <p:nvSpPr>
            <p:cNvPr id="1137" name="Google Shape;1137;p87"/>
            <p:cNvSpPr/>
            <p:nvPr/>
          </p:nvSpPr>
          <p:spPr>
            <a:xfrm>
              <a:off x="5271115" y="5866842"/>
              <a:ext cx="6127200" cy="133500"/>
            </a:xfrm>
            <a:prstGeom prst="rect">
              <a:avLst/>
            </a:prstGeom>
            <a:solidFill>
              <a:srgbClr val="2E75B5"/>
            </a:solidFill>
            <a:ln w="9525" cap="flat" cmpd="sng">
              <a:solidFill>
                <a:srgbClr val="2E75B5"/>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1138" name="Google Shape;1138;p87"/>
          <p:cNvSpPr/>
          <p:nvPr/>
        </p:nvSpPr>
        <p:spPr>
          <a:xfrm>
            <a:off x="1453650" y="1832725"/>
            <a:ext cx="13348800" cy="997800"/>
          </a:xfrm>
          <a:prstGeom prst="roundRect">
            <a:avLst>
              <a:gd name="adj" fmla="val 16667"/>
            </a:avLst>
          </a:prstGeom>
          <a:solidFill>
            <a:schemeClr val="lt1"/>
          </a:solidFill>
          <a:ln w="9525" cap="flat" cmpd="sng">
            <a:solidFill>
              <a:srgbClr val="024F93"/>
            </a:solidFill>
            <a:prstDash val="solid"/>
            <a:round/>
            <a:headEnd type="none" w="sm" len="sm"/>
            <a:tailEnd type="none" w="sm" len="sm"/>
          </a:ln>
        </p:spPr>
        <p:txBody>
          <a:bodyPr spcFirstLastPara="1" wrap="square" lIns="91425" tIns="91425" rIns="91425" bIns="91425" anchor="ctr" anchorCtr="0">
            <a:noAutofit/>
          </a:bodyPr>
          <a:lstStyle/>
          <a:p>
            <a:pPr marL="0" marR="960596" lvl="0" indent="0" algn="ctr" rtl="0">
              <a:lnSpc>
                <a:spcPct val="115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Install Bootstrap using NuGet in .NET by running the following command:</a:t>
            </a:r>
            <a:endParaRPr/>
          </a:p>
        </p:txBody>
      </p:sp>
      <p:sp>
        <p:nvSpPr>
          <p:cNvPr id="1139" name="Google Shape;1139;p87"/>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dirty="0">
                <a:solidFill>
                  <a:srgbClr val="3F3F3F"/>
                </a:solidFill>
              </a:rPr>
              <a:t>Installing Bootstrap with Other Packages</a:t>
            </a:r>
            <a:endParaRPr dirty="0"/>
          </a:p>
        </p:txBody>
      </p:sp>
      <p:sp>
        <p:nvSpPr>
          <p:cNvPr id="5" name="Brandline_LVC">
            <a:extLst>
              <a:ext uri="{FF2B5EF4-FFF2-40B4-BE49-F238E27FC236}">
                <a16:creationId xmlns:a16="http://schemas.microsoft.com/office/drawing/2014/main" id="{A853A419-407E-FF9F-B026-EE9C605B49EC}"/>
              </a:ext>
            </a:extLst>
          </p:cNvPr>
          <p:cNvSpPr/>
          <p:nvPr/>
        </p:nvSpPr>
        <p:spPr>
          <a:xfrm>
            <a:off x="3581400" y="816324"/>
            <a:ext cx="9092485"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145"/>
        <p:cNvGrpSpPr/>
        <p:nvPr/>
      </p:nvGrpSpPr>
      <p:grpSpPr>
        <a:xfrm>
          <a:off x="0" y="0"/>
          <a:ext cx="0" cy="0"/>
          <a:chOff x="0" y="0"/>
          <a:chExt cx="0" cy="0"/>
        </a:xfrm>
      </p:grpSpPr>
      <p:sp>
        <p:nvSpPr>
          <p:cNvPr id="1146" name="Google Shape;1146;p88"/>
          <p:cNvSpPr txBox="1"/>
          <p:nvPr/>
        </p:nvSpPr>
        <p:spPr>
          <a:xfrm>
            <a:off x="0" y="917058"/>
            <a:ext cx="16256100" cy="670200"/>
          </a:xfrm>
          <a:prstGeom prst="rect">
            <a:avLst/>
          </a:prstGeom>
          <a:noFill/>
          <a:ln>
            <a:noFill/>
          </a:ln>
        </p:spPr>
        <p:txBody>
          <a:bodyPr spcFirstLastPara="1" wrap="square" lIns="91425" tIns="0" rIns="0" bIns="0" anchor="ctr" anchorCtr="0">
            <a:normAutofit/>
          </a:bodyPr>
          <a:lstStyle/>
          <a:p>
            <a:pPr marL="9525" marR="0" lvl="0" indent="0" algn="ctr" rtl="0">
              <a:lnSpc>
                <a:spcPct val="90000"/>
              </a:lnSpc>
              <a:spcBef>
                <a:spcPts val="0"/>
              </a:spcBef>
              <a:spcAft>
                <a:spcPts val="0"/>
              </a:spcAft>
              <a:buClr>
                <a:srgbClr val="000000"/>
              </a:buClr>
              <a:buSzPts val="3200"/>
              <a:buFont typeface="Arial"/>
              <a:buNone/>
            </a:pPr>
            <a:endParaRPr sz="3200" b="1" i="0" u="none" strike="noStrike" cap="none">
              <a:solidFill>
                <a:srgbClr val="000000"/>
              </a:solidFill>
              <a:latin typeface="Open Sans ExtraBold"/>
              <a:ea typeface="Open Sans ExtraBold"/>
              <a:cs typeface="Open Sans ExtraBold"/>
              <a:sym typeface="Open Sans ExtraBold"/>
            </a:endParaRPr>
          </a:p>
        </p:txBody>
      </p:sp>
      <p:sp>
        <p:nvSpPr>
          <p:cNvPr id="1147" name="Google Shape;1147;p88"/>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dirty="0">
                <a:solidFill>
                  <a:srgbClr val="3F3F3F"/>
                </a:solidFill>
              </a:rPr>
              <a:t>Bootstrap: Maps</a:t>
            </a:r>
            <a:endParaRPr dirty="0"/>
          </a:p>
        </p:txBody>
      </p:sp>
      <p:pic>
        <p:nvPicPr>
          <p:cNvPr id="1149" name="Google Shape;1149;p88"/>
          <p:cNvPicPr preferRelativeResize="0"/>
          <p:nvPr/>
        </p:nvPicPr>
        <p:blipFill rotWithShape="1">
          <a:blip r:embed="rId3">
            <a:alphaModFix/>
          </a:blip>
          <a:srcRect/>
          <a:stretch/>
        </p:blipFill>
        <p:spPr>
          <a:xfrm>
            <a:off x="6003112" y="3803653"/>
            <a:ext cx="4249676" cy="4249676"/>
          </a:xfrm>
          <a:prstGeom prst="rect">
            <a:avLst/>
          </a:prstGeom>
          <a:noFill/>
          <a:ln>
            <a:noFill/>
          </a:ln>
        </p:spPr>
      </p:pic>
      <p:sp>
        <p:nvSpPr>
          <p:cNvPr id="1150" name="Google Shape;1150;p88"/>
          <p:cNvSpPr/>
          <p:nvPr/>
        </p:nvSpPr>
        <p:spPr>
          <a:xfrm>
            <a:off x="1453540" y="1555096"/>
            <a:ext cx="13348800" cy="1359000"/>
          </a:xfrm>
          <a:prstGeom prst="roundRect">
            <a:avLst>
              <a:gd name="adj" fmla="val 16667"/>
            </a:avLst>
          </a:prstGeom>
          <a:solidFill>
            <a:schemeClr val="lt1"/>
          </a:solidFill>
          <a:ln w="9525" cap="flat" cmpd="sng">
            <a:solidFill>
              <a:srgbClr val="024F93"/>
            </a:solidFill>
            <a:prstDash val="solid"/>
            <a:round/>
            <a:headEnd type="none" w="sm" len="sm"/>
            <a:tailEnd type="none" w="sm" len="sm"/>
          </a:ln>
        </p:spPr>
        <p:txBody>
          <a:bodyPr spcFirstLastPara="1" wrap="square" lIns="91425" tIns="91425" rIns="91425" bIns="91425" anchor="ctr" anchorCtr="0">
            <a:noAutofit/>
          </a:bodyPr>
          <a:lstStyle/>
          <a:p>
            <a:pPr marL="9525" marR="960596" lvl="0" indent="0" algn="ctr" rtl="0">
              <a:lnSpc>
                <a:spcPct val="115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Sass maps are the key-value pairs that make it easier to generate CSS related files. It includes the </a:t>
            </a:r>
            <a:r>
              <a:rPr lang="en-US" sz="2200" b="0" i="1" u="none" strike="noStrike" cap="none">
                <a:solidFill>
                  <a:srgbClr val="3F3F3F"/>
                </a:solidFill>
                <a:latin typeface="Open Sans"/>
                <a:ea typeface="Open Sans"/>
                <a:cs typeface="Open Sans"/>
                <a:sym typeface="Open Sans"/>
              </a:rPr>
              <a:t>!default </a:t>
            </a:r>
            <a:r>
              <a:rPr lang="en-US" sz="2200" b="0" i="0" u="none" strike="noStrike" cap="none">
                <a:solidFill>
                  <a:srgbClr val="3F3F3F"/>
                </a:solidFill>
                <a:latin typeface="Open Sans"/>
                <a:ea typeface="Open Sans"/>
                <a:cs typeface="Open Sans"/>
                <a:sym typeface="Open Sans"/>
              </a:rPr>
              <a:t>flag which can be overridden and extended. </a:t>
            </a:r>
            <a:endParaRPr/>
          </a:p>
        </p:txBody>
      </p:sp>
      <p:sp>
        <p:nvSpPr>
          <p:cNvPr id="5" name="Brandline_LVC">
            <a:extLst>
              <a:ext uri="{FF2B5EF4-FFF2-40B4-BE49-F238E27FC236}">
                <a16:creationId xmlns:a16="http://schemas.microsoft.com/office/drawing/2014/main" id="{30610223-85C1-F438-CCE7-2043FC20CF18}"/>
              </a:ext>
            </a:extLst>
          </p:cNvPr>
          <p:cNvSpPr/>
          <p:nvPr/>
        </p:nvSpPr>
        <p:spPr>
          <a:xfrm>
            <a:off x="6311900" y="816324"/>
            <a:ext cx="3639421"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155"/>
        <p:cNvGrpSpPr/>
        <p:nvPr/>
      </p:nvGrpSpPr>
      <p:grpSpPr>
        <a:xfrm>
          <a:off x="0" y="0"/>
          <a:ext cx="0" cy="0"/>
          <a:chOff x="0" y="0"/>
          <a:chExt cx="0" cy="0"/>
        </a:xfrm>
      </p:grpSpPr>
      <p:sp>
        <p:nvSpPr>
          <p:cNvPr id="1157" name="Google Shape;1157;p89"/>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dirty="0"/>
              <a:t>Bootstrap: Maps</a:t>
            </a:r>
            <a:endParaRPr dirty="0"/>
          </a:p>
        </p:txBody>
      </p:sp>
      <p:sp>
        <p:nvSpPr>
          <p:cNvPr id="1159" name="Google Shape;1159;p89"/>
          <p:cNvSpPr/>
          <p:nvPr/>
        </p:nvSpPr>
        <p:spPr>
          <a:xfrm>
            <a:off x="6782840" y="2876959"/>
            <a:ext cx="8556220" cy="3390079"/>
          </a:xfrm>
          <a:prstGeom prst="roundRect">
            <a:avLst>
              <a:gd name="adj" fmla="val 6813"/>
            </a:avLst>
          </a:prstGeom>
          <a:solidFill>
            <a:srgbClr val="F2F2F2"/>
          </a:solidFill>
          <a:ln w="38100" cap="flat" cmpd="sng">
            <a:solidFill>
              <a:srgbClr val="024F93"/>
            </a:solidFill>
            <a:prstDash val="solid"/>
            <a:round/>
            <a:headEnd type="none" w="sm" len="sm"/>
            <a:tailEnd type="none" w="sm" len="sm"/>
          </a:ln>
        </p:spPr>
        <p:txBody>
          <a:bodyPr spcFirstLastPara="1" wrap="square" lIns="91425" tIns="45700" rIns="91425" bIns="45700" anchor="ctr" anchorCtr="0">
            <a:noAutofit/>
          </a:bodyPr>
          <a:lstStyle/>
          <a:p>
            <a:pPr marL="431800" marR="0" lvl="0" indent="-342900" algn="l" rtl="0">
              <a:lnSpc>
                <a:spcPct val="115000"/>
              </a:lnSpc>
              <a:spcBef>
                <a:spcPts val="0"/>
              </a:spcBef>
              <a:spcAft>
                <a:spcPts val="0"/>
              </a:spcAft>
              <a:buClr>
                <a:schemeClr val="dk1"/>
              </a:buClr>
              <a:buSzPts val="2200"/>
              <a:buFont typeface="Arial" panose="020B0604020202020204" pitchFamily="34" charset="0"/>
              <a:buChar char="•"/>
            </a:pPr>
            <a:r>
              <a:rPr lang="en-US" sz="2200" b="0" i="0" u="none" strike="noStrike" cap="none" dirty="0">
                <a:solidFill>
                  <a:srgbClr val="3F3F3F"/>
                </a:solidFill>
                <a:latin typeface="Open Sans"/>
                <a:ea typeface="Open Sans"/>
                <a:cs typeface="Open Sans"/>
                <a:sym typeface="Open Sans"/>
              </a:rPr>
              <a:t>SASS maps are helpful when there are numerous values that are utilized frequently. </a:t>
            </a:r>
          </a:p>
          <a:p>
            <a:pPr marL="88900" marR="0" lvl="0" algn="l" rtl="0">
              <a:lnSpc>
                <a:spcPct val="115000"/>
              </a:lnSpc>
              <a:spcBef>
                <a:spcPts val="0"/>
              </a:spcBef>
              <a:spcAft>
                <a:spcPts val="0"/>
              </a:spcAft>
              <a:buClr>
                <a:schemeClr val="dk1"/>
              </a:buClr>
              <a:buSzPts val="2200"/>
            </a:pPr>
            <a:endParaRPr lang="en-US" sz="2200" b="0" i="0" u="none" strike="noStrike" cap="none" dirty="0">
              <a:solidFill>
                <a:srgbClr val="3F3F3F"/>
              </a:solidFill>
              <a:latin typeface="Open Sans"/>
              <a:ea typeface="Open Sans"/>
              <a:cs typeface="Open Sans"/>
              <a:sym typeface="Open Sans"/>
            </a:endParaRPr>
          </a:p>
          <a:p>
            <a:pPr marL="431800" marR="0" lvl="0" indent="-342900" algn="l" rtl="0">
              <a:lnSpc>
                <a:spcPct val="115000"/>
              </a:lnSpc>
              <a:spcBef>
                <a:spcPts val="0"/>
              </a:spcBef>
              <a:spcAft>
                <a:spcPts val="0"/>
              </a:spcAft>
              <a:buClr>
                <a:schemeClr val="dk1"/>
              </a:buClr>
              <a:buSzPts val="2200"/>
              <a:buFont typeface="Arial" panose="020B0604020202020204" pitchFamily="34" charset="0"/>
              <a:buChar char="•"/>
            </a:pPr>
            <a:r>
              <a:rPr lang="en-US" sz="2200" b="0" i="0" u="none" strike="noStrike" cap="none" dirty="0">
                <a:solidFill>
                  <a:srgbClr val="3F3F3F"/>
                </a:solidFill>
                <a:latin typeface="Open Sans"/>
                <a:ea typeface="Open Sans"/>
                <a:cs typeface="Open Sans"/>
                <a:sym typeface="Open Sans"/>
              </a:rPr>
              <a:t>A user can declare a value once in a map and use it across your stylesheet, eliminating the need for them to write it out numerous times. </a:t>
            </a:r>
            <a:endParaRPr sz="2200" b="0" i="0" u="none" strike="noStrike" cap="none" dirty="0">
              <a:solidFill>
                <a:srgbClr val="3F3F3F"/>
              </a:solidFill>
              <a:latin typeface="Open Sans"/>
              <a:ea typeface="Open Sans"/>
              <a:cs typeface="Open Sans"/>
              <a:sym typeface="Open Sans"/>
            </a:endParaRPr>
          </a:p>
        </p:txBody>
      </p:sp>
      <p:pic>
        <p:nvPicPr>
          <p:cNvPr id="1160" name="Google Shape;1160;p89"/>
          <p:cNvPicPr preferRelativeResize="0"/>
          <p:nvPr/>
        </p:nvPicPr>
        <p:blipFill rotWithShape="1">
          <a:blip r:embed="rId3">
            <a:alphaModFix/>
          </a:blip>
          <a:srcRect/>
          <a:stretch/>
        </p:blipFill>
        <p:spPr>
          <a:xfrm>
            <a:off x="1398817" y="2447161"/>
            <a:ext cx="4249676" cy="4249676"/>
          </a:xfrm>
          <a:prstGeom prst="rect">
            <a:avLst/>
          </a:prstGeom>
          <a:noFill/>
          <a:ln>
            <a:noFill/>
          </a:ln>
        </p:spPr>
      </p:pic>
      <p:sp>
        <p:nvSpPr>
          <p:cNvPr id="5" name="Brandline_LVC">
            <a:extLst>
              <a:ext uri="{FF2B5EF4-FFF2-40B4-BE49-F238E27FC236}">
                <a16:creationId xmlns:a16="http://schemas.microsoft.com/office/drawing/2014/main" id="{54EC61CA-BB11-FAD5-E317-DAA837EE99C5}"/>
              </a:ext>
            </a:extLst>
          </p:cNvPr>
          <p:cNvSpPr/>
          <p:nvPr/>
        </p:nvSpPr>
        <p:spPr>
          <a:xfrm>
            <a:off x="6311900" y="816324"/>
            <a:ext cx="3639421"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166"/>
        <p:cNvGrpSpPr/>
        <p:nvPr/>
      </p:nvGrpSpPr>
      <p:grpSpPr>
        <a:xfrm>
          <a:off x="0" y="0"/>
          <a:ext cx="0" cy="0"/>
          <a:chOff x="0" y="0"/>
          <a:chExt cx="0" cy="0"/>
        </a:xfrm>
      </p:grpSpPr>
      <p:sp>
        <p:nvSpPr>
          <p:cNvPr id="1167" name="Google Shape;1167;p90"/>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dirty="0"/>
              <a:t>Bootstrap: Maps</a:t>
            </a:r>
            <a:endParaRPr dirty="0"/>
          </a:p>
        </p:txBody>
      </p:sp>
      <p:grpSp>
        <p:nvGrpSpPr>
          <p:cNvPr id="1168" name="Google Shape;1168;p90"/>
          <p:cNvGrpSpPr/>
          <p:nvPr/>
        </p:nvGrpSpPr>
        <p:grpSpPr>
          <a:xfrm>
            <a:off x="3378456" y="3291065"/>
            <a:ext cx="9500847" cy="2763291"/>
            <a:chOff x="5271108" y="3704158"/>
            <a:chExt cx="6127207" cy="2663413"/>
          </a:xfrm>
        </p:grpSpPr>
        <p:sp>
          <p:nvSpPr>
            <p:cNvPr id="1169" name="Google Shape;1169;p90"/>
            <p:cNvSpPr/>
            <p:nvPr/>
          </p:nvSpPr>
          <p:spPr>
            <a:xfrm>
              <a:off x="5271108" y="4222990"/>
              <a:ext cx="6127200" cy="2060700"/>
            </a:xfrm>
            <a:prstGeom prst="rect">
              <a:avLst/>
            </a:prstGeom>
            <a:solidFill>
              <a:srgbClr val="F3F3F3"/>
            </a:solidFill>
            <a:ln w="9525" cap="flat" cmpd="sng">
              <a:solidFill>
                <a:srgbClr val="DBDBDB"/>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72000" marR="0" lvl="0" indent="0" algn="l" rtl="0">
                <a:lnSpc>
                  <a:spcPct val="115000"/>
                </a:lnSpc>
                <a:spcBef>
                  <a:spcPts val="0"/>
                </a:spcBef>
                <a:spcAft>
                  <a:spcPts val="0"/>
                </a:spcAft>
                <a:buClr>
                  <a:schemeClr val="dk1"/>
                </a:buClr>
                <a:buSzPts val="1100"/>
                <a:buFont typeface="Arial"/>
                <a:buNone/>
              </a:pPr>
              <a:r>
                <a:rPr lang="en-US" sz="1800" b="0" i="0" u="none" strike="noStrike" cap="none">
                  <a:solidFill>
                    <a:srgbClr val="3F3F3F"/>
                  </a:solidFill>
                  <a:latin typeface="Courier New"/>
                  <a:ea typeface="Courier New"/>
                  <a:cs typeface="Courier New"/>
                  <a:sym typeface="Courier New"/>
                </a:rPr>
                <a:t>	$theme-colors: (</a:t>
              </a:r>
              <a:endParaRPr sz="1800" b="0" i="0" u="none" strike="noStrike" cap="none">
                <a:solidFill>
                  <a:srgbClr val="3F3F3F"/>
                </a:solidFill>
                <a:latin typeface="Courier New"/>
                <a:ea typeface="Courier New"/>
                <a:cs typeface="Courier New"/>
                <a:sym typeface="Courier New"/>
              </a:endParaRPr>
            </a:p>
            <a:p>
              <a:pPr marL="72000" marR="0" lvl="0" indent="0" algn="l" rtl="0">
                <a:lnSpc>
                  <a:spcPct val="115000"/>
                </a:lnSpc>
                <a:spcBef>
                  <a:spcPts val="0"/>
                </a:spcBef>
                <a:spcAft>
                  <a:spcPts val="0"/>
                </a:spcAft>
                <a:buClr>
                  <a:schemeClr val="dk1"/>
                </a:buClr>
                <a:buSzPts val="1100"/>
                <a:buFont typeface="Arial"/>
                <a:buNone/>
              </a:pPr>
              <a:r>
                <a:rPr lang="en-US" sz="1800" b="0" i="0" u="none" strike="noStrike" cap="none">
                  <a:solidFill>
                    <a:srgbClr val="3F3F3F"/>
                  </a:solidFill>
                  <a:latin typeface="Courier New"/>
                  <a:ea typeface="Courier New"/>
                  <a:cs typeface="Courier New"/>
                  <a:sym typeface="Courier New"/>
                </a:rPr>
                <a:t>	“primary”: #0074d9,</a:t>
              </a:r>
              <a:endParaRPr sz="1800" b="0" i="0" u="none" strike="noStrike" cap="none">
                <a:solidFill>
                  <a:srgbClr val="3F3F3F"/>
                </a:solidFill>
                <a:latin typeface="Courier New"/>
                <a:ea typeface="Courier New"/>
                <a:cs typeface="Courier New"/>
                <a:sym typeface="Courier New"/>
              </a:endParaRPr>
            </a:p>
            <a:p>
              <a:pPr marL="72000" marR="0" lvl="0" indent="0" algn="l" rtl="0">
                <a:lnSpc>
                  <a:spcPct val="115000"/>
                </a:lnSpc>
                <a:spcBef>
                  <a:spcPts val="0"/>
                </a:spcBef>
                <a:spcAft>
                  <a:spcPts val="0"/>
                </a:spcAft>
                <a:buClr>
                  <a:schemeClr val="dk1"/>
                </a:buClr>
                <a:buSzPts val="1100"/>
                <a:buFont typeface="Arial"/>
                <a:buNone/>
              </a:pPr>
              <a:r>
                <a:rPr lang="en-US" sz="1800" b="0" i="0" u="none" strike="noStrike" cap="none">
                  <a:solidFill>
                    <a:srgbClr val="3F3F3F"/>
                  </a:solidFill>
                  <a:latin typeface="Courier New"/>
                  <a:ea typeface="Courier New"/>
                  <a:cs typeface="Courier New"/>
                  <a:sym typeface="Courier New"/>
                </a:rPr>
                <a:t>	“danger”: #ff4136</a:t>
              </a:r>
              <a:endParaRPr sz="1800" b="0" i="0" u="none" strike="noStrike" cap="none">
                <a:solidFill>
                  <a:srgbClr val="3F3F3F"/>
                </a:solidFill>
                <a:latin typeface="Courier New"/>
                <a:ea typeface="Courier New"/>
                <a:cs typeface="Courier New"/>
                <a:sym typeface="Courier New"/>
              </a:endParaRPr>
            </a:p>
            <a:p>
              <a:pPr marL="72000" marR="0" lvl="0" indent="0" algn="l" rtl="0">
                <a:lnSpc>
                  <a:spcPct val="115000"/>
                </a:lnSpc>
                <a:spcBef>
                  <a:spcPts val="0"/>
                </a:spcBef>
                <a:spcAft>
                  <a:spcPts val="0"/>
                </a:spcAft>
                <a:buClr>
                  <a:schemeClr val="dk1"/>
                </a:buClr>
                <a:buSzPts val="1100"/>
                <a:buFont typeface="Arial"/>
                <a:buNone/>
              </a:pPr>
              <a:r>
                <a:rPr lang="en-US" sz="1800" b="0" i="0" u="none" strike="noStrike" cap="none">
                  <a:solidFill>
                    <a:srgbClr val="3F3F3F"/>
                  </a:solidFill>
                  <a:latin typeface="Courier New"/>
                  <a:ea typeface="Courier New"/>
                  <a:cs typeface="Courier New"/>
                  <a:sym typeface="Courier New"/>
                </a:rPr>
                <a:t>	);</a:t>
              </a:r>
              <a:endParaRPr sz="1800" b="0" i="0" u="none" strike="noStrike" cap="none">
                <a:solidFill>
                  <a:srgbClr val="3F3F3F"/>
                </a:solidFill>
                <a:latin typeface="Courier New"/>
                <a:ea typeface="Courier New"/>
                <a:cs typeface="Courier New"/>
                <a:sym typeface="Courier New"/>
              </a:endParaRPr>
            </a:p>
          </p:txBody>
        </p:sp>
        <p:sp>
          <p:nvSpPr>
            <p:cNvPr id="1170" name="Google Shape;1170;p90"/>
            <p:cNvSpPr/>
            <p:nvPr/>
          </p:nvSpPr>
          <p:spPr>
            <a:xfrm>
              <a:off x="5271115" y="3704158"/>
              <a:ext cx="6127200" cy="610347"/>
            </a:xfrm>
            <a:prstGeom prst="round2SameRect">
              <a:avLst>
                <a:gd name="adj1" fmla="val 27454"/>
                <a:gd name="adj2" fmla="val 0"/>
              </a:avLst>
            </a:prstGeom>
            <a:solidFill>
              <a:srgbClr val="2E75B5"/>
            </a:solidFill>
            <a:ln w="9525" cap="flat" cmpd="sng">
              <a:solidFill>
                <a:srgbClr val="2E75B5"/>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endParaRPr sz="2000" b="1" i="0" u="none" strike="noStrike" cap="none">
                <a:solidFill>
                  <a:srgbClr val="FFFFFF"/>
                </a:solidFill>
                <a:latin typeface="Open Sans"/>
                <a:ea typeface="Open Sans"/>
                <a:cs typeface="Open Sans"/>
                <a:sym typeface="Open Sans"/>
              </a:endParaRPr>
            </a:p>
          </p:txBody>
        </p:sp>
        <p:sp>
          <p:nvSpPr>
            <p:cNvPr id="1171" name="Google Shape;1171;p90"/>
            <p:cNvSpPr/>
            <p:nvPr/>
          </p:nvSpPr>
          <p:spPr>
            <a:xfrm>
              <a:off x="5271115" y="6234071"/>
              <a:ext cx="6127200" cy="133500"/>
            </a:xfrm>
            <a:prstGeom prst="rect">
              <a:avLst/>
            </a:prstGeom>
            <a:solidFill>
              <a:srgbClr val="2E75B5"/>
            </a:solidFill>
            <a:ln w="9525" cap="flat" cmpd="sng">
              <a:solidFill>
                <a:srgbClr val="2E75B5"/>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1173" name="Google Shape;1173;p90"/>
          <p:cNvSpPr txBox="1"/>
          <p:nvPr/>
        </p:nvSpPr>
        <p:spPr>
          <a:xfrm>
            <a:off x="4101133" y="1753140"/>
            <a:ext cx="8138160" cy="43088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2200" b="0" i="0" u="none" strike="noStrike" cap="none" dirty="0">
                <a:solidFill>
                  <a:srgbClr val="3F3F3F"/>
                </a:solidFill>
                <a:latin typeface="Open Sans"/>
                <a:ea typeface="Open Sans"/>
                <a:cs typeface="Open Sans"/>
                <a:sym typeface="Open Sans"/>
              </a:rPr>
              <a:t>An example to modify a map:</a:t>
            </a:r>
            <a:endParaRPr dirty="0"/>
          </a:p>
        </p:txBody>
      </p:sp>
      <p:sp>
        <p:nvSpPr>
          <p:cNvPr id="5" name="Brandline_LVC">
            <a:extLst>
              <a:ext uri="{FF2B5EF4-FFF2-40B4-BE49-F238E27FC236}">
                <a16:creationId xmlns:a16="http://schemas.microsoft.com/office/drawing/2014/main" id="{2326681A-91ED-5905-DFE2-BFBC5EC34D01}"/>
              </a:ext>
            </a:extLst>
          </p:cNvPr>
          <p:cNvSpPr/>
          <p:nvPr/>
        </p:nvSpPr>
        <p:spPr>
          <a:xfrm>
            <a:off x="6311900" y="816324"/>
            <a:ext cx="3639421"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178"/>
        <p:cNvGrpSpPr/>
        <p:nvPr/>
      </p:nvGrpSpPr>
      <p:grpSpPr>
        <a:xfrm>
          <a:off x="0" y="0"/>
          <a:ext cx="0" cy="0"/>
          <a:chOff x="0" y="0"/>
          <a:chExt cx="0" cy="0"/>
        </a:xfrm>
      </p:grpSpPr>
      <p:sp>
        <p:nvSpPr>
          <p:cNvPr id="1179" name="Google Shape;1179;p91"/>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dirty="0"/>
              <a:t>Bootstrap: Maps</a:t>
            </a:r>
            <a:endParaRPr dirty="0"/>
          </a:p>
        </p:txBody>
      </p:sp>
      <p:grpSp>
        <p:nvGrpSpPr>
          <p:cNvPr id="1180" name="Google Shape;1180;p91"/>
          <p:cNvGrpSpPr/>
          <p:nvPr/>
        </p:nvGrpSpPr>
        <p:grpSpPr>
          <a:xfrm>
            <a:off x="3377525" y="3288864"/>
            <a:ext cx="9500847" cy="2763291"/>
            <a:chOff x="5271108" y="3704158"/>
            <a:chExt cx="6127207" cy="2663413"/>
          </a:xfrm>
        </p:grpSpPr>
        <p:sp>
          <p:nvSpPr>
            <p:cNvPr id="1181" name="Google Shape;1181;p91"/>
            <p:cNvSpPr/>
            <p:nvPr/>
          </p:nvSpPr>
          <p:spPr>
            <a:xfrm>
              <a:off x="5271108" y="4222990"/>
              <a:ext cx="6127200" cy="2060700"/>
            </a:xfrm>
            <a:prstGeom prst="rect">
              <a:avLst/>
            </a:prstGeom>
            <a:solidFill>
              <a:srgbClr val="F3F3F3"/>
            </a:solidFill>
            <a:ln w="9525" cap="flat" cmpd="sng">
              <a:solidFill>
                <a:srgbClr val="DBDBDB"/>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72000" marR="0" lvl="0" indent="0" algn="l" rtl="0">
                <a:lnSpc>
                  <a:spcPct val="115000"/>
                </a:lnSpc>
                <a:spcBef>
                  <a:spcPts val="0"/>
                </a:spcBef>
                <a:spcAft>
                  <a:spcPts val="0"/>
                </a:spcAft>
                <a:buClr>
                  <a:schemeClr val="dk1"/>
                </a:buClr>
                <a:buSzPts val="1100"/>
                <a:buFont typeface="Arial"/>
                <a:buNone/>
              </a:pPr>
              <a:r>
                <a:rPr lang="en-US" sz="1800" b="0" i="0" u="none" strike="noStrike" cap="none">
                  <a:solidFill>
                    <a:srgbClr val="3F3F3F"/>
                  </a:solidFill>
                  <a:latin typeface="Courier New"/>
                  <a:ea typeface="Courier New"/>
                  <a:cs typeface="Courier New"/>
                  <a:sym typeface="Courier New"/>
                </a:rPr>
                <a:t>	$theme-colors: (</a:t>
              </a:r>
              <a:endParaRPr sz="1800" b="0" i="0" u="none" strike="noStrike" cap="none">
                <a:solidFill>
                  <a:srgbClr val="3F3F3F"/>
                </a:solidFill>
                <a:latin typeface="Courier New"/>
                <a:ea typeface="Courier New"/>
                <a:cs typeface="Courier New"/>
                <a:sym typeface="Courier New"/>
              </a:endParaRPr>
            </a:p>
            <a:p>
              <a:pPr marL="72000" marR="0" lvl="0" indent="0" algn="l" rtl="0">
                <a:lnSpc>
                  <a:spcPct val="115000"/>
                </a:lnSpc>
                <a:spcBef>
                  <a:spcPts val="0"/>
                </a:spcBef>
                <a:spcAft>
                  <a:spcPts val="0"/>
                </a:spcAft>
                <a:buClr>
                  <a:schemeClr val="dk1"/>
                </a:buClr>
                <a:buSzPts val="1100"/>
                <a:buFont typeface="Arial"/>
                <a:buNone/>
              </a:pPr>
              <a:r>
                <a:rPr lang="en-US" sz="1800" b="0" i="0" u="none" strike="noStrike" cap="none">
                  <a:solidFill>
                    <a:srgbClr val="3F3F3F"/>
                  </a:solidFill>
                  <a:latin typeface="Courier New"/>
                  <a:ea typeface="Courier New"/>
                  <a:cs typeface="Courier New"/>
                  <a:sym typeface="Courier New"/>
                </a:rPr>
                <a:t>	“custom-color”: #900</a:t>
              </a:r>
              <a:endParaRPr sz="1800" b="0" i="0" u="none" strike="noStrike" cap="none">
                <a:solidFill>
                  <a:srgbClr val="3F3F3F"/>
                </a:solidFill>
                <a:latin typeface="Courier New"/>
                <a:ea typeface="Courier New"/>
                <a:cs typeface="Courier New"/>
                <a:sym typeface="Courier New"/>
              </a:endParaRPr>
            </a:p>
            <a:p>
              <a:pPr marL="72000" marR="0" lvl="0" indent="0" algn="l" rtl="0">
                <a:lnSpc>
                  <a:spcPct val="115000"/>
                </a:lnSpc>
                <a:spcBef>
                  <a:spcPts val="0"/>
                </a:spcBef>
                <a:spcAft>
                  <a:spcPts val="0"/>
                </a:spcAft>
                <a:buClr>
                  <a:schemeClr val="dk1"/>
                </a:buClr>
                <a:buSzPts val="1100"/>
                <a:buFont typeface="Arial"/>
                <a:buNone/>
              </a:pPr>
              <a:r>
                <a:rPr lang="en-US" sz="1800" b="0" i="0" u="none" strike="noStrike" cap="none">
                  <a:solidFill>
                    <a:srgbClr val="3F3F3F"/>
                  </a:solidFill>
                  <a:latin typeface="Courier New"/>
                  <a:ea typeface="Courier New"/>
                  <a:cs typeface="Courier New"/>
                  <a:sym typeface="Courier New"/>
                </a:rPr>
                <a:t>	);</a:t>
              </a:r>
              <a:endParaRPr sz="1800" b="0" i="0" u="none" strike="noStrike" cap="none">
                <a:solidFill>
                  <a:srgbClr val="3F3F3F"/>
                </a:solidFill>
                <a:latin typeface="Courier New"/>
                <a:ea typeface="Courier New"/>
                <a:cs typeface="Courier New"/>
                <a:sym typeface="Courier New"/>
              </a:endParaRPr>
            </a:p>
          </p:txBody>
        </p:sp>
        <p:sp>
          <p:nvSpPr>
            <p:cNvPr id="1182" name="Google Shape;1182;p91"/>
            <p:cNvSpPr/>
            <p:nvPr/>
          </p:nvSpPr>
          <p:spPr>
            <a:xfrm>
              <a:off x="5271115" y="3704158"/>
              <a:ext cx="6127200" cy="612468"/>
            </a:xfrm>
            <a:prstGeom prst="round2SameRect">
              <a:avLst>
                <a:gd name="adj1" fmla="val 27454"/>
                <a:gd name="adj2" fmla="val 0"/>
              </a:avLst>
            </a:prstGeom>
            <a:solidFill>
              <a:srgbClr val="2E75B5"/>
            </a:solidFill>
            <a:ln w="9525" cap="flat" cmpd="sng">
              <a:solidFill>
                <a:srgbClr val="2E75B5"/>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endParaRPr sz="2000" b="1" i="0" u="none" strike="noStrike" cap="none">
                <a:solidFill>
                  <a:srgbClr val="FFFFFF"/>
                </a:solidFill>
                <a:latin typeface="Open Sans"/>
                <a:ea typeface="Open Sans"/>
                <a:cs typeface="Open Sans"/>
                <a:sym typeface="Open Sans"/>
              </a:endParaRPr>
            </a:p>
          </p:txBody>
        </p:sp>
        <p:sp>
          <p:nvSpPr>
            <p:cNvPr id="1183" name="Google Shape;1183;p91"/>
            <p:cNvSpPr/>
            <p:nvPr/>
          </p:nvSpPr>
          <p:spPr>
            <a:xfrm>
              <a:off x="5271115" y="6234071"/>
              <a:ext cx="6127200" cy="133500"/>
            </a:xfrm>
            <a:prstGeom prst="rect">
              <a:avLst/>
            </a:prstGeom>
            <a:solidFill>
              <a:srgbClr val="2E75B5"/>
            </a:solidFill>
            <a:ln w="9525" cap="flat" cmpd="sng">
              <a:solidFill>
                <a:srgbClr val="2E75B5"/>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1185" name="Google Shape;1185;p91"/>
          <p:cNvSpPr txBox="1"/>
          <p:nvPr/>
        </p:nvSpPr>
        <p:spPr>
          <a:xfrm>
            <a:off x="5279965" y="1758382"/>
            <a:ext cx="5695950" cy="43088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2200" b="0" i="0" u="none" strike="noStrike" cap="none">
                <a:solidFill>
                  <a:srgbClr val="3F3F3F"/>
                </a:solidFill>
                <a:latin typeface="Open Sans"/>
                <a:ea typeface="Open Sans"/>
                <a:cs typeface="Open Sans"/>
                <a:sym typeface="Open Sans"/>
              </a:rPr>
              <a:t>An example to add a map:</a:t>
            </a:r>
            <a:endParaRPr sz="2200" b="0" i="0" u="none" strike="noStrike" cap="none">
              <a:solidFill>
                <a:srgbClr val="3F3F3F"/>
              </a:solidFill>
              <a:latin typeface="Open Sans"/>
              <a:ea typeface="Open Sans"/>
              <a:cs typeface="Open Sans"/>
              <a:sym typeface="Open Sans"/>
            </a:endParaRPr>
          </a:p>
        </p:txBody>
      </p:sp>
      <p:sp>
        <p:nvSpPr>
          <p:cNvPr id="5" name="Brandline_LVC">
            <a:extLst>
              <a:ext uri="{FF2B5EF4-FFF2-40B4-BE49-F238E27FC236}">
                <a16:creationId xmlns:a16="http://schemas.microsoft.com/office/drawing/2014/main" id="{55411295-D79E-BBC5-8445-364AD480CC78}"/>
              </a:ext>
            </a:extLst>
          </p:cNvPr>
          <p:cNvSpPr/>
          <p:nvPr/>
        </p:nvSpPr>
        <p:spPr>
          <a:xfrm>
            <a:off x="6311900" y="816324"/>
            <a:ext cx="3639421"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190"/>
        <p:cNvGrpSpPr/>
        <p:nvPr/>
      </p:nvGrpSpPr>
      <p:grpSpPr>
        <a:xfrm>
          <a:off x="0" y="0"/>
          <a:ext cx="0" cy="0"/>
          <a:chOff x="0" y="0"/>
          <a:chExt cx="0" cy="0"/>
        </a:xfrm>
      </p:grpSpPr>
      <p:sp>
        <p:nvSpPr>
          <p:cNvPr id="1191" name="Google Shape;1191;p92"/>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dirty="0"/>
              <a:t>Bootstrap: Maps</a:t>
            </a:r>
            <a:endParaRPr dirty="0"/>
          </a:p>
        </p:txBody>
      </p:sp>
      <p:grpSp>
        <p:nvGrpSpPr>
          <p:cNvPr id="1192" name="Google Shape;1192;p92"/>
          <p:cNvGrpSpPr/>
          <p:nvPr/>
        </p:nvGrpSpPr>
        <p:grpSpPr>
          <a:xfrm>
            <a:off x="3377525" y="3288864"/>
            <a:ext cx="9500847" cy="2763291"/>
            <a:chOff x="5271108" y="3704158"/>
            <a:chExt cx="6127207" cy="2663413"/>
          </a:xfrm>
        </p:grpSpPr>
        <p:sp>
          <p:nvSpPr>
            <p:cNvPr id="1193" name="Google Shape;1193;p92"/>
            <p:cNvSpPr/>
            <p:nvPr/>
          </p:nvSpPr>
          <p:spPr>
            <a:xfrm>
              <a:off x="5271108" y="4222990"/>
              <a:ext cx="6127200" cy="2060700"/>
            </a:xfrm>
            <a:prstGeom prst="rect">
              <a:avLst/>
            </a:prstGeom>
            <a:solidFill>
              <a:srgbClr val="F3F3F3"/>
            </a:solidFill>
            <a:ln w="9525" cap="flat" cmpd="sng">
              <a:solidFill>
                <a:srgbClr val="DBDBDB"/>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72000" marR="0" lvl="0" indent="0" algn="l" rtl="0">
                <a:lnSpc>
                  <a:spcPct val="115000"/>
                </a:lnSpc>
                <a:spcBef>
                  <a:spcPts val="0"/>
                </a:spcBef>
                <a:spcAft>
                  <a:spcPts val="0"/>
                </a:spcAft>
                <a:buClr>
                  <a:schemeClr val="dk1"/>
                </a:buClr>
                <a:buSzPts val="1100"/>
                <a:buFont typeface="Arial"/>
                <a:buNone/>
              </a:pPr>
              <a:r>
                <a:rPr lang="en-US" sz="1800" b="0" i="0" u="none" strike="noStrike" cap="none">
                  <a:solidFill>
                    <a:srgbClr val="3F3F3F"/>
                  </a:solidFill>
                  <a:latin typeface="Courier New"/>
                  <a:ea typeface="Courier New"/>
                  <a:cs typeface="Courier New"/>
                  <a:sym typeface="Courier New"/>
                </a:rPr>
                <a:t>	$theme-colors:map-remove(</a:t>
              </a:r>
              <a:endParaRPr sz="1800" b="0" i="0" u="none" strike="noStrike" cap="none">
                <a:solidFill>
                  <a:srgbClr val="3F3F3F"/>
                </a:solidFill>
                <a:latin typeface="Courier New"/>
                <a:ea typeface="Courier New"/>
                <a:cs typeface="Courier New"/>
                <a:sym typeface="Courier New"/>
              </a:endParaRPr>
            </a:p>
            <a:p>
              <a:pPr marL="72000" marR="0" lvl="0" indent="0" algn="l" rtl="0">
                <a:lnSpc>
                  <a:spcPct val="115000"/>
                </a:lnSpc>
                <a:spcBef>
                  <a:spcPts val="0"/>
                </a:spcBef>
                <a:spcAft>
                  <a:spcPts val="0"/>
                </a:spcAft>
                <a:buClr>
                  <a:schemeClr val="dk1"/>
                </a:buClr>
                <a:buSzPts val="1100"/>
                <a:buFont typeface="Arial"/>
                <a:buNone/>
              </a:pPr>
              <a:r>
                <a:rPr lang="en-US" sz="1800" b="0" i="0" u="none" strike="noStrike" cap="none">
                  <a:solidFill>
                    <a:srgbClr val="3F3F3F"/>
                  </a:solidFill>
                  <a:latin typeface="Courier New"/>
                  <a:ea typeface="Courier New"/>
                  <a:cs typeface="Courier New"/>
                  <a:sym typeface="Courier New"/>
                </a:rPr>
                <a:t>	$theme-colors,</a:t>
              </a:r>
              <a:endParaRPr sz="1800" b="0" i="0" u="none" strike="noStrike" cap="none">
                <a:solidFill>
                  <a:srgbClr val="3F3F3F"/>
                </a:solidFill>
                <a:latin typeface="Courier New"/>
                <a:ea typeface="Courier New"/>
                <a:cs typeface="Courier New"/>
                <a:sym typeface="Courier New"/>
              </a:endParaRPr>
            </a:p>
            <a:p>
              <a:pPr marL="72000" marR="0" lvl="0" indent="0" algn="l" rtl="0">
                <a:lnSpc>
                  <a:spcPct val="115000"/>
                </a:lnSpc>
                <a:spcBef>
                  <a:spcPts val="0"/>
                </a:spcBef>
                <a:spcAft>
                  <a:spcPts val="0"/>
                </a:spcAft>
                <a:buClr>
                  <a:schemeClr val="dk1"/>
                </a:buClr>
                <a:buSzPts val="1100"/>
                <a:buFont typeface="Arial"/>
                <a:buNone/>
              </a:pPr>
              <a:r>
                <a:rPr lang="en-US" sz="1800" b="0" i="0" u="none" strike="noStrike" cap="none">
                  <a:solidFill>
                    <a:srgbClr val="3F3F3F"/>
                  </a:solidFill>
                  <a:latin typeface="Courier New"/>
                  <a:ea typeface="Courier New"/>
                  <a:cs typeface="Courier New"/>
                  <a:sym typeface="Courier New"/>
                </a:rPr>
                <a:t>	“success”,”info”,”danger”);</a:t>
              </a:r>
              <a:endParaRPr sz="1800" b="0" i="0" u="none" strike="noStrike" cap="none">
                <a:solidFill>
                  <a:srgbClr val="3F3F3F"/>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400"/>
                <a:buFont typeface="Arial"/>
                <a:buNone/>
              </a:pPr>
              <a:endParaRPr sz="1800" b="0" i="0" u="none" strike="noStrike" cap="none">
                <a:solidFill>
                  <a:srgbClr val="3F3F3F"/>
                </a:solidFill>
                <a:latin typeface="Courier New"/>
                <a:ea typeface="Courier New"/>
                <a:cs typeface="Courier New"/>
                <a:sym typeface="Courier New"/>
              </a:endParaRPr>
            </a:p>
          </p:txBody>
        </p:sp>
        <p:sp>
          <p:nvSpPr>
            <p:cNvPr id="1194" name="Google Shape;1194;p92"/>
            <p:cNvSpPr/>
            <p:nvPr/>
          </p:nvSpPr>
          <p:spPr>
            <a:xfrm>
              <a:off x="5271115" y="3704158"/>
              <a:ext cx="6127200" cy="597600"/>
            </a:xfrm>
            <a:prstGeom prst="round2SameRect">
              <a:avLst>
                <a:gd name="adj1" fmla="val 27454"/>
                <a:gd name="adj2" fmla="val 0"/>
              </a:avLst>
            </a:prstGeom>
            <a:solidFill>
              <a:srgbClr val="2E75B5"/>
            </a:solidFill>
            <a:ln w="9525" cap="flat" cmpd="sng">
              <a:solidFill>
                <a:srgbClr val="2E75B5"/>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endParaRPr sz="2000" b="1" i="0" u="none" strike="noStrike" cap="none">
                <a:solidFill>
                  <a:srgbClr val="FFFFFF"/>
                </a:solidFill>
                <a:latin typeface="Open Sans"/>
                <a:ea typeface="Open Sans"/>
                <a:cs typeface="Open Sans"/>
                <a:sym typeface="Open Sans"/>
              </a:endParaRPr>
            </a:p>
          </p:txBody>
        </p:sp>
        <p:sp>
          <p:nvSpPr>
            <p:cNvPr id="1195" name="Google Shape;1195;p92"/>
            <p:cNvSpPr/>
            <p:nvPr/>
          </p:nvSpPr>
          <p:spPr>
            <a:xfrm>
              <a:off x="5271115" y="6234071"/>
              <a:ext cx="6127200" cy="133500"/>
            </a:xfrm>
            <a:prstGeom prst="rect">
              <a:avLst/>
            </a:prstGeom>
            <a:solidFill>
              <a:srgbClr val="2E75B5"/>
            </a:solidFill>
            <a:ln w="9525" cap="flat" cmpd="sng">
              <a:solidFill>
                <a:srgbClr val="2E75B5"/>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1197" name="Google Shape;1197;p92"/>
          <p:cNvSpPr txBox="1"/>
          <p:nvPr/>
        </p:nvSpPr>
        <p:spPr>
          <a:xfrm>
            <a:off x="5279965" y="1754649"/>
            <a:ext cx="5695950" cy="43088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2200" b="0" i="0" u="none" strike="noStrike" cap="none" dirty="0">
                <a:solidFill>
                  <a:srgbClr val="3F3F3F"/>
                </a:solidFill>
                <a:latin typeface="Open Sans"/>
                <a:ea typeface="Open Sans"/>
                <a:cs typeface="Open Sans"/>
                <a:sym typeface="Open Sans"/>
              </a:rPr>
              <a:t>An example to remove from a map:</a:t>
            </a:r>
            <a:endParaRPr sz="2200" b="0" i="0" u="none" strike="noStrike" cap="none" dirty="0">
              <a:solidFill>
                <a:srgbClr val="3F3F3F"/>
              </a:solidFill>
              <a:latin typeface="Open Sans"/>
              <a:ea typeface="Open Sans"/>
              <a:cs typeface="Open Sans"/>
              <a:sym typeface="Open Sans"/>
            </a:endParaRPr>
          </a:p>
        </p:txBody>
      </p:sp>
      <p:sp>
        <p:nvSpPr>
          <p:cNvPr id="5" name="Brandline_LVC">
            <a:extLst>
              <a:ext uri="{FF2B5EF4-FFF2-40B4-BE49-F238E27FC236}">
                <a16:creationId xmlns:a16="http://schemas.microsoft.com/office/drawing/2014/main" id="{E1225777-6AEB-9F55-F69F-ED5CCE8B6BAB}"/>
              </a:ext>
            </a:extLst>
          </p:cNvPr>
          <p:cNvSpPr/>
          <p:nvPr/>
        </p:nvSpPr>
        <p:spPr>
          <a:xfrm>
            <a:off x="6311900" y="816324"/>
            <a:ext cx="3639421"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202"/>
        <p:cNvGrpSpPr/>
        <p:nvPr/>
      </p:nvGrpSpPr>
      <p:grpSpPr>
        <a:xfrm>
          <a:off x="0" y="0"/>
          <a:ext cx="0" cy="0"/>
          <a:chOff x="0" y="0"/>
          <a:chExt cx="0" cy="0"/>
        </a:xfrm>
      </p:grpSpPr>
      <p:sp>
        <p:nvSpPr>
          <p:cNvPr id="1203" name="Google Shape;1203;p93"/>
          <p:cNvSpPr/>
          <p:nvPr/>
        </p:nvSpPr>
        <p:spPr>
          <a:xfrm>
            <a:off x="1378503" y="8223371"/>
            <a:ext cx="14026800" cy="346208"/>
          </a:xfrm>
          <a:prstGeom prst="rect">
            <a:avLst/>
          </a:prstGeom>
          <a:noFill/>
          <a:ln>
            <a:noFill/>
          </a:ln>
        </p:spPr>
        <p:txBody>
          <a:bodyPr spcFirstLastPara="1" wrap="square" lIns="91425" tIns="45700" rIns="91425" bIns="45700" anchor="t" anchorCtr="0">
            <a:spAutoFit/>
          </a:bodyPr>
          <a:lstStyle/>
          <a:p>
            <a:pPr marL="9525" marR="960596" lvl="0" indent="0" algn="l" rtl="0">
              <a:lnSpc>
                <a:spcPct val="150000"/>
              </a:lnSpc>
              <a:spcBef>
                <a:spcPts val="0"/>
              </a:spcBef>
              <a:spcAft>
                <a:spcPts val="0"/>
              </a:spcAft>
              <a:buClr>
                <a:srgbClr val="000000"/>
              </a:buClr>
              <a:buSzPts val="1100"/>
              <a:buFont typeface="Arial"/>
              <a:buNone/>
            </a:pPr>
            <a:r>
              <a:rPr lang="en-US" sz="1100" b="0" i="1" u="none" strike="noStrike" cap="none">
                <a:solidFill>
                  <a:srgbClr val="3F3F3F"/>
                </a:solidFill>
                <a:latin typeface="Open Sans"/>
                <a:ea typeface="Open Sans"/>
                <a:cs typeface="Open Sans"/>
                <a:sym typeface="Open Sans"/>
              </a:rPr>
              <a:t>Source:</a:t>
            </a:r>
            <a:r>
              <a:rPr lang="en-US" sz="1100" b="0" i="1" u="sng" strike="noStrike" cap="none">
                <a:solidFill>
                  <a:srgbClr val="3F3F3F"/>
                </a:solidFill>
                <a:latin typeface="Open Sans"/>
                <a:ea typeface="Open Sans"/>
                <a:cs typeface="Open Sans"/>
                <a:sym typeface="Open Sans"/>
                <a:hlinkClick r:id="rId3">
                  <a:extLst>
                    <a:ext uri="{A12FA001-AC4F-418D-AE19-62706E023703}">
                      <ahyp:hlinkClr xmlns:ahyp="http://schemas.microsoft.com/office/drawing/2018/hyperlinkcolor" val="tx"/>
                    </a:ext>
                  </a:extLst>
                </a:hlinkClick>
              </a:rPr>
              <a:t>https://getbootstrap.com/docs/4.0/getting-started/theming/</a:t>
            </a:r>
            <a:endParaRPr sz="1100" b="1" i="1" u="none" strike="noStrike" cap="none">
              <a:solidFill>
                <a:srgbClr val="3F3F3F"/>
              </a:solidFill>
              <a:latin typeface="Open Sans"/>
              <a:ea typeface="Open Sans"/>
              <a:cs typeface="Open Sans"/>
              <a:sym typeface="Open Sans"/>
            </a:endParaRPr>
          </a:p>
        </p:txBody>
      </p:sp>
      <p:sp>
        <p:nvSpPr>
          <p:cNvPr id="1204" name="Google Shape;1204;p93"/>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dirty="0"/>
              <a:t>Bootstrap: SASS Options</a:t>
            </a:r>
            <a:endParaRPr dirty="0"/>
          </a:p>
        </p:txBody>
      </p:sp>
      <p:graphicFrame>
        <p:nvGraphicFramePr>
          <p:cNvPr id="1206" name="Google Shape;1206;p93"/>
          <p:cNvGraphicFramePr/>
          <p:nvPr/>
        </p:nvGraphicFramePr>
        <p:xfrm>
          <a:off x="1657350" y="3167311"/>
          <a:ext cx="13144500" cy="3902737"/>
        </p:xfrm>
        <a:graphic>
          <a:graphicData uri="http://schemas.openxmlformats.org/drawingml/2006/table">
            <a:tbl>
              <a:tblPr>
                <a:noFill/>
              </a:tblPr>
              <a:tblGrid>
                <a:gridCol w="4492700">
                  <a:extLst>
                    <a:ext uri="{9D8B030D-6E8A-4147-A177-3AD203B41FA5}">
                      <a16:colId xmlns:a16="http://schemas.microsoft.com/office/drawing/2014/main" val="20000"/>
                    </a:ext>
                  </a:extLst>
                </a:gridCol>
                <a:gridCol w="8651800">
                  <a:extLst>
                    <a:ext uri="{9D8B030D-6E8A-4147-A177-3AD203B41FA5}">
                      <a16:colId xmlns:a16="http://schemas.microsoft.com/office/drawing/2014/main" val="20001"/>
                    </a:ext>
                  </a:extLst>
                </a:gridCol>
              </a:tblGrid>
              <a:tr h="550950">
                <a:tc>
                  <a:txBody>
                    <a:bodyPr/>
                    <a:lstStyle/>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a:solidFill>
                            <a:srgbClr val="3F3F3F"/>
                          </a:solidFill>
                          <a:latin typeface="Open Sans"/>
                          <a:ea typeface="Open Sans"/>
                          <a:cs typeface="Open Sans"/>
                          <a:sym typeface="Open Sans"/>
                        </a:rPr>
                        <a:t>Variable</a:t>
                      </a:r>
                      <a:endParaRPr sz="1400" u="none" strike="noStrike" cap="none">
                        <a:solidFill>
                          <a:srgbClr val="3F3F3F"/>
                        </a:solidFill>
                      </a:endParaRPr>
                    </a:p>
                  </a:txBody>
                  <a:tcPr marL="9525" marR="9525" marT="9525"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a:solidFill>
                            <a:srgbClr val="3F3F3F"/>
                          </a:solidFill>
                          <a:latin typeface="Open Sans"/>
                          <a:ea typeface="Open Sans"/>
                          <a:cs typeface="Open Sans"/>
                          <a:sym typeface="Open Sans"/>
                        </a:rPr>
                        <a:t>Description</a:t>
                      </a:r>
                      <a:endParaRPr sz="1400" u="none" strike="noStrike" cap="none">
                        <a:solidFill>
                          <a:srgbClr val="3F3F3F"/>
                        </a:solidFill>
                      </a:endParaRPr>
                    </a:p>
                  </a:txBody>
                  <a:tcPr marL="9525" marR="9525" marT="9525"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918050">
                <a:tc>
                  <a:txBody>
                    <a:bodyPr/>
                    <a:lstStyle/>
                    <a:p>
                      <a:pPr marL="0" marR="0" lvl="0" indent="0" algn="ctr" rtl="0">
                        <a:lnSpc>
                          <a:spcPct val="115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$spacer</a:t>
                      </a:r>
                      <a:endParaRPr sz="1400" u="none" strike="noStrike" cap="none">
                        <a:solidFill>
                          <a:srgbClr val="3F3F3F"/>
                        </a:solidFill>
                      </a:endParaRPr>
                    </a:p>
                  </a:txBody>
                  <a:tcPr marL="9525" marR="9525" marT="9525"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It enables the default spacer value to programmatically generated spacer utilities.</a:t>
                      </a:r>
                      <a:endParaRPr sz="1400" u="none" strike="noStrike" cap="none">
                        <a:solidFill>
                          <a:srgbClr val="3F3F3F"/>
                        </a:solidFill>
                      </a:endParaRPr>
                    </a:p>
                  </a:txBody>
                  <a:tcPr marL="9525" marR="9525" marT="9525"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701600">
                <a:tc>
                  <a:txBody>
                    <a:bodyPr/>
                    <a:lstStyle/>
                    <a:p>
                      <a:pPr marL="0" marR="0" lvl="0" indent="0" algn="ctr" rtl="0">
                        <a:lnSpc>
                          <a:spcPct val="115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$enable-rounded</a:t>
                      </a:r>
                      <a:endParaRPr sz="1400" u="none" strike="noStrike" cap="none">
                        <a:solidFill>
                          <a:srgbClr val="3F3F3F"/>
                        </a:solidFill>
                      </a:endParaRPr>
                    </a:p>
                  </a:txBody>
                  <a:tcPr marL="9525" marR="9525" marT="9525"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It enables predefined border-radius styles on various components.</a:t>
                      </a:r>
                      <a:endParaRPr sz="1400" u="none" strike="noStrike" cap="none">
                        <a:solidFill>
                          <a:srgbClr val="3F3F3F"/>
                        </a:solidFill>
                      </a:endParaRPr>
                    </a:p>
                  </a:txBody>
                  <a:tcPr marL="9525" marR="9525" marT="9525"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701600">
                <a:tc>
                  <a:txBody>
                    <a:bodyPr/>
                    <a:lstStyle/>
                    <a:p>
                      <a:pPr marL="0" marR="0" lvl="0" indent="0" algn="ctr" rtl="0">
                        <a:lnSpc>
                          <a:spcPct val="115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$enable-shadows</a:t>
                      </a:r>
                      <a:endParaRPr sz="1400" u="none" strike="noStrike" cap="none">
                        <a:solidFill>
                          <a:srgbClr val="3F3F3F"/>
                        </a:solidFill>
                      </a:endParaRPr>
                    </a:p>
                  </a:txBody>
                  <a:tcPr marL="9525" marR="9525" marT="9525"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It enables predefined box-shadow styles on various components.</a:t>
                      </a:r>
                      <a:endParaRPr sz="1400" u="none" strike="noStrike" cap="none">
                        <a:solidFill>
                          <a:srgbClr val="3F3F3F"/>
                        </a:solidFill>
                      </a:endParaRPr>
                    </a:p>
                  </a:txBody>
                  <a:tcPr marL="9525" marR="9525" marT="9525"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975725">
                <a:tc>
                  <a:txBody>
                    <a:bodyPr/>
                    <a:lstStyle/>
                    <a:p>
                      <a:pPr marL="0" marR="0" lvl="0" indent="0" algn="ctr" rtl="0">
                        <a:lnSpc>
                          <a:spcPct val="115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$enable-gradients</a:t>
                      </a:r>
                      <a:endParaRPr sz="1400" u="none" strike="noStrike" cap="none">
                        <a:solidFill>
                          <a:srgbClr val="3F3F3F"/>
                        </a:solidFill>
                      </a:endParaRPr>
                    </a:p>
                  </a:txBody>
                  <a:tcPr marL="9525" marR="9525" marT="9525"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It enables predefined gradients via background-image styles on various components.</a:t>
                      </a:r>
                      <a:endParaRPr sz="1400" u="none" strike="noStrike" cap="none">
                        <a:solidFill>
                          <a:srgbClr val="3F3F3F"/>
                        </a:solidFill>
                      </a:endParaRPr>
                    </a:p>
                  </a:txBody>
                  <a:tcPr marL="9525" marR="9525" marT="9525"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
        <p:nvSpPr>
          <p:cNvPr id="1207" name="Google Shape;1207;p93"/>
          <p:cNvSpPr/>
          <p:nvPr/>
        </p:nvSpPr>
        <p:spPr>
          <a:xfrm>
            <a:off x="1156819" y="1696763"/>
            <a:ext cx="14026800" cy="481630"/>
          </a:xfrm>
          <a:prstGeom prst="rect">
            <a:avLst/>
          </a:prstGeom>
          <a:noFill/>
          <a:ln>
            <a:noFill/>
          </a:ln>
        </p:spPr>
        <p:txBody>
          <a:bodyPr spcFirstLastPara="1" wrap="square" lIns="91425" tIns="45700" rIns="91425" bIns="45700" anchor="t" anchorCtr="0">
            <a:spAutoFit/>
          </a:bodyPr>
          <a:lstStyle/>
          <a:p>
            <a:pPr marL="9525" marR="960596" lvl="0" indent="0" algn="ctr" rtl="0">
              <a:lnSpc>
                <a:spcPct val="115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Bootstrap allows to customize the built-in variables for key global options in </a:t>
            </a:r>
            <a:r>
              <a:rPr lang="en-US" sz="2200" b="0" i="1" u="none" strike="noStrike" cap="none">
                <a:solidFill>
                  <a:srgbClr val="3F3F3F"/>
                </a:solidFill>
                <a:latin typeface="Open Sans"/>
                <a:ea typeface="Open Sans"/>
                <a:cs typeface="Open Sans"/>
                <a:sym typeface="Open Sans"/>
              </a:rPr>
              <a:t>_variables.scss </a:t>
            </a:r>
            <a:r>
              <a:rPr lang="en-US" sz="2200" b="0" i="0" u="none" strike="noStrike" cap="none">
                <a:solidFill>
                  <a:srgbClr val="3F3F3F"/>
                </a:solidFill>
                <a:latin typeface="Open Sans"/>
                <a:ea typeface="Open Sans"/>
                <a:cs typeface="Open Sans"/>
                <a:sym typeface="Open Sans"/>
              </a:rPr>
              <a:t>file.</a:t>
            </a:r>
            <a:endParaRPr sz="2200" b="1" i="0" u="none" strike="noStrike" cap="none">
              <a:solidFill>
                <a:srgbClr val="3F3F3F"/>
              </a:solidFill>
              <a:latin typeface="Open Sans"/>
              <a:ea typeface="Open Sans"/>
              <a:cs typeface="Open Sans"/>
              <a:sym typeface="Open Sans"/>
            </a:endParaRPr>
          </a:p>
        </p:txBody>
      </p:sp>
      <p:sp>
        <p:nvSpPr>
          <p:cNvPr id="5" name="Brandline_LVC">
            <a:extLst>
              <a:ext uri="{FF2B5EF4-FFF2-40B4-BE49-F238E27FC236}">
                <a16:creationId xmlns:a16="http://schemas.microsoft.com/office/drawing/2014/main" id="{0D508712-DA0D-09AF-CD2C-8E5D14C21A58}"/>
              </a:ext>
            </a:extLst>
          </p:cNvPr>
          <p:cNvSpPr/>
          <p:nvPr/>
        </p:nvSpPr>
        <p:spPr>
          <a:xfrm>
            <a:off x="5448300" y="816324"/>
            <a:ext cx="5355908"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212"/>
        <p:cNvGrpSpPr/>
        <p:nvPr/>
      </p:nvGrpSpPr>
      <p:grpSpPr>
        <a:xfrm>
          <a:off x="0" y="0"/>
          <a:ext cx="0" cy="0"/>
          <a:chOff x="0" y="0"/>
          <a:chExt cx="0" cy="0"/>
        </a:xfrm>
      </p:grpSpPr>
      <p:sp>
        <p:nvSpPr>
          <p:cNvPr id="1213" name="Google Shape;1213;p94"/>
          <p:cNvSpPr txBox="1"/>
          <p:nvPr/>
        </p:nvSpPr>
        <p:spPr>
          <a:xfrm>
            <a:off x="0" y="917058"/>
            <a:ext cx="16256100" cy="670200"/>
          </a:xfrm>
          <a:prstGeom prst="rect">
            <a:avLst/>
          </a:prstGeom>
          <a:noFill/>
          <a:ln>
            <a:noFill/>
          </a:ln>
        </p:spPr>
        <p:txBody>
          <a:bodyPr spcFirstLastPara="1" wrap="square" lIns="91425" tIns="0" rIns="0" bIns="0" anchor="ctr" anchorCtr="0">
            <a:normAutofit/>
          </a:bodyPr>
          <a:lstStyle/>
          <a:p>
            <a:pPr marL="9525" marR="0" lvl="0" indent="0" algn="ctr" rtl="0">
              <a:lnSpc>
                <a:spcPct val="90000"/>
              </a:lnSpc>
              <a:spcBef>
                <a:spcPts val="0"/>
              </a:spcBef>
              <a:spcAft>
                <a:spcPts val="0"/>
              </a:spcAft>
              <a:buClr>
                <a:srgbClr val="000000"/>
              </a:buClr>
              <a:buSzPts val="3200"/>
              <a:buFont typeface="Arial"/>
              <a:buNone/>
            </a:pPr>
            <a:endParaRPr sz="3200" b="1" i="0" u="none" strike="noStrike" cap="none">
              <a:solidFill>
                <a:srgbClr val="000000"/>
              </a:solidFill>
              <a:latin typeface="Open Sans ExtraBold"/>
              <a:ea typeface="Open Sans ExtraBold"/>
              <a:cs typeface="Open Sans ExtraBold"/>
              <a:sym typeface="Open Sans ExtraBold"/>
            </a:endParaRPr>
          </a:p>
        </p:txBody>
      </p:sp>
      <p:sp>
        <p:nvSpPr>
          <p:cNvPr id="1214" name="Google Shape;1214;p94"/>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dirty="0"/>
              <a:t>Bootstrap: SASS Options</a:t>
            </a:r>
            <a:endParaRPr dirty="0"/>
          </a:p>
        </p:txBody>
      </p:sp>
      <p:graphicFrame>
        <p:nvGraphicFramePr>
          <p:cNvPr id="1215" name="Google Shape;1215;p94"/>
          <p:cNvGraphicFramePr/>
          <p:nvPr/>
        </p:nvGraphicFramePr>
        <p:xfrm>
          <a:off x="1657350" y="3167311"/>
          <a:ext cx="13144500" cy="3552600"/>
        </p:xfrm>
        <a:graphic>
          <a:graphicData uri="http://schemas.openxmlformats.org/drawingml/2006/table">
            <a:tbl>
              <a:tblPr>
                <a:noFill/>
              </a:tblPr>
              <a:tblGrid>
                <a:gridCol w="4492700">
                  <a:extLst>
                    <a:ext uri="{9D8B030D-6E8A-4147-A177-3AD203B41FA5}">
                      <a16:colId xmlns:a16="http://schemas.microsoft.com/office/drawing/2014/main" val="20000"/>
                    </a:ext>
                  </a:extLst>
                </a:gridCol>
                <a:gridCol w="8651800">
                  <a:extLst>
                    <a:ext uri="{9D8B030D-6E8A-4147-A177-3AD203B41FA5}">
                      <a16:colId xmlns:a16="http://schemas.microsoft.com/office/drawing/2014/main" val="20001"/>
                    </a:ext>
                  </a:extLst>
                </a:gridCol>
              </a:tblGrid>
              <a:tr h="550950">
                <a:tc>
                  <a:txBody>
                    <a:bodyPr/>
                    <a:lstStyle/>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a:solidFill>
                            <a:srgbClr val="3F3F3F"/>
                          </a:solidFill>
                          <a:latin typeface="Open Sans"/>
                          <a:ea typeface="Open Sans"/>
                          <a:cs typeface="Open Sans"/>
                          <a:sym typeface="Open Sans"/>
                        </a:rPr>
                        <a:t>Variable</a:t>
                      </a:r>
                      <a:endParaRPr sz="1400" u="none" strike="noStrike" cap="none">
                        <a:solidFill>
                          <a:srgbClr val="3F3F3F"/>
                        </a:solidFill>
                      </a:endParaRPr>
                    </a:p>
                  </a:txBody>
                  <a:tcPr marL="9525" marR="9525" marT="9525"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a:solidFill>
                            <a:srgbClr val="3F3F3F"/>
                          </a:solidFill>
                          <a:latin typeface="Open Sans"/>
                          <a:ea typeface="Open Sans"/>
                          <a:cs typeface="Open Sans"/>
                          <a:sym typeface="Open Sans"/>
                        </a:rPr>
                        <a:t>Description</a:t>
                      </a:r>
                      <a:endParaRPr sz="1400" u="none" strike="noStrike" cap="none">
                        <a:solidFill>
                          <a:srgbClr val="3F3F3F"/>
                        </a:solidFill>
                      </a:endParaRPr>
                    </a:p>
                  </a:txBody>
                  <a:tcPr marL="9525" marR="9525" marT="9525"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701600">
                <a:tc>
                  <a:txBody>
                    <a:bodyPr/>
                    <a:lstStyle/>
                    <a:p>
                      <a:pPr marL="0" marR="0" lvl="0" indent="0" algn="ctr" rtl="0">
                        <a:lnSpc>
                          <a:spcPct val="115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$enable-transitions</a:t>
                      </a:r>
                      <a:endParaRPr sz="1400" u="none" strike="noStrike" cap="none">
                        <a:solidFill>
                          <a:srgbClr val="3F3F3F"/>
                        </a:solidFill>
                      </a:endParaRPr>
                    </a:p>
                  </a:txBody>
                  <a:tcPr marL="9525" marR="9525" marT="9525"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It enables predefined transitions on various components.</a:t>
                      </a:r>
                      <a:endParaRPr sz="1400" u="none" strike="noStrike" cap="none">
                        <a:solidFill>
                          <a:srgbClr val="3F3F3F"/>
                        </a:solidFill>
                      </a:endParaRPr>
                    </a:p>
                  </a:txBody>
                  <a:tcPr marL="9525" marR="9525" marT="9525"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1047500">
                <a:tc>
                  <a:txBody>
                    <a:bodyPr/>
                    <a:lstStyle/>
                    <a:p>
                      <a:pPr marL="0" marR="0" lvl="0" indent="0" algn="ctr" rtl="0">
                        <a:lnSpc>
                          <a:spcPct val="115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$enable-grid-classes</a:t>
                      </a:r>
                      <a:endParaRPr sz="1400" u="none" strike="noStrike" cap="none">
                        <a:solidFill>
                          <a:srgbClr val="3F3F3F"/>
                        </a:solidFill>
                      </a:endParaRPr>
                    </a:p>
                  </a:txBody>
                  <a:tcPr marL="9525" marR="9525" marT="9525"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It enables the generation of CSS classes for the grid system (</a:t>
                      </a:r>
                      <a:r>
                        <a:rPr lang="en-US" sz="2200" u="none" strike="noStrike" cap="none">
                          <a:solidFill>
                            <a:srgbClr val="3F3F3F"/>
                          </a:solidFill>
                          <a:latin typeface="Open Sans"/>
                          <a:ea typeface="Open Sans"/>
                          <a:cs typeface="Open Sans"/>
                          <a:sym typeface="Open Sans"/>
                        </a:rPr>
                        <a:t>Example:</a:t>
                      </a:r>
                      <a:r>
                        <a:rPr lang="en-US" sz="2200" b="0" i="0" u="none" strike="noStrike" cap="none">
                          <a:solidFill>
                            <a:srgbClr val="3F3F3F"/>
                          </a:solidFill>
                          <a:latin typeface="Open Sans"/>
                          <a:ea typeface="Open Sans"/>
                          <a:cs typeface="Open Sans"/>
                          <a:sym typeface="Open Sans"/>
                        </a:rPr>
                        <a:t> .container, .row, .col-md-1).</a:t>
                      </a:r>
                      <a:endParaRPr sz="1400" u="none" strike="noStrike" cap="none">
                        <a:solidFill>
                          <a:srgbClr val="3F3F3F"/>
                        </a:solidFill>
                      </a:endParaRPr>
                    </a:p>
                  </a:txBody>
                  <a:tcPr marL="9525" marR="9525" marT="9525"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701600">
                <a:tc>
                  <a:txBody>
                    <a:bodyPr/>
                    <a:lstStyle/>
                    <a:p>
                      <a:pPr marL="0" marR="0" lvl="0" indent="0" algn="ctr" rtl="0">
                        <a:lnSpc>
                          <a:spcPct val="115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$enable-caret</a:t>
                      </a:r>
                      <a:endParaRPr sz="1400" u="none" strike="noStrike" cap="none">
                        <a:solidFill>
                          <a:srgbClr val="3F3F3F"/>
                        </a:solidFill>
                      </a:endParaRPr>
                    </a:p>
                  </a:txBody>
                  <a:tcPr marL="9525" marR="9525" marT="9525"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It enables pseudo element caret on .dropdown-toggle.</a:t>
                      </a:r>
                      <a:endParaRPr sz="1400" u="none" strike="noStrike" cap="none">
                        <a:solidFill>
                          <a:srgbClr val="3F3F3F"/>
                        </a:solidFill>
                      </a:endParaRPr>
                    </a:p>
                  </a:txBody>
                  <a:tcPr marL="9525" marR="9525" marT="9525"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550950">
                <a:tc>
                  <a:txBody>
                    <a:bodyPr/>
                    <a:lstStyle/>
                    <a:p>
                      <a:pPr marL="0" marR="0" lvl="0" indent="0" algn="ctr" rtl="0">
                        <a:lnSpc>
                          <a:spcPct val="115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$enable-print-styles</a:t>
                      </a:r>
                      <a:endParaRPr sz="1400" u="none" strike="noStrike" cap="none">
                        <a:solidFill>
                          <a:srgbClr val="3F3F3F"/>
                        </a:solidFill>
                      </a:endParaRPr>
                    </a:p>
                  </a:txBody>
                  <a:tcPr marL="9525" marR="9525" marT="9525"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It enables styles for optimizing printing.</a:t>
                      </a:r>
                      <a:endParaRPr sz="1400" u="none" strike="noStrike" cap="none">
                        <a:solidFill>
                          <a:srgbClr val="3F3F3F"/>
                        </a:solidFill>
                      </a:endParaRPr>
                    </a:p>
                  </a:txBody>
                  <a:tcPr marL="9525" marR="9525" marT="9525"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
        <p:nvSpPr>
          <p:cNvPr id="1216" name="Google Shape;1216;p94"/>
          <p:cNvSpPr/>
          <p:nvPr/>
        </p:nvSpPr>
        <p:spPr>
          <a:xfrm>
            <a:off x="1114604" y="1687859"/>
            <a:ext cx="14026800" cy="537000"/>
          </a:xfrm>
          <a:prstGeom prst="rect">
            <a:avLst/>
          </a:prstGeom>
          <a:noFill/>
          <a:ln>
            <a:noFill/>
          </a:ln>
        </p:spPr>
        <p:txBody>
          <a:bodyPr spcFirstLastPara="1" wrap="square" lIns="91425" tIns="45700" rIns="91425" bIns="45700" anchor="t" anchorCtr="0">
            <a:noAutofit/>
          </a:bodyPr>
          <a:lstStyle/>
          <a:p>
            <a:pPr marL="9525" marR="960596" lvl="0" indent="0" algn="ctr" rtl="0">
              <a:lnSpc>
                <a:spcPct val="115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Bootstrap allows to customize the built-in variables for key global options in </a:t>
            </a:r>
            <a:r>
              <a:rPr lang="en-US" sz="2200" b="0" i="1" u="none" strike="noStrike" cap="none">
                <a:solidFill>
                  <a:srgbClr val="3F3F3F"/>
                </a:solidFill>
                <a:latin typeface="Open Sans"/>
                <a:ea typeface="Open Sans"/>
                <a:cs typeface="Open Sans"/>
                <a:sym typeface="Open Sans"/>
              </a:rPr>
              <a:t>_variables.scss </a:t>
            </a:r>
            <a:r>
              <a:rPr lang="en-US" sz="2200" b="0" i="0" u="none" strike="noStrike" cap="none">
                <a:solidFill>
                  <a:srgbClr val="3F3F3F"/>
                </a:solidFill>
                <a:latin typeface="Open Sans"/>
                <a:ea typeface="Open Sans"/>
                <a:cs typeface="Open Sans"/>
                <a:sym typeface="Open Sans"/>
              </a:rPr>
              <a:t>file.</a:t>
            </a:r>
            <a:endParaRPr sz="2200" b="1" i="0" u="none" strike="noStrike" cap="none">
              <a:solidFill>
                <a:srgbClr val="404040"/>
              </a:solidFill>
              <a:latin typeface="Open Sans"/>
              <a:ea typeface="Open Sans"/>
              <a:cs typeface="Open Sans"/>
              <a:sym typeface="Open Sans"/>
            </a:endParaRPr>
          </a:p>
        </p:txBody>
      </p:sp>
      <p:sp>
        <p:nvSpPr>
          <p:cNvPr id="1217" name="Google Shape;1217;p94"/>
          <p:cNvSpPr/>
          <p:nvPr/>
        </p:nvSpPr>
        <p:spPr>
          <a:xfrm>
            <a:off x="1378503" y="8223371"/>
            <a:ext cx="14026800" cy="314700"/>
          </a:xfrm>
          <a:prstGeom prst="rect">
            <a:avLst/>
          </a:prstGeom>
          <a:noFill/>
          <a:ln>
            <a:noFill/>
          </a:ln>
        </p:spPr>
        <p:txBody>
          <a:bodyPr spcFirstLastPara="1" wrap="square" lIns="91425" tIns="45700" rIns="91425" bIns="45700" anchor="t" anchorCtr="0">
            <a:noAutofit/>
          </a:bodyPr>
          <a:lstStyle/>
          <a:p>
            <a:pPr marL="9525" marR="960596" lvl="0" indent="0" algn="l" rtl="0">
              <a:lnSpc>
                <a:spcPct val="150000"/>
              </a:lnSpc>
              <a:spcBef>
                <a:spcPts val="0"/>
              </a:spcBef>
              <a:spcAft>
                <a:spcPts val="0"/>
              </a:spcAft>
              <a:buClr>
                <a:srgbClr val="000000"/>
              </a:buClr>
              <a:buSzPts val="1100"/>
              <a:buFont typeface="Arial"/>
              <a:buNone/>
            </a:pPr>
            <a:r>
              <a:rPr lang="en-US" sz="1100" b="0" i="1" u="none" strike="noStrike" cap="none">
                <a:solidFill>
                  <a:srgbClr val="3F3F3F"/>
                </a:solidFill>
                <a:latin typeface="Open Sans"/>
                <a:ea typeface="Open Sans"/>
                <a:cs typeface="Open Sans"/>
                <a:sym typeface="Open Sans"/>
              </a:rPr>
              <a:t>Source:</a:t>
            </a:r>
            <a:r>
              <a:rPr lang="en-US" sz="1100" b="0" i="1" u="sng" strike="noStrike" cap="none">
                <a:solidFill>
                  <a:srgbClr val="3F3F3F"/>
                </a:solidFill>
                <a:latin typeface="Open Sans"/>
                <a:ea typeface="Open Sans"/>
                <a:cs typeface="Open Sans"/>
                <a:sym typeface="Open Sans"/>
                <a:hlinkClick r:id="rId3">
                  <a:extLst>
                    <a:ext uri="{A12FA001-AC4F-418D-AE19-62706E023703}">
                      <ahyp:hlinkClr xmlns:ahyp="http://schemas.microsoft.com/office/drawing/2018/hyperlinkcolor" val="tx"/>
                    </a:ext>
                  </a:extLst>
                </a:hlinkClick>
              </a:rPr>
              <a:t>https://getbootstrap.com/docs/4.0/getting-started/theming/</a:t>
            </a:r>
            <a:endParaRPr sz="1100" b="1" i="1" u="none" strike="noStrike" cap="none">
              <a:solidFill>
                <a:srgbClr val="3F3F3F"/>
              </a:solidFill>
              <a:latin typeface="Open Sans"/>
              <a:ea typeface="Open Sans"/>
              <a:cs typeface="Open Sans"/>
              <a:sym typeface="Open Sans"/>
            </a:endParaRPr>
          </a:p>
        </p:txBody>
      </p:sp>
      <p:sp>
        <p:nvSpPr>
          <p:cNvPr id="5" name="Brandline_LVC">
            <a:extLst>
              <a:ext uri="{FF2B5EF4-FFF2-40B4-BE49-F238E27FC236}">
                <a16:creationId xmlns:a16="http://schemas.microsoft.com/office/drawing/2014/main" id="{E263037E-1C9A-6982-2026-62420E901022}"/>
              </a:ext>
            </a:extLst>
          </p:cNvPr>
          <p:cNvSpPr/>
          <p:nvPr/>
        </p:nvSpPr>
        <p:spPr>
          <a:xfrm>
            <a:off x="5448300" y="816324"/>
            <a:ext cx="5355908"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42"/>
          <p:cNvSpPr txBox="1">
            <a:spLocks noGrp="1"/>
          </p:cNvSpPr>
          <p:nvPr>
            <p:ph type="body" idx="10"/>
          </p:nvPr>
        </p:nvSpPr>
        <p:spPr>
          <a:xfrm>
            <a:off x="0" y="4114800"/>
            <a:ext cx="16256001" cy="914400"/>
          </a:xfrm>
          <a:noFill/>
          <a:ln>
            <a:noFill/>
          </a:ln>
        </p:spPr>
        <p:txBody>
          <a:bodyPr spcFirstLastPara="1" wrap="square" lIns="91425" tIns="91425" rIns="91425" bIns="91425" anchor="t" anchorCtr="0">
            <a:noAutofit/>
          </a:bodyPr>
          <a:lstStyle/>
          <a:p>
            <a:pPr lvl="0"/>
            <a:r>
              <a:rPr lang="en-US"/>
              <a:t>Introduction to Bootstrap</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222"/>
        <p:cNvGrpSpPr/>
        <p:nvPr/>
      </p:nvGrpSpPr>
      <p:grpSpPr>
        <a:xfrm>
          <a:off x="0" y="0"/>
          <a:ext cx="0" cy="0"/>
          <a:chOff x="0" y="0"/>
          <a:chExt cx="0" cy="0"/>
        </a:xfrm>
      </p:grpSpPr>
      <p:sp>
        <p:nvSpPr>
          <p:cNvPr id="1223" name="Google Shape;1223;p95"/>
          <p:cNvSpPr txBox="1">
            <a:spLocks noGrp="1"/>
          </p:cNvSpPr>
          <p:nvPr>
            <p:ph type="body" idx="10"/>
          </p:nvPr>
        </p:nvSpPr>
        <p:spPr>
          <a:xfrm>
            <a:off x="0" y="4114800"/>
            <a:ext cx="16256001" cy="914400"/>
          </a:xfrm>
          <a:noFill/>
          <a:ln>
            <a:noFill/>
          </a:ln>
        </p:spPr>
        <p:txBody>
          <a:bodyPr spcFirstLastPara="1" wrap="square" lIns="91425" tIns="91425" rIns="91425" bIns="91425" anchor="t" anchorCtr="0">
            <a:noAutofit/>
          </a:bodyPr>
          <a:lstStyle/>
          <a:p>
            <a:pPr lvl="0"/>
            <a:r>
              <a:rPr lang="en-US"/>
              <a:t>Bootstrap: Alerts</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228"/>
        <p:cNvGrpSpPr/>
        <p:nvPr/>
      </p:nvGrpSpPr>
      <p:grpSpPr>
        <a:xfrm>
          <a:off x="0" y="0"/>
          <a:ext cx="0" cy="0"/>
          <a:chOff x="0" y="0"/>
          <a:chExt cx="0" cy="0"/>
        </a:xfrm>
      </p:grpSpPr>
      <p:sp>
        <p:nvSpPr>
          <p:cNvPr id="1229" name="Google Shape;1229;p96"/>
          <p:cNvSpPr txBox="1"/>
          <p:nvPr/>
        </p:nvSpPr>
        <p:spPr>
          <a:xfrm>
            <a:off x="0" y="917058"/>
            <a:ext cx="16256001" cy="670312"/>
          </a:xfrm>
          <a:prstGeom prst="rect">
            <a:avLst/>
          </a:prstGeom>
          <a:noFill/>
          <a:ln>
            <a:noFill/>
          </a:ln>
        </p:spPr>
        <p:txBody>
          <a:bodyPr spcFirstLastPara="1" wrap="square" lIns="91425" tIns="0" rIns="0" bIns="0" anchor="ctr" anchorCtr="0">
            <a:normAutofit/>
          </a:bodyPr>
          <a:lstStyle/>
          <a:p>
            <a:pPr marL="9525" marR="0" lvl="0" indent="0" algn="ctr" rtl="0">
              <a:lnSpc>
                <a:spcPct val="90000"/>
              </a:lnSpc>
              <a:spcBef>
                <a:spcPts val="0"/>
              </a:spcBef>
              <a:spcAft>
                <a:spcPts val="0"/>
              </a:spcAft>
              <a:buClr>
                <a:srgbClr val="000000"/>
              </a:buClr>
              <a:buSzPts val="3200"/>
              <a:buFont typeface="Arial"/>
              <a:buNone/>
            </a:pPr>
            <a:endParaRPr sz="3200" b="1" i="0" u="none" strike="noStrike" cap="none">
              <a:solidFill>
                <a:srgbClr val="000000"/>
              </a:solidFill>
              <a:latin typeface="Open Sans ExtraBold"/>
              <a:ea typeface="Open Sans ExtraBold"/>
              <a:cs typeface="Open Sans ExtraBold"/>
              <a:sym typeface="Open Sans ExtraBold"/>
            </a:endParaRPr>
          </a:p>
        </p:txBody>
      </p:sp>
      <p:grpSp>
        <p:nvGrpSpPr>
          <p:cNvPr id="1230" name="Google Shape;1230;p96"/>
          <p:cNvGrpSpPr/>
          <p:nvPr/>
        </p:nvGrpSpPr>
        <p:grpSpPr>
          <a:xfrm>
            <a:off x="1885945" y="3407360"/>
            <a:ext cx="12484109" cy="4626979"/>
            <a:chOff x="1885945" y="3372833"/>
            <a:chExt cx="12484109" cy="4626979"/>
          </a:xfrm>
        </p:grpSpPr>
        <p:sp>
          <p:nvSpPr>
            <p:cNvPr id="1231" name="Google Shape;1231;p96"/>
            <p:cNvSpPr/>
            <p:nvPr/>
          </p:nvSpPr>
          <p:spPr>
            <a:xfrm>
              <a:off x="1885945" y="3401274"/>
              <a:ext cx="2933703" cy="507064"/>
            </a:xfrm>
            <a:prstGeom prst="roundRect">
              <a:avLst>
                <a:gd name="adj" fmla="val 16667"/>
              </a:avLst>
            </a:prstGeom>
            <a:noFill/>
            <a:ln>
              <a:noFill/>
            </a:ln>
          </p:spPr>
          <p:txBody>
            <a:bodyPr spcFirstLastPara="1" wrap="square" lIns="91425" tIns="45700" rIns="91425" bIns="45700" anchor="ctr" anchorCtr="0">
              <a:noAutofit/>
            </a:bodyPr>
            <a:lstStyle/>
            <a:p>
              <a:pPr marL="0" marR="0" lvl="1" indent="0" algn="ctr" rtl="0">
                <a:lnSpc>
                  <a:spcPct val="100000"/>
                </a:lnSpc>
                <a:spcBef>
                  <a:spcPts val="0"/>
                </a:spcBef>
                <a:spcAft>
                  <a:spcPts val="0"/>
                </a:spcAft>
                <a:buClr>
                  <a:srgbClr val="000000"/>
                </a:buClr>
                <a:buSzPts val="2000"/>
                <a:buFont typeface="Arial"/>
                <a:buNone/>
              </a:pPr>
              <a:r>
                <a:rPr lang="en-US" sz="2000" b="1" i="0" u="none" strike="noStrike" cap="none">
                  <a:solidFill>
                    <a:srgbClr val="3F3F3F"/>
                  </a:solidFill>
                  <a:latin typeface="Open Sans SemiBold"/>
                  <a:ea typeface="Open Sans SemiBold"/>
                  <a:cs typeface="Open Sans SemiBold"/>
                  <a:sym typeface="Open Sans SemiBold"/>
                </a:rPr>
                <a:t>.alert-success</a:t>
              </a:r>
              <a:endParaRPr sz="1400" b="0" i="0" u="none" strike="noStrike" cap="none">
                <a:solidFill>
                  <a:srgbClr val="3F3F3F"/>
                </a:solidFill>
                <a:latin typeface="Arial"/>
                <a:ea typeface="Arial"/>
                <a:cs typeface="Arial"/>
                <a:sym typeface="Arial"/>
              </a:endParaRPr>
            </a:p>
          </p:txBody>
        </p:sp>
        <p:sp>
          <p:nvSpPr>
            <p:cNvPr id="1232" name="Google Shape;1232;p96"/>
            <p:cNvSpPr/>
            <p:nvPr/>
          </p:nvSpPr>
          <p:spPr>
            <a:xfrm>
              <a:off x="11255507" y="3372833"/>
              <a:ext cx="2933703" cy="507064"/>
            </a:xfrm>
            <a:prstGeom prst="roundRect">
              <a:avLst>
                <a:gd name="adj" fmla="val 16667"/>
              </a:avLst>
            </a:prstGeom>
            <a:noFill/>
            <a:ln>
              <a:noFill/>
            </a:ln>
          </p:spPr>
          <p:txBody>
            <a:bodyPr spcFirstLastPara="1" wrap="square" lIns="91425" tIns="45700" rIns="91425" bIns="45700" anchor="ctr" anchorCtr="0">
              <a:noAutofit/>
            </a:bodyPr>
            <a:lstStyle/>
            <a:p>
              <a:pPr marL="9525" marR="0" lvl="0" indent="0" algn="ctr" rtl="0">
                <a:lnSpc>
                  <a:spcPct val="150000"/>
                </a:lnSpc>
                <a:spcBef>
                  <a:spcPts val="0"/>
                </a:spcBef>
                <a:spcAft>
                  <a:spcPts val="0"/>
                </a:spcAft>
                <a:buClr>
                  <a:srgbClr val="000000"/>
                </a:buClr>
                <a:buSzPts val="2000"/>
                <a:buFont typeface="Arial"/>
                <a:buNone/>
              </a:pPr>
              <a:r>
                <a:rPr lang="en-US" sz="2000" b="1" i="0" u="none" strike="noStrike" cap="none">
                  <a:solidFill>
                    <a:srgbClr val="3F3F3F"/>
                  </a:solidFill>
                  <a:latin typeface="Open Sans SemiBold"/>
                  <a:ea typeface="Open Sans SemiBold"/>
                  <a:cs typeface="Open Sans SemiBold"/>
                  <a:sym typeface="Open Sans SemiBold"/>
                </a:rPr>
                <a:t>.alert-info</a:t>
              </a:r>
              <a:endParaRPr sz="1400" b="0" i="0" u="none" strike="noStrike" cap="none">
                <a:solidFill>
                  <a:srgbClr val="3F3F3F"/>
                </a:solidFill>
                <a:latin typeface="Arial"/>
                <a:ea typeface="Arial"/>
                <a:cs typeface="Arial"/>
                <a:sym typeface="Arial"/>
              </a:endParaRPr>
            </a:p>
          </p:txBody>
        </p:sp>
        <p:sp>
          <p:nvSpPr>
            <p:cNvPr id="1233" name="Google Shape;1233;p96"/>
            <p:cNvSpPr/>
            <p:nvPr/>
          </p:nvSpPr>
          <p:spPr>
            <a:xfrm>
              <a:off x="11436351" y="7433016"/>
              <a:ext cx="2933703" cy="507064"/>
            </a:xfrm>
            <a:prstGeom prst="roundRect">
              <a:avLst>
                <a:gd name="adj" fmla="val 16667"/>
              </a:avLst>
            </a:prstGeom>
            <a:noFill/>
            <a:ln>
              <a:noFill/>
            </a:ln>
          </p:spPr>
          <p:txBody>
            <a:bodyPr spcFirstLastPara="1" wrap="square" lIns="91425" tIns="45700" rIns="91425" bIns="45700" anchor="ctr" anchorCtr="0">
              <a:noAutofit/>
            </a:bodyPr>
            <a:lstStyle/>
            <a:p>
              <a:pPr marL="9525" marR="0" lvl="0" indent="0" algn="ctr" rtl="0">
                <a:lnSpc>
                  <a:spcPct val="150000"/>
                </a:lnSpc>
                <a:spcBef>
                  <a:spcPts val="0"/>
                </a:spcBef>
                <a:spcAft>
                  <a:spcPts val="0"/>
                </a:spcAft>
                <a:buClr>
                  <a:srgbClr val="000000"/>
                </a:buClr>
                <a:buSzPts val="2000"/>
                <a:buFont typeface="Arial"/>
                <a:buNone/>
              </a:pPr>
              <a:r>
                <a:rPr lang="en-US" sz="2000" b="1" i="0" u="none" strike="noStrike" cap="none">
                  <a:solidFill>
                    <a:srgbClr val="3F3F3F"/>
                  </a:solidFill>
                  <a:latin typeface="Open Sans SemiBold"/>
                  <a:ea typeface="Open Sans SemiBold"/>
                  <a:cs typeface="Open Sans SemiBold"/>
                  <a:sym typeface="Open Sans SemiBold"/>
                </a:rPr>
                <a:t>.alert-warning</a:t>
              </a:r>
              <a:endParaRPr sz="1400" b="0" i="0" u="none" strike="noStrike" cap="none">
                <a:solidFill>
                  <a:srgbClr val="3F3F3F"/>
                </a:solidFill>
                <a:latin typeface="Arial"/>
                <a:ea typeface="Arial"/>
                <a:cs typeface="Arial"/>
                <a:sym typeface="Arial"/>
              </a:endParaRPr>
            </a:p>
          </p:txBody>
        </p:sp>
        <p:sp>
          <p:nvSpPr>
            <p:cNvPr id="1234" name="Google Shape;1234;p96"/>
            <p:cNvSpPr/>
            <p:nvPr/>
          </p:nvSpPr>
          <p:spPr>
            <a:xfrm>
              <a:off x="2020690" y="7492748"/>
              <a:ext cx="2933703" cy="507064"/>
            </a:xfrm>
            <a:prstGeom prst="roundRect">
              <a:avLst>
                <a:gd name="adj" fmla="val 16667"/>
              </a:avLst>
            </a:prstGeom>
            <a:noFill/>
            <a:ln>
              <a:noFill/>
            </a:ln>
          </p:spPr>
          <p:txBody>
            <a:bodyPr spcFirstLastPara="1" wrap="square" lIns="91425" tIns="45700" rIns="91425" bIns="45700" anchor="ctr" anchorCtr="0">
              <a:noAutofit/>
            </a:bodyPr>
            <a:lstStyle/>
            <a:p>
              <a:pPr marL="0" marR="0" lvl="1" indent="0" algn="ctr" rtl="0">
                <a:lnSpc>
                  <a:spcPct val="150000"/>
                </a:lnSpc>
                <a:spcBef>
                  <a:spcPts val="0"/>
                </a:spcBef>
                <a:spcAft>
                  <a:spcPts val="0"/>
                </a:spcAft>
                <a:buClr>
                  <a:srgbClr val="000000"/>
                </a:buClr>
                <a:buSzPts val="2000"/>
                <a:buFont typeface="Arial"/>
                <a:buNone/>
              </a:pPr>
              <a:r>
                <a:rPr lang="en-US" sz="2000" b="1" i="0" u="none" strike="noStrike" cap="none">
                  <a:solidFill>
                    <a:srgbClr val="3F3F3F"/>
                  </a:solidFill>
                  <a:latin typeface="Open Sans SemiBold"/>
                  <a:ea typeface="Open Sans SemiBold"/>
                  <a:cs typeface="Open Sans SemiBold"/>
                  <a:sym typeface="Open Sans SemiBold"/>
                </a:rPr>
                <a:t>.alert-danger</a:t>
              </a:r>
              <a:endParaRPr sz="1400" b="0" i="0" u="none" strike="noStrike" cap="none">
                <a:solidFill>
                  <a:srgbClr val="3F3F3F"/>
                </a:solidFill>
                <a:latin typeface="Arial"/>
                <a:ea typeface="Arial"/>
                <a:cs typeface="Arial"/>
                <a:sym typeface="Arial"/>
              </a:endParaRPr>
            </a:p>
          </p:txBody>
        </p:sp>
        <p:sp>
          <p:nvSpPr>
            <p:cNvPr id="1235" name="Google Shape;1235;p96"/>
            <p:cNvSpPr/>
            <p:nvPr/>
          </p:nvSpPr>
          <p:spPr>
            <a:xfrm>
              <a:off x="6351594" y="3967032"/>
              <a:ext cx="3552812" cy="3525716"/>
            </a:xfrm>
            <a:custGeom>
              <a:avLst/>
              <a:gdLst/>
              <a:ahLst/>
              <a:cxnLst/>
              <a:rect l="l" t="t" r="r" b="b"/>
              <a:pathLst>
                <a:path w="1360" h="1360" extrusionOk="0">
                  <a:moveTo>
                    <a:pt x="680" y="0"/>
                  </a:moveTo>
                  <a:cubicBezTo>
                    <a:pt x="304" y="0"/>
                    <a:pt x="0" y="304"/>
                    <a:pt x="0" y="680"/>
                  </a:cubicBezTo>
                  <a:cubicBezTo>
                    <a:pt x="0" y="1056"/>
                    <a:pt x="304" y="1360"/>
                    <a:pt x="680" y="1360"/>
                  </a:cubicBezTo>
                  <a:cubicBezTo>
                    <a:pt x="1056" y="1360"/>
                    <a:pt x="1360" y="1056"/>
                    <a:pt x="1360" y="680"/>
                  </a:cubicBezTo>
                  <a:cubicBezTo>
                    <a:pt x="1360" y="304"/>
                    <a:pt x="1056" y="0"/>
                    <a:pt x="680" y="0"/>
                  </a:cubicBezTo>
                  <a:close/>
                  <a:moveTo>
                    <a:pt x="680" y="1278"/>
                  </a:moveTo>
                  <a:cubicBezTo>
                    <a:pt x="350" y="1278"/>
                    <a:pt x="82" y="1010"/>
                    <a:pt x="82" y="680"/>
                  </a:cubicBezTo>
                  <a:cubicBezTo>
                    <a:pt x="82" y="350"/>
                    <a:pt x="350" y="82"/>
                    <a:pt x="680" y="82"/>
                  </a:cubicBezTo>
                  <a:cubicBezTo>
                    <a:pt x="1010" y="82"/>
                    <a:pt x="1278" y="350"/>
                    <a:pt x="1278" y="680"/>
                  </a:cubicBezTo>
                  <a:cubicBezTo>
                    <a:pt x="1278" y="1010"/>
                    <a:pt x="1010" y="1278"/>
                    <a:pt x="680" y="1278"/>
                  </a:cubicBezTo>
                  <a:close/>
                </a:path>
              </a:pathLst>
            </a:custGeom>
            <a:solidFill>
              <a:srgbClr val="D8D8D8"/>
            </a:solidFill>
            <a:ln>
              <a:noFill/>
            </a:ln>
          </p:spPr>
          <p:txBody>
            <a:bodyPr spcFirstLastPara="1" wrap="square" lIns="64000" tIns="32000" rIns="64000" bIns="32000" anchor="t" anchorCtr="0">
              <a:noAutofit/>
            </a:bodyPr>
            <a:lstStyle/>
            <a:p>
              <a:pPr marL="0" marR="0" lvl="0" indent="0" algn="l" rtl="0">
                <a:lnSpc>
                  <a:spcPct val="100000"/>
                </a:lnSpc>
                <a:spcBef>
                  <a:spcPts val="0"/>
                </a:spcBef>
                <a:spcAft>
                  <a:spcPts val="0"/>
                </a:spcAft>
                <a:buClr>
                  <a:srgbClr val="000000"/>
                </a:buClr>
                <a:buSzPts val="1260"/>
                <a:buFont typeface="Arial"/>
                <a:buNone/>
              </a:pPr>
              <a:endParaRPr sz="1260" b="0" i="0" u="none" strike="noStrike" cap="none">
                <a:solidFill>
                  <a:srgbClr val="3F3F3F"/>
                </a:solidFill>
                <a:latin typeface="Arial"/>
                <a:ea typeface="Arial"/>
                <a:cs typeface="Arial"/>
                <a:sym typeface="Arial"/>
              </a:endParaRPr>
            </a:p>
          </p:txBody>
        </p:sp>
        <p:sp>
          <p:nvSpPr>
            <p:cNvPr id="1236" name="Google Shape;1236;p96"/>
            <p:cNvSpPr/>
            <p:nvPr/>
          </p:nvSpPr>
          <p:spPr>
            <a:xfrm>
              <a:off x="9156530" y="6488126"/>
              <a:ext cx="502787" cy="491064"/>
            </a:xfrm>
            <a:custGeom>
              <a:avLst/>
              <a:gdLst/>
              <a:ahLst/>
              <a:cxnLst/>
              <a:rect l="l" t="t" r="r" b="b"/>
              <a:pathLst>
                <a:path w="163" h="163" extrusionOk="0">
                  <a:moveTo>
                    <a:pt x="29" y="134"/>
                  </a:moveTo>
                  <a:cubicBezTo>
                    <a:pt x="0" y="105"/>
                    <a:pt x="0" y="58"/>
                    <a:pt x="29" y="29"/>
                  </a:cubicBezTo>
                  <a:cubicBezTo>
                    <a:pt x="58" y="0"/>
                    <a:pt x="105" y="0"/>
                    <a:pt x="134" y="29"/>
                  </a:cubicBezTo>
                  <a:cubicBezTo>
                    <a:pt x="163" y="58"/>
                    <a:pt x="163" y="105"/>
                    <a:pt x="134" y="134"/>
                  </a:cubicBezTo>
                  <a:cubicBezTo>
                    <a:pt x="105" y="163"/>
                    <a:pt x="58" y="163"/>
                    <a:pt x="29" y="134"/>
                  </a:cubicBezTo>
                </a:path>
              </a:pathLst>
            </a:custGeom>
            <a:solidFill>
              <a:srgbClr val="FFC60A"/>
            </a:solidFill>
            <a:ln w="28575" cap="flat" cmpd="sng">
              <a:solidFill>
                <a:srgbClr val="EDEDED"/>
              </a:solidFill>
              <a:prstDash val="solid"/>
              <a:round/>
              <a:headEnd type="none" w="sm" len="sm"/>
              <a:tailEnd type="none" w="sm" len="sm"/>
            </a:ln>
          </p:spPr>
          <p:txBody>
            <a:bodyPr spcFirstLastPara="1" wrap="square" lIns="64000" tIns="32000" rIns="64000" bIns="32000" anchor="t" anchorCtr="0">
              <a:noAutofit/>
            </a:bodyPr>
            <a:lstStyle/>
            <a:p>
              <a:pPr marL="0" marR="0" lvl="0" indent="0" algn="l" rtl="0">
                <a:lnSpc>
                  <a:spcPct val="100000"/>
                </a:lnSpc>
                <a:spcBef>
                  <a:spcPts val="0"/>
                </a:spcBef>
                <a:spcAft>
                  <a:spcPts val="0"/>
                </a:spcAft>
                <a:buClr>
                  <a:srgbClr val="000000"/>
                </a:buClr>
                <a:buSzPts val="1260"/>
                <a:buFont typeface="Arial"/>
                <a:buNone/>
              </a:pPr>
              <a:endParaRPr sz="1260" b="0" i="0" u="none" strike="noStrike" cap="none">
                <a:solidFill>
                  <a:srgbClr val="3F3F3F"/>
                </a:solidFill>
                <a:latin typeface="Arial"/>
                <a:ea typeface="Arial"/>
                <a:cs typeface="Arial"/>
                <a:sym typeface="Arial"/>
              </a:endParaRPr>
            </a:p>
          </p:txBody>
        </p:sp>
        <p:sp>
          <p:nvSpPr>
            <p:cNvPr id="1237" name="Google Shape;1237;p96"/>
            <p:cNvSpPr/>
            <p:nvPr/>
          </p:nvSpPr>
          <p:spPr>
            <a:xfrm rot="10800000">
              <a:off x="9824649" y="6925057"/>
              <a:ext cx="2005915" cy="931328"/>
            </a:xfrm>
            <a:custGeom>
              <a:avLst/>
              <a:gdLst/>
              <a:ahLst/>
              <a:cxnLst/>
              <a:rect l="l" t="t" r="r" b="b"/>
              <a:pathLst>
                <a:path w="247" h="115" extrusionOk="0">
                  <a:moveTo>
                    <a:pt x="135" y="0"/>
                  </a:moveTo>
                  <a:cubicBezTo>
                    <a:pt x="217" y="83"/>
                    <a:pt x="217" y="83"/>
                    <a:pt x="217" y="83"/>
                  </a:cubicBezTo>
                  <a:cubicBezTo>
                    <a:pt x="224" y="77"/>
                    <a:pt x="234" y="77"/>
                    <a:pt x="240" y="83"/>
                  </a:cubicBezTo>
                  <a:cubicBezTo>
                    <a:pt x="247" y="90"/>
                    <a:pt x="247" y="101"/>
                    <a:pt x="241" y="108"/>
                  </a:cubicBezTo>
                  <a:cubicBezTo>
                    <a:pt x="234" y="115"/>
                    <a:pt x="223" y="115"/>
                    <a:pt x="217" y="108"/>
                  </a:cubicBezTo>
                  <a:cubicBezTo>
                    <a:pt x="211" y="103"/>
                    <a:pt x="210" y="94"/>
                    <a:pt x="214" y="87"/>
                  </a:cubicBezTo>
                  <a:cubicBezTo>
                    <a:pt x="133" y="6"/>
                    <a:pt x="133" y="6"/>
                    <a:pt x="133" y="6"/>
                  </a:cubicBezTo>
                  <a:cubicBezTo>
                    <a:pt x="0" y="6"/>
                    <a:pt x="0" y="6"/>
                    <a:pt x="0" y="6"/>
                  </a:cubicBezTo>
                  <a:cubicBezTo>
                    <a:pt x="0" y="0"/>
                    <a:pt x="0" y="0"/>
                    <a:pt x="0" y="0"/>
                  </a:cubicBezTo>
                  <a:lnTo>
                    <a:pt x="135" y="0"/>
                  </a:lnTo>
                  <a:close/>
                </a:path>
              </a:pathLst>
            </a:custGeom>
            <a:solidFill>
              <a:srgbClr val="FFC60A"/>
            </a:solidFill>
            <a:ln w="28575" cap="flat" cmpd="sng">
              <a:solidFill>
                <a:srgbClr val="EDEDED"/>
              </a:solidFill>
              <a:prstDash val="solid"/>
              <a:round/>
              <a:headEnd type="none" w="sm" len="sm"/>
              <a:tailEnd type="none" w="sm" len="sm"/>
            </a:ln>
          </p:spPr>
          <p:txBody>
            <a:bodyPr spcFirstLastPara="1" wrap="square" lIns="64000" tIns="32000" rIns="64000" bIns="32000" anchor="t" anchorCtr="0">
              <a:noAutofit/>
            </a:bodyPr>
            <a:lstStyle/>
            <a:p>
              <a:pPr marL="0" marR="0" lvl="0" indent="0" algn="l" rtl="0">
                <a:lnSpc>
                  <a:spcPct val="100000"/>
                </a:lnSpc>
                <a:spcBef>
                  <a:spcPts val="0"/>
                </a:spcBef>
                <a:spcAft>
                  <a:spcPts val="0"/>
                </a:spcAft>
                <a:buClr>
                  <a:srgbClr val="000000"/>
                </a:buClr>
                <a:buSzPts val="1260"/>
                <a:buFont typeface="Arial"/>
                <a:buNone/>
              </a:pPr>
              <a:endParaRPr sz="1260" b="0" i="0" u="none" strike="noStrike" cap="none">
                <a:solidFill>
                  <a:srgbClr val="3F3F3F"/>
                </a:solidFill>
                <a:latin typeface="Arial"/>
                <a:ea typeface="Arial"/>
                <a:cs typeface="Arial"/>
                <a:sym typeface="Arial"/>
              </a:endParaRPr>
            </a:p>
          </p:txBody>
        </p:sp>
        <p:sp>
          <p:nvSpPr>
            <p:cNvPr id="1238" name="Google Shape;1238;p96"/>
            <p:cNvSpPr/>
            <p:nvPr/>
          </p:nvSpPr>
          <p:spPr>
            <a:xfrm rot="10800000">
              <a:off x="6528784" y="4570075"/>
              <a:ext cx="502787" cy="491064"/>
            </a:xfrm>
            <a:custGeom>
              <a:avLst/>
              <a:gdLst/>
              <a:ahLst/>
              <a:cxnLst/>
              <a:rect l="l" t="t" r="r" b="b"/>
              <a:pathLst>
                <a:path w="163" h="163" extrusionOk="0">
                  <a:moveTo>
                    <a:pt x="29" y="134"/>
                  </a:moveTo>
                  <a:cubicBezTo>
                    <a:pt x="0" y="105"/>
                    <a:pt x="0" y="58"/>
                    <a:pt x="29" y="29"/>
                  </a:cubicBezTo>
                  <a:cubicBezTo>
                    <a:pt x="58" y="0"/>
                    <a:pt x="105" y="0"/>
                    <a:pt x="134" y="29"/>
                  </a:cubicBezTo>
                  <a:cubicBezTo>
                    <a:pt x="163" y="58"/>
                    <a:pt x="163" y="105"/>
                    <a:pt x="134" y="134"/>
                  </a:cubicBezTo>
                  <a:cubicBezTo>
                    <a:pt x="105" y="163"/>
                    <a:pt x="58" y="163"/>
                    <a:pt x="29" y="134"/>
                  </a:cubicBezTo>
                </a:path>
              </a:pathLst>
            </a:custGeom>
            <a:solidFill>
              <a:srgbClr val="9BBB5C"/>
            </a:solidFill>
            <a:ln w="28575" cap="flat" cmpd="sng">
              <a:solidFill>
                <a:srgbClr val="EDEDED"/>
              </a:solidFill>
              <a:prstDash val="solid"/>
              <a:round/>
              <a:headEnd type="none" w="sm" len="sm"/>
              <a:tailEnd type="none" w="sm" len="sm"/>
            </a:ln>
          </p:spPr>
          <p:txBody>
            <a:bodyPr spcFirstLastPara="1" wrap="square" lIns="64000" tIns="32000" rIns="64000" bIns="32000" anchor="t" anchorCtr="0">
              <a:noAutofit/>
            </a:bodyPr>
            <a:lstStyle/>
            <a:p>
              <a:pPr marL="0" marR="0" lvl="0" indent="0" algn="l" rtl="0">
                <a:lnSpc>
                  <a:spcPct val="100000"/>
                </a:lnSpc>
                <a:spcBef>
                  <a:spcPts val="0"/>
                </a:spcBef>
                <a:spcAft>
                  <a:spcPts val="0"/>
                </a:spcAft>
                <a:buClr>
                  <a:srgbClr val="000000"/>
                </a:buClr>
                <a:buSzPts val="1260"/>
                <a:buFont typeface="Arial"/>
                <a:buNone/>
              </a:pPr>
              <a:endParaRPr sz="1260" b="0" i="0" u="none" strike="noStrike" cap="none">
                <a:solidFill>
                  <a:srgbClr val="3F3F3F"/>
                </a:solidFill>
                <a:latin typeface="Arial"/>
                <a:ea typeface="Arial"/>
                <a:cs typeface="Arial"/>
                <a:sym typeface="Arial"/>
              </a:endParaRPr>
            </a:p>
          </p:txBody>
        </p:sp>
        <p:sp>
          <p:nvSpPr>
            <p:cNvPr id="1239" name="Google Shape;1239;p96"/>
            <p:cNvSpPr/>
            <p:nvPr/>
          </p:nvSpPr>
          <p:spPr>
            <a:xfrm>
              <a:off x="4405832" y="3678513"/>
              <a:ext cx="2005915" cy="931328"/>
            </a:xfrm>
            <a:custGeom>
              <a:avLst/>
              <a:gdLst/>
              <a:ahLst/>
              <a:cxnLst/>
              <a:rect l="l" t="t" r="r" b="b"/>
              <a:pathLst>
                <a:path w="247" h="115" extrusionOk="0">
                  <a:moveTo>
                    <a:pt x="135" y="0"/>
                  </a:moveTo>
                  <a:cubicBezTo>
                    <a:pt x="217" y="83"/>
                    <a:pt x="217" y="83"/>
                    <a:pt x="217" y="83"/>
                  </a:cubicBezTo>
                  <a:cubicBezTo>
                    <a:pt x="224" y="77"/>
                    <a:pt x="234" y="77"/>
                    <a:pt x="240" y="83"/>
                  </a:cubicBezTo>
                  <a:cubicBezTo>
                    <a:pt x="247" y="90"/>
                    <a:pt x="247" y="101"/>
                    <a:pt x="241" y="108"/>
                  </a:cubicBezTo>
                  <a:cubicBezTo>
                    <a:pt x="234" y="115"/>
                    <a:pt x="223" y="115"/>
                    <a:pt x="217" y="108"/>
                  </a:cubicBezTo>
                  <a:cubicBezTo>
                    <a:pt x="211" y="103"/>
                    <a:pt x="210" y="94"/>
                    <a:pt x="214" y="87"/>
                  </a:cubicBezTo>
                  <a:cubicBezTo>
                    <a:pt x="133" y="6"/>
                    <a:pt x="133" y="6"/>
                    <a:pt x="133" y="6"/>
                  </a:cubicBezTo>
                  <a:cubicBezTo>
                    <a:pt x="0" y="6"/>
                    <a:pt x="0" y="6"/>
                    <a:pt x="0" y="6"/>
                  </a:cubicBezTo>
                  <a:cubicBezTo>
                    <a:pt x="0" y="0"/>
                    <a:pt x="0" y="0"/>
                    <a:pt x="0" y="0"/>
                  </a:cubicBezTo>
                  <a:lnTo>
                    <a:pt x="135" y="0"/>
                  </a:lnTo>
                  <a:close/>
                </a:path>
              </a:pathLst>
            </a:custGeom>
            <a:solidFill>
              <a:srgbClr val="9BBB5C"/>
            </a:solidFill>
            <a:ln w="28575" cap="flat" cmpd="sng">
              <a:solidFill>
                <a:srgbClr val="EDEDED"/>
              </a:solidFill>
              <a:prstDash val="solid"/>
              <a:round/>
              <a:headEnd type="none" w="sm" len="sm"/>
              <a:tailEnd type="none" w="sm" len="sm"/>
            </a:ln>
          </p:spPr>
          <p:txBody>
            <a:bodyPr spcFirstLastPara="1" wrap="square" lIns="64000" tIns="32000" rIns="64000" bIns="32000" anchor="t" anchorCtr="0">
              <a:noAutofit/>
            </a:bodyPr>
            <a:lstStyle/>
            <a:p>
              <a:pPr marL="0" marR="0" lvl="0" indent="0" algn="l" rtl="0">
                <a:lnSpc>
                  <a:spcPct val="100000"/>
                </a:lnSpc>
                <a:spcBef>
                  <a:spcPts val="0"/>
                </a:spcBef>
                <a:spcAft>
                  <a:spcPts val="0"/>
                </a:spcAft>
                <a:buClr>
                  <a:srgbClr val="000000"/>
                </a:buClr>
                <a:buSzPts val="1260"/>
                <a:buFont typeface="Arial"/>
                <a:buNone/>
              </a:pPr>
              <a:endParaRPr sz="1260" b="0" i="0" u="none" strike="noStrike" cap="none">
                <a:solidFill>
                  <a:srgbClr val="3F3F3F"/>
                </a:solidFill>
                <a:latin typeface="Arial"/>
                <a:ea typeface="Arial"/>
                <a:cs typeface="Arial"/>
                <a:sym typeface="Arial"/>
              </a:endParaRPr>
            </a:p>
          </p:txBody>
        </p:sp>
        <p:sp>
          <p:nvSpPr>
            <p:cNvPr id="1240" name="Google Shape;1240;p96"/>
            <p:cNvSpPr/>
            <p:nvPr/>
          </p:nvSpPr>
          <p:spPr>
            <a:xfrm rot="10800000">
              <a:off x="9321862" y="4570075"/>
              <a:ext cx="502787" cy="491064"/>
            </a:xfrm>
            <a:custGeom>
              <a:avLst/>
              <a:gdLst/>
              <a:ahLst/>
              <a:cxnLst/>
              <a:rect l="l" t="t" r="r" b="b"/>
              <a:pathLst>
                <a:path w="163" h="163" extrusionOk="0">
                  <a:moveTo>
                    <a:pt x="29" y="134"/>
                  </a:moveTo>
                  <a:cubicBezTo>
                    <a:pt x="0" y="105"/>
                    <a:pt x="0" y="58"/>
                    <a:pt x="29" y="29"/>
                  </a:cubicBezTo>
                  <a:cubicBezTo>
                    <a:pt x="58" y="0"/>
                    <a:pt x="105" y="0"/>
                    <a:pt x="134" y="29"/>
                  </a:cubicBezTo>
                  <a:cubicBezTo>
                    <a:pt x="163" y="58"/>
                    <a:pt x="163" y="105"/>
                    <a:pt x="134" y="134"/>
                  </a:cubicBezTo>
                  <a:cubicBezTo>
                    <a:pt x="105" y="163"/>
                    <a:pt x="58" y="163"/>
                    <a:pt x="29" y="134"/>
                  </a:cubicBezTo>
                </a:path>
              </a:pathLst>
            </a:custGeom>
            <a:solidFill>
              <a:srgbClr val="5796CC"/>
            </a:solidFill>
            <a:ln w="28575" cap="flat" cmpd="sng">
              <a:solidFill>
                <a:srgbClr val="EDEDED"/>
              </a:solidFill>
              <a:prstDash val="solid"/>
              <a:round/>
              <a:headEnd type="none" w="sm" len="sm"/>
              <a:tailEnd type="none" w="sm" len="sm"/>
            </a:ln>
          </p:spPr>
          <p:txBody>
            <a:bodyPr spcFirstLastPara="1" wrap="square" lIns="64000" tIns="32000" rIns="64000" bIns="32000" anchor="t" anchorCtr="0">
              <a:noAutofit/>
            </a:bodyPr>
            <a:lstStyle/>
            <a:p>
              <a:pPr marL="0" marR="0" lvl="0" indent="0" algn="l" rtl="0">
                <a:lnSpc>
                  <a:spcPct val="100000"/>
                </a:lnSpc>
                <a:spcBef>
                  <a:spcPts val="0"/>
                </a:spcBef>
                <a:spcAft>
                  <a:spcPts val="0"/>
                </a:spcAft>
                <a:buClr>
                  <a:srgbClr val="000000"/>
                </a:buClr>
                <a:buSzPts val="1260"/>
                <a:buFont typeface="Arial"/>
                <a:buNone/>
              </a:pPr>
              <a:endParaRPr sz="1260" b="0" i="0" u="none" strike="noStrike" cap="none">
                <a:solidFill>
                  <a:srgbClr val="3F3F3F"/>
                </a:solidFill>
                <a:latin typeface="Arial"/>
                <a:ea typeface="Arial"/>
                <a:cs typeface="Arial"/>
                <a:sym typeface="Arial"/>
              </a:endParaRPr>
            </a:p>
          </p:txBody>
        </p:sp>
        <p:sp>
          <p:nvSpPr>
            <p:cNvPr id="1241" name="Google Shape;1241;p96"/>
            <p:cNvSpPr/>
            <p:nvPr/>
          </p:nvSpPr>
          <p:spPr>
            <a:xfrm rot="10800000">
              <a:off x="6564409" y="6492758"/>
              <a:ext cx="502787" cy="491064"/>
            </a:xfrm>
            <a:custGeom>
              <a:avLst/>
              <a:gdLst/>
              <a:ahLst/>
              <a:cxnLst/>
              <a:rect l="l" t="t" r="r" b="b"/>
              <a:pathLst>
                <a:path w="163" h="163" extrusionOk="0">
                  <a:moveTo>
                    <a:pt x="29" y="134"/>
                  </a:moveTo>
                  <a:cubicBezTo>
                    <a:pt x="0" y="105"/>
                    <a:pt x="0" y="58"/>
                    <a:pt x="29" y="29"/>
                  </a:cubicBezTo>
                  <a:cubicBezTo>
                    <a:pt x="58" y="0"/>
                    <a:pt x="105" y="0"/>
                    <a:pt x="134" y="29"/>
                  </a:cubicBezTo>
                  <a:cubicBezTo>
                    <a:pt x="163" y="58"/>
                    <a:pt x="163" y="105"/>
                    <a:pt x="134" y="134"/>
                  </a:cubicBezTo>
                  <a:cubicBezTo>
                    <a:pt x="105" y="163"/>
                    <a:pt x="58" y="163"/>
                    <a:pt x="29" y="134"/>
                  </a:cubicBezTo>
                </a:path>
              </a:pathLst>
            </a:custGeom>
            <a:solidFill>
              <a:srgbClr val="1EA185"/>
            </a:solidFill>
            <a:ln w="28575" cap="flat" cmpd="sng">
              <a:solidFill>
                <a:srgbClr val="EDEDED"/>
              </a:solidFill>
              <a:prstDash val="solid"/>
              <a:round/>
              <a:headEnd type="none" w="sm" len="sm"/>
              <a:tailEnd type="none" w="sm" len="sm"/>
            </a:ln>
          </p:spPr>
          <p:txBody>
            <a:bodyPr spcFirstLastPara="1" wrap="square" lIns="64000" tIns="32000" rIns="64000" bIns="32000" anchor="t" anchorCtr="0">
              <a:noAutofit/>
            </a:bodyPr>
            <a:lstStyle/>
            <a:p>
              <a:pPr marL="0" marR="0" lvl="0" indent="0" algn="l" rtl="0">
                <a:lnSpc>
                  <a:spcPct val="100000"/>
                </a:lnSpc>
                <a:spcBef>
                  <a:spcPts val="0"/>
                </a:spcBef>
                <a:spcAft>
                  <a:spcPts val="0"/>
                </a:spcAft>
                <a:buClr>
                  <a:srgbClr val="000000"/>
                </a:buClr>
                <a:buSzPts val="1260"/>
                <a:buFont typeface="Arial"/>
                <a:buNone/>
              </a:pPr>
              <a:endParaRPr sz="1260" b="0" i="0" u="none" strike="noStrike" cap="none">
                <a:solidFill>
                  <a:srgbClr val="3F3F3F"/>
                </a:solidFill>
                <a:latin typeface="Arial"/>
                <a:ea typeface="Arial"/>
                <a:cs typeface="Arial"/>
                <a:sym typeface="Arial"/>
              </a:endParaRPr>
            </a:p>
          </p:txBody>
        </p:sp>
        <p:sp>
          <p:nvSpPr>
            <p:cNvPr id="1242" name="Google Shape;1242;p96"/>
            <p:cNvSpPr/>
            <p:nvPr/>
          </p:nvSpPr>
          <p:spPr>
            <a:xfrm flipH="1">
              <a:off x="9904405" y="3678513"/>
              <a:ext cx="1965631" cy="912625"/>
            </a:xfrm>
            <a:custGeom>
              <a:avLst/>
              <a:gdLst/>
              <a:ahLst/>
              <a:cxnLst/>
              <a:rect l="l" t="t" r="r" b="b"/>
              <a:pathLst>
                <a:path w="247" h="115" extrusionOk="0">
                  <a:moveTo>
                    <a:pt x="135" y="0"/>
                  </a:moveTo>
                  <a:cubicBezTo>
                    <a:pt x="217" y="83"/>
                    <a:pt x="217" y="83"/>
                    <a:pt x="217" y="83"/>
                  </a:cubicBezTo>
                  <a:cubicBezTo>
                    <a:pt x="224" y="77"/>
                    <a:pt x="234" y="77"/>
                    <a:pt x="240" y="83"/>
                  </a:cubicBezTo>
                  <a:cubicBezTo>
                    <a:pt x="247" y="90"/>
                    <a:pt x="247" y="101"/>
                    <a:pt x="241" y="108"/>
                  </a:cubicBezTo>
                  <a:cubicBezTo>
                    <a:pt x="234" y="115"/>
                    <a:pt x="223" y="115"/>
                    <a:pt x="217" y="108"/>
                  </a:cubicBezTo>
                  <a:cubicBezTo>
                    <a:pt x="211" y="103"/>
                    <a:pt x="210" y="94"/>
                    <a:pt x="214" y="87"/>
                  </a:cubicBezTo>
                  <a:cubicBezTo>
                    <a:pt x="133" y="6"/>
                    <a:pt x="133" y="6"/>
                    <a:pt x="133" y="6"/>
                  </a:cubicBezTo>
                  <a:cubicBezTo>
                    <a:pt x="0" y="6"/>
                    <a:pt x="0" y="6"/>
                    <a:pt x="0" y="6"/>
                  </a:cubicBezTo>
                  <a:cubicBezTo>
                    <a:pt x="0" y="0"/>
                    <a:pt x="0" y="0"/>
                    <a:pt x="0" y="0"/>
                  </a:cubicBezTo>
                  <a:lnTo>
                    <a:pt x="135" y="0"/>
                  </a:lnTo>
                  <a:close/>
                </a:path>
              </a:pathLst>
            </a:custGeom>
            <a:solidFill>
              <a:srgbClr val="5796CC"/>
            </a:solidFill>
            <a:ln w="28575" cap="flat" cmpd="sng">
              <a:solidFill>
                <a:srgbClr val="EDEDED"/>
              </a:solidFill>
              <a:prstDash val="solid"/>
              <a:round/>
              <a:headEnd type="none" w="sm" len="sm"/>
              <a:tailEnd type="none" w="sm" len="sm"/>
            </a:ln>
          </p:spPr>
          <p:txBody>
            <a:bodyPr spcFirstLastPara="1" wrap="square" lIns="64000" tIns="32000" rIns="64000" bIns="32000" anchor="t" anchorCtr="0">
              <a:noAutofit/>
            </a:bodyPr>
            <a:lstStyle/>
            <a:p>
              <a:pPr marL="0" marR="0" lvl="0" indent="0" algn="l" rtl="0">
                <a:lnSpc>
                  <a:spcPct val="100000"/>
                </a:lnSpc>
                <a:spcBef>
                  <a:spcPts val="0"/>
                </a:spcBef>
                <a:spcAft>
                  <a:spcPts val="0"/>
                </a:spcAft>
                <a:buClr>
                  <a:srgbClr val="000000"/>
                </a:buClr>
                <a:buSzPts val="1260"/>
                <a:buFont typeface="Arial"/>
                <a:buNone/>
              </a:pPr>
              <a:endParaRPr sz="1260" b="0" i="0" u="none" strike="noStrike" cap="none">
                <a:solidFill>
                  <a:srgbClr val="3F3F3F"/>
                </a:solidFill>
                <a:latin typeface="Arial"/>
                <a:ea typeface="Arial"/>
                <a:cs typeface="Arial"/>
                <a:sym typeface="Arial"/>
              </a:endParaRPr>
            </a:p>
          </p:txBody>
        </p:sp>
        <p:sp>
          <p:nvSpPr>
            <p:cNvPr id="1243" name="Google Shape;1243;p96"/>
            <p:cNvSpPr/>
            <p:nvPr/>
          </p:nvSpPr>
          <p:spPr>
            <a:xfrm rot="10800000" flipH="1">
              <a:off x="4560180" y="6925057"/>
              <a:ext cx="2004228" cy="930545"/>
            </a:xfrm>
            <a:custGeom>
              <a:avLst/>
              <a:gdLst/>
              <a:ahLst/>
              <a:cxnLst/>
              <a:rect l="l" t="t" r="r" b="b"/>
              <a:pathLst>
                <a:path w="247" h="115" extrusionOk="0">
                  <a:moveTo>
                    <a:pt x="135" y="0"/>
                  </a:moveTo>
                  <a:cubicBezTo>
                    <a:pt x="217" y="83"/>
                    <a:pt x="217" y="83"/>
                    <a:pt x="217" y="83"/>
                  </a:cubicBezTo>
                  <a:cubicBezTo>
                    <a:pt x="224" y="77"/>
                    <a:pt x="234" y="77"/>
                    <a:pt x="240" y="83"/>
                  </a:cubicBezTo>
                  <a:cubicBezTo>
                    <a:pt x="247" y="90"/>
                    <a:pt x="247" y="101"/>
                    <a:pt x="241" y="108"/>
                  </a:cubicBezTo>
                  <a:cubicBezTo>
                    <a:pt x="234" y="115"/>
                    <a:pt x="223" y="115"/>
                    <a:pt x="217" y="108"/>
                  </a:cubicBezTo>
                  <a:cubicBezTo>
                    <a:pt x="211" y="103"/>
                    <a:pt x="210" y="94"/>
                    <a:pt x="214" y="87"/>
                  </a:cubicBezTo>
                  <a:cubicBezTo>
                    <a:pt x="133" y="6"/>
                    <a:pt x="133" y="6"/>
                    <a:pt x="133" y="6"/>
                  </a:cubicBezTo>
                  <a:cubicBezTo>
                    <a:pt x="0" y="6"/>
                    <a:pt x="0" y="6"/>
                    <a:pt x="0" y="6"/>
                  </a:cubicBezTo>
                  <a:cubicBezTo>
                    <a:pt x="0" y="0"/>
                    <a:pt x="0" y="0"/>
                    <a:pt x="0" y="0"/>
                  </a:cubicBezTo>
                  <a:lnTo>
                    <a:pt x="135" y="0"/>
                  </a:lnTo>
                  <a:close/>
                </a:path>
              </a:pathLst>
            </a:custGeom>
            <a:solidFill>
              <a:srgbClr val="1EA185"/>
            </a:solidFill>
            <a:ln w="28575" cap="flat" cmpd="sng">
              <a:solidFill>
                <a:srgbClr val="EDEDED"/>
              </a:solidFill>
              <a:prstDash val="solid"/>
              <a:round/>
              <a:headEnd type="none" w="sm" len="sm"/>
              <a:tailEnd type="none" w="sm" len="sm"/>
            </a:ln>
          </p:spPr>
          <p:txBody>
            <a:bodyPr spcFirstLastPara="1" wrap="square" lIns="64000" tIns="32000" rIns="64000" bIns="32000" anchor="t" anchorCtr="0">
              <a:noAutofit/>
            </a:bodyPr>
            <a:lstStyle/>
            <a:p>
              <a:pPr marL="0" marR="0" lvl="0" indent="0" algn="l" rtl="0">
                <a:lnSpc>
                  <a:spcPct val="100000"/>
                </a:lnSpc>
                <a:spcBef>
                  <a:spcPts val="0"/>
                </a:spcBef>
                <a:spcAft>
                  <a:spcPts val="0"/>
                </a:spcAft>
                <a:buClr>
                  <a:srgbClr val="000000"/>
                </a:buClr>
                <a:buSzPts val="1260"/>
                <a:buFont typeface="Arial"/>
                <a:buNone/>
              </a:pPr>
              <a:endParaRPr sz="1260" b="0" i="0" u="none" strike="noStrike" cap="none">
                <a:solidFill>
                  <a:srgbClr val="3F3F3F"/>
                </a:solidFill>
                <a:latin typeface="Arial"/>
                <a:ea typeface="Arial"/>
                <a:cs typeface="Arial"/>
                <a:sym typeface="Arial"/>
              </a:endParaRPr>
            </a:p>
          </p:txBody>
        </p:sp>
      </p:grpSp>
      <p:sp>
        <p:nvSpPr>
          <p:cNvPr id="1244" name="Google Shape;1244;p96"/>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dirty="0"/>
              <a:t>Bootstrap: Alert Class</a:t>
            </a:r>
            <a:endParaRPr dirty="0"/>
          </a:p>
        </p:txBody>
      </p:sp>
      <p:sp>
        <p:nvSpPr>
          <p:cNvPr id="1246" name="Google Shape;1246;p96"/>
          <p:cNvSpPr/>
          <p:nvPr/>
        </p:nvSpPr>
        <p:spPr>
          <a:xfrm>
            <a:off x="1453600" y="1587380"/>
            <a:ext cx="13348800" cy="1359000"/>
          </a:xfrm>
          <a:prstGeom prst="roundRect">
            <a:avLst>
              <a:gd name="adj" fmla="val 16667"/>
            </a:avLst>
          </a:prstGeom>
          <a:solidFill>
            <a:schemeClr val="lt1"/>
          </a:solidFill>
          <a:ln w="9525" cap="flat" cmpd="sng">
            <a:solidFill>
              <a:srgbClr val="024F93"/>
            </a:solidFill>
            <a:prstDash val="solid"/>
            <a:round/>
            <a:headEnd type="none" w="sm" len="sm"/>
            <a:tailEnd type="none" w="sm" len="sm"/>
          </a:ln>
        </p:spPr>
        <p:txBody>
          <a:bodyPr spcFirstLastPara="1" wrap="square" lIns="91425" tIns="91425" rIns="91425" bIns="91425" anchor="ctr" anchorCtr="0">
            <a:noAutofit/>
          </a:bodyPr>
          <a:lstStyle/>
          <a:p>
            <a:pPr marL="9525" marR="960596" lvl="0" indent="0" algn="ctr" rtl="0">
              <a:lnSpc>
                <a:spcPct val="115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A user in Bootstrap can easily create predefined alert messages using the alert class, followed by one of the below contextual classes:</a:t>
            </a:r>
            <a:endParaRPr sz="2200" b="0" i="0" u="none" strike="noStrike" cap="none">
              <a:solidFill>
                <a:srgbClr val="3F3F3F"/>
              </a:solidFill>
              <a:latin typeface="Open Sans"/>
              <a:ea typeface="Open Sans"/>
              <a:cs typeface="Open Sans"/>
              <a:sym typeface="Open Sans"/>
            </a:endParaRPr>
          </a:p>
        </p:txBody>
      </p:sp>
      <p:sp>
        <p:nvSpPr>
          <p:cNvPr id="5" name="Brandline_LVC">
            <a:extLst>
              <a:ext uri="{FF2B5EF4-FFF2-40B4-BE49-F238E27FC236}">
                <a16:creationId xmlns:a16="http://schemas.microsoft.com/office/drawing/2014/main" id="{F00C31AE-07E9-F56D-4F84-20ACC5DC2E0E}"/>
              </a:ext>
            </a:extLst>
          </p:cNvPr>
          <p:cNvSpPr/>
          <p:nvPr/>
        </p:nvSpPr>
        <p:spPr>
          <a:xfrm>
            <a:off x="5740400" y="816324"/>
            <a:ext cx="4792345"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251"/>
        <p:cNvGrpSpPr/>
        <p:nvPr/>
      </p:nvGrpSpPr>
      <p:grpSpPr>
        <a:xfrm>
          <a:off x="0" y="0"/>
          <a:ext cx="0" cy="0"/>
          <a:chOff x="0" y="0"/>
          <a:chExt cx="0" cy="0"/>
        </a:xfrm>
      </p:grpSpPr>
      <p:grpSp>
        <p:nvGrpSpPr>
          <p:cNvPr id="1254" name="Google Shape;1254;p97"/>
          <p:cNvGrpSpPr/>
          <p:nvPr/>
        </p:nvGrpSpPr>
        <p:grpSpPr>
          <a:xfrm>
            <a:off x="873650" y="1722248"/>
            <a:ext cx="14508625" cy="6658048"/>
            <a:chOff x="5271103" y="3704158"/>
            <a:chExt cx="6127212" cy="4202516"/>
          </a:xfrm>
        </p:grpSpPr>
        <p:sp>
          <p:nvSpPr>
            <p:cNvPr id="1255" name="Google Shape;1255;p97"/>
            <p:cNvSpPr/>
            <p:nvPr/>
          </p:nvSpPr>
          <p:spPr>
            <a:xfrm>
              <a:off x="5271103" y="4222985"/>
              <a:ext cx="6127200" cy="3550200"/>
            </a:xfrm>
            <a:prstGeom prst="rect">
              <a:avLst/>
            </a:prstGeom>
            <a:solidFill>
              <a:srgbClr val="F3F3F3"/>
            </a:solidFill>
            <a:ln w="9525" cap="flat" cmpd="sng">
              <a:solidFill>
                <a:srgbClr val="DBDBDB"/>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72000" marR="0" lvl="0" indent="0" algn="l" rtl="0">
                <a:lnSpc>
                  <a:spcPct val="115000"/>
                </a:lnSpc>
                <a:spcBef>
                  <a:spcPts val="0"/>
                </a:spcBef>
                <a:spcAft>
                  <a:spcPts val="0"/>
                </a:spcAft>
                <a:buClr>
                  <a:schemeClr val="dk1"/>
                </a:buClr>
                <a:buSzPts val="1100"/>
                <a:buFont typeface="Arial"/>
                <a:buNone/>
              </a:pPr>
              <a:r>
                <a:rPr lang="en-US" sz="1800" b="0" i="0" u="none" strike="noStrike" cap="none">
                  <a:solidFill>
                    <a:srgbClr val="3F3F3F"/>
                  </a:solidFill>
                  <a:latin typeface="Courier New"/>
                  <a:ea typeface="Courier New"/>
                  <a:cs typeface="Courier New"/>
                  <a:sym typeface="Courier New"/>
                </a:rPr>
                <a:t>	&lt;div class=“container”&gt;</a:t>
              </a:r>
              <a:endParaRPr sz="1800" b="0" i="0" u="none" strike="noStrike" cap="none">
                <a:solidFill>
                  <a:srgbClr val="3F3F3F"/>
                </a:solidFill>
                <a:latin typeface="Courier New"/>
                <a:ea typeface="Courier New"/>
                <a:cs typeface="Courier New"/>
                <a:sym typeface="Courier New"/>
              </a:endParaRPr>
            </a:p>
            <a:p>
              <a:pPr marL="72000" marR="0" lvl="0" indent="0" algn="l" rtl="0">
                <a:lnSpc>
                  <a:spcPct val="115000"/>
                </a:lnSpc>
                <a:spcBef>
                  <a:spcPts val="0"/>
                </a:spcBef>
                <a:spcAft>
                  <a:spcPts val="0"/>
                </a:spcAft>
                <a:buClr>
                  <a:schemeClr val="dk1"/>
                </a:buClr>
                <a:buSzPts val="1100"/>
                <a:buFont typeface="Arial"/>
                <a:buNone/>
              </a:pPr>
              <a:r>
                <a:rPr lang="en-US" sz="1800" b="0" i="0" u="none" strike="noStrike" cap="none">
                  <a:solidFill>
                    <a:srgbClr val="3F3F3F"/>
                  </a:solidFill>
                  <a:latin typeface="Courier New"/>
                  <a:ea typeface="Courier New"/>
                  <a:cs typeface="Courier New"/>
                  <a:sym typeface="Courier New"/>
                </a:rPr>
                <a:t>	&lt;h1&gt;Bootstrap Alerts&lt;/h1&gt;</a:t>
              </a:r>
              <a:endParaRPr sz="1800" b="0" i="0" u="none" strike="noStrike" cap="none">
                <a:solidFill>
                  <a:srgbClr val="3F3F3F"/>
                </a:solidFill>
                <a:latin typeface="Courier New"/>
                <a:ea typeface="Courier New"/>
                <a:cs typeface="Courier New"/>
                <a:sym typeface="Courier New"/>
              </a:endParaRPr>
            </a:p>
            <a:p>
              <a:pPr marL="72000" marR="0" lvl="0" indent="0" algn="l" rtl="0">
                <a:lnSpc>
                  <a:spcPct val="115000"/>
                </a:lnSpc>
                <a:spcBef>
                  <a:spcPts val="0"/>
                </a:spcBef>
                <a:spcAft>
                  <a:spcPts val="0"/>
                </a:spcAft>
                <a:buClr>
                  <a:schemeClr val="dk1"/>
                </a:buClr>
                <a:buSzPts val="1100"/>
                <a:buFont typeface="Arial"/>
                <a:buNone/>
              </a:pPr>
              <a:endParaRPr sz="1800" b="0" i="0" u="none" strike="noStrike" cap="none">
                <a:solidFill>
                  <a:srgbClr val="3F3F3F"/>
                </a:solidFill>
                <a:latin typeface="Courier New"/>
                <a:ea typeface="Courier New"/>
                <a:cs typeface="Courier New"/>
                <a:sym typeface="Courier New"/>
              </a:endParaRPr>
            </a:p>
            <a:p>
              <a:pPr marL="72000" marR="0" lvl="0" indent="0" algn="l" rtl="0">
                <a:lnSpc>
                  <a:spcPct val="115000"/>
                </a:lnSpc>
                <a:spcBef>
                  <a:spcPts val="0"/>
                </a:spcBef>
                <a:spcAft>
                  <a:spcPts val="0"/>
                </a:spcAft>
                <a:buClr>
                  <a:schemeClr val="dk1"/>
                </a:buClr>
                <a:buSzPts val="1100"/>
                <a:buFont typeface="Arial"/>
                <a:buNone/>
              </a:pPr>
              <a:r>
                <a:rPr lang="en-US" sz="1800" b="0" i="0" u="none" strike="noStrike" cap="none">
                  <a:solidFill>
                    <a:srgbClr val="3F3F3F"/>
                  </a:solidFill>
                  <a:latin typeface="Courier New"/>
                  <a:ea typeface="Courier New"/>
                  <a:cs typeface="Courier New"/>
                  <a:sym typeface="Courier New"/>
                </a:rPr>
                <a:t>	&lt;div class=“alert alert-success”&gt;</a:t>
              </a:r>
              <a:endParaRPr sz="1800" b="0" i="0" u="none" strike="noStrike" cap="none">
                <a:solidFill>
                  <a:srgbClr val="3F3F3F"/>
                </a:solidFill>
                <a:latin typeface="Courier New"/>
                <a:ea typeface="Courier New"/>
                <a:cs typeface="Courier New"/>
                <a:sym typeface="Courier New"/>
              </a:endParaRPr>
            </a:p>
            <a:p>
              <a:pPr marL="72000" marR="0" lvl="0" indent="0" algn="l" rtl="0">
                <a:lnSpc>
                  <a:spcPct val="115000"/>
                </a:lnSpc>
                <a:spcBef>
                  <a:spcPts val="0"/>
                </a:spcBef>
                <a:spcAft>
                  <a:spcPts val="0"/>
                </a:spcAft>
                <a:buClr>
                  <a:schemeClr val="dk1"/>
                </a:buClr>
                <a:buSzPts val="1100"/>
                <a:buFont typeface="Arial"/>
                <a:buNone/>
              </a:pPr>
              <a:r>
                <a:rPr lang="en-US" sz="1800" b="0" i="0" u="none" strike="noStrike" cap="none">
                  <a:solidFill>
                    <a:srgbClr val="3F3F3F"/>
                  </a:solidFill>
                  <a:latin typeface="Courier New"/>
                  <a:ea typeface="Courier New"/>
                  <a:cs typeface="Courier New"/>
                  <a:sym typeface="Courier New"/>
                </a:rPr>
                <a:t>		&lt;strong&gt;Success!&lt;/strong&gt; Indicates a successful or positive action.</a:t>
              </a:r>
              <a:endParaRPr sz="1800" b="0" i="0" u="none" strike="noStrike" cap="none">
                <a:solidFill>
                  <a:srgbClr val="3F3F3F"/>
                </a:solidFill>
                <a:latin typeface="Courier New"/>
                <a:ea typeface="Courier New"/>
                <a:cs typeface="Courier New"/>
                <a:sym typeface="Courier New"/>
              </a:endParaRPr>
            </a:p>
            <a:p>
              <a:pPr marL="72000" marR="0" lvl="0" indent="0" algn="l" rtl="0">
                <a:lnSpc>
                  <a:spcPct val="115000"/>
                </a:lnSpc>
                <a:spcBef>
                  <a:spcPts val="0"/>
                </a:spcBef>
                <a:spcAft>
                  <a:spcPts val="0"/>
                </a:spcAft>
                <a:buClr>
                  <a:schemeClr val="dk1"/>
                </a:buClr>
                <a:buSzPts val="1100"/>
                <a:buFont typeface="Arial"/>
                <a:buNone/>
              </a:pPr>
              <a:r>
                <a:rPr lang="en-US" sz="1800" b="0" i="0" u="none" strike="noStrike" cap="none">
                  <a:solidFill>
                    <a:srgbClr val="3F3F3F"/>
                  </a:solidFill>
                  <a:latin typeface="Courier New"/>
                  <a:ea typeface="Courier New"/>
                  <a:cs typeface="Courier New"/>
                  <a:sym typeface="Courier New"/>
                </a:rPr>
                <a:t>	&lt;/div&gt;</a:t>
              </a:r>
              <a:endParaRPr sz="1800" b="0" i="0" u="none" strike="noStrike" cap="none">
                <a:solidFill>
                  <a:srgbClr val="3F3F3F"/>
                </a:solidFill>
                <a:latin typeface="Courier New"/>
                <a:ea typeface="Courier New"/>
                <a:cs typeface="Courier New"/>
                <a:sym typeface="Courier New"/>
              </a:endParaRPr>
            </a:p>
            <a:p>
              <a:pPr marL="72000" marR="0" lvl="0" indent="0" algn="l" rtl="0">
                <a:lnSpc>
                  <a:spcPct val="115000"/>
                </a:lnSpc>
                <a:spcBef>
                  <a:spcPts val="0"/>
                </a:spcBef>
                <a:spcAft>
                  <a:spcPts val="0"/>
                </a:spcAft>
                <a:buClr>
                  <a:schemeClr val="dk1"/>
                </a:buClr>
                <a:buSzPts val="1100"/>
                <a:buFont typeface="Arial"/>
                <a:buNone/>
              </a:pPr>
              <a:r>
                <a:rPr lang="en-US" sz="1800" b="0" i="0" u="none" strike="noStrike" cap="none">
                  <a:solidFill>
                    <a:srgbClr val="3F3F3F"/>
                  </a:solidFill>
                  <a:latin typeface="Courier New"/>
                  <a:ea typeface="Courier New"/>
                  <a:cs typeface="Courier New"/>
                  <a:sym typeface="Courier New"/>
                </a:rPr>
                <a:t>	&lt;div class=“alert alert-info”&gt;</a:t>
              </a:r>
              <a:endParaRPr sz="1800" b="0" i="0" u="none" strike="noStrike" cap="none">
                <a:solidFill>
                  <a:srgbClr val="3F3F3F"/>
                </a:solidFill>
                <a:latin typeface="Courier New"/>
                <a:ea typeface="Courier New"/>
                <a:cs typeface="Courier New"/>
                <a:sym typeface="Courier New"/>
              </a:endParaRPr>
            </a:p>
            <a:p>
              <a:pPr marL="72000" marR="0" lvl="0" indent="0" algn="l" rtl="0">
                <a:lnSpc>
                  <a:spcPct val="115000"/>
                </a:lnSpc>
                <a:spcBef>
                  <a:spcPts val="0"/>
                </a:spcBef>
                <a:spcAft>
                  <a:spcPts val="0"/>
                </a:spcAft>
                <a:buClr>
                  <a:schemeClr val="dk1"/>
                </a:buClr>
                <a:buSzPts val="1100"/>
                <a:buFont typeface="Arial"/>
                <a:buNone/>
              </a:pPr>
              <a:r>
                <a:rPr lang="en-US" sz="1800" b="0" i="0" u="none" strike="noStrike" cap="none">
                  <a:solidFill>
                    <a:srgbClr val="3F3F3F"/>
                  </a:solidFill>
                  <a:latin typeface="Courier New"/>
                  <a:ea typeface="Courier New"/>
                  <a:cs typeface="Courier New"/>
                  <a:sym typeface="Courier New"/>
                </a:rPr>
                <a:t>		&lt;strong&gt;Info!&lt;/strong&gt; Indicates a neutral informative change or action.</a:t>
              </a:r>
              <a:endParaRPr sz="1800" b="0" i="0" u="none" strike="noStrike" cap="none">
                <a:solidFill>
                  <a:srgbClr val="3F3F3F"/>
                </a:solidFill>
                <a:latin typeface="Courier New"/>
                <a:ea typeface="Courier New"/>
                <a:cs typeface="Courier New"/>
                <a:sym typeface="Courier New"/>
              </a:endParaRPr>
            </a:p>
            <a:p>
              <a:pPr marL="72000" marR="0" lvl="0" indent="0" algn="l" rtl="0">
                <a:lnSpc>
                  <a:spcPct val="115000"/>
                </a:lnSpc>
                <a:spcBef>
                  <a:spcPts val="0"/>
                </a:spcBef>
                <a:spcAft>
                  <a:spcPts val="0"/>
                </a:spcAft>
                <a:buClr>
                  <a:schemeClr val="dk1"/>
                </a:buClr>
                <a:buSzPts val="1100"/>
                <a:buFont typeface="Arial"/>
                <a:buNone/>
              </a:pPr>
              <a:r>
                <a:rPr lang="en-US" sz="1800" b="0" i="0" u="none" strike="noStrike" cap="none">
                  <a:solidFill>
                    <a:srgbClr val="3F3F3F"/>
                  </a:solidFill>
                  <a:latin typeface="Courier New"/>
                  <a:ea typeface="Courier New"/>
                  <a:cs typeface="Courier New"/>
                  <a:sym typeface="Courier New"/>
                </a:rPr>
                <a:t>	&lt;/div&gt;</a:t>
              </a:r>
              <a:endParaRPr sz="1800" b="0" i="0" u="none" strike="noStrike" cap="none">
                <a:solidFill>
                  <a:srgbClr val="3F3F3F"/>
                </a:solidFill>
                <a:latin typeface="Courier New"/>
                <a:ea typeface="Courier New"/>
                <a:cs typeface="Courier New"/>
                <a:sym typeface="Courier New"/>
              </a:endParaRPr>
            </a:p>
            <a:p>
              <a:pPr marL="72000" marR="0" lvl="0" indent="0" algn="l" rtl="0">
                <a:lnSpc>
                  <a:spcPct val="115000"/>
                </a:lnSpc>
                <a:spcBef>
                  <a:spcPts val="0"/>
                </a:spcBef>
                <a:spcAft>
                  <a:spcPts val="0"/>
                </a:spcAft>
                <a:buClr>
                  <a:schemeClr val="dk1"/>
                </a:buClr>
                <a:buSzPts val="1100"/>
                <a:buFont typeface="Arial"/>
                <a:buNone/>
              </a:pPr>
              <a:r>
                <a:rPr lang="en-US" sz="1800" b="0" i="0" u="none" strike="noStrike" cap="none">
                  <a:solidFill>
                    <a:srgbClr val="3F3F3F"/>
                  </a:solidFill>
                  <a:latin typeface="Courier New"/>
                  <a:ea typeface="Courier New"/>
                  <a:cs typeface="Courier New"/>
                  <a:sym typeface="Courier New"/>
                </a:rPr>
                <a:t>	&lt;div class=“alert alert-warning”&gt;</a:t>
              </a:r>
              <a:endParaRPr sz="1800" b="0" i="0" u="none" strike="noStrike" cap="none">
                <a:solidFill>
                  <a:srgbClr val="3F3F3F"/>
                </a:solidFill>
                <a:latin typeface="Courier New"/>
                <a:ea typeface="Courier New"/>
                <a:cs typeface="Courier New"/>
                <a:sym typeface="Courier New"/>
              </a:endParaRPr>
            </a:p>
            <a:p>
              <a:pPr marL="72000" marR="0" lvl="0" indent="0" algn="l" rtl="0">
                <a:lnSpc>
                  <a:spcPct val="115000"/>
                </a:lnSpc>
                <a:spcBef>
                  <a:spcPts val="0"/>
                </a:spcBef>
                <a:spcAft>
                  <a:spcPts val="0"/>
                </a:spcAft>
                <a:buClr>
                  <a:schemeClr val="dk1"/>
                </a:buClr>
                <a:buSzPts val="1100"/>
                <a:buFont typeface="Arial"/>
                <a:buNone/>
              </a:pPr>
              <a:r>
                <a:rPr lang="en-US" sz="1800" b="0" i="0" u="none" strike="noStrike" cap="none">
                  <a:solidFill>
                    <a:srgbClr val="3F3F3F"/>
                  </a:solidFill>
                  <a:latin typeface="Courier New"/>
                  <a:ea typeface="Courier New"/>
                  <a:cs typeface="Courier New"/>
                  <a:sym typeface="Courier New"/>
                </a:rPr>
                <a:t>		&lt;strong&gt;Warning!&lt;/strong&gt; Indicates a warning that might need attention. 	</a:t>
              </a:r>
              <a:endParaRPr sz="1800" b="0" i="0" u="none" strike="noStrike" cap="none">
                <a:solidFill>
                  <a:srgbClr val="3F3F3F"/>
                </a:solidFill>
                <a:latin typeface="Courier New"/>
                <a:ea typeface="Courier New"/>
                <a:cs typeface="Courier New"/>
                <a:sym typeface="Courier New"/>
              </a:endParaRPr>
            </a:p>
            <a:p>
              <a:pPr marL="72000" marR="0" lvl="0" indent="0" algn="l" rtl="0">
                <a:lnSpc>
                  <a:spcPct val="115000"/>
                </a:lnSpc>
                <a:spcBef>
                  <a:spcPts val="0"/>
                </a:spcBef>
                <a:spcAft>
                  <a:spcPts val="0"/>
                </a:spcAft>
                <a:buClr>
                  <a:schemeClr val="dk1"/>
                </a:buClr>
                <a:buSzPts val="1100"/>
                <a:buFont typeface="Arial"/>
                <a:buNone/>
              </a:pPr>
              <a:r>
                <a:rPr lang="en-US" sz="1800" b="0" i="0" u="none" strike="noStrike" cap="none">
                  <a:solidFill>
                    <a:srgbClr val="3F3F3F"/>
                  </a:solidFill>
                  <a:latin typeface="Courier New"/>
                  <a:ea typeface="Courier New"/>
                  <a:cs typeface="Courier New"/>
                  <a:sym typeface="Courier New"/>
                </a:rPr>
                <a:t>	&lt;/div&gt;</a:t>
              </a:r>
              <a:endParaRPr sz="1800" b="0" i="0" u="none" strike="noStrike" cap="none">
                <a:solidFill>
                  <a:srgbClr val="3F3F3F"/>
                </a:solidFill>
                <a:latin typeface="Courier New"/>
                <a:ea typeface="Courier New"/>
                <a:cs typeface="Courier New"/>
                <a:sym typeface="Courier New"/>
              </a:endParaRPr>
            </a:p>
            <a:p>
              <a:pPr marL="72000" marR="0" lvl="0" indent="0" algn="l" rtl="0">
                <a:lnSpc>
                  <a:spcPct val="115000"/>
                </a:lnSpc>
                <a:spcBef>
                  <a:spcPts val="0"/>
                </a:spcBef>
                <a:spcAft>
                  <a:spcPts val="0"/>
                </a:spcAft>
                <a:buClr>
                  <a:schemeClr val="dk1"/>
                </a:buClr>
                <a:buSzPts val="1100"/>
                <a:buFont typeface="Arial"/>
                <a:buNone/>
              </a:pPr>
              <a:r>
                <a:rPr lang="en-US" sz="1800" b="0" i="0" u="none" strike="noStrike" cap="none">
                  <a:solidFill>
                    <a:srgbClr val="3F3F3F"/>
                  </a:solidFill>
                  <a:latin typeface="Courier New"/>
                  <a:ea typeface="Courier New"/>
                  <a:cs typeface="Courier New"/>
                  <a:sym typeface="Courier New"/>
                </a:rPr>
                <a:t>	&lt;div class=“alert alert-danger”&gt;</a:t>
              </a:r>
              <a:endParaRPr sz="1800" b="0" i="0" u="none" strike="noStrike" cap="none">
                <a:solidFill>
                  <a:srgbClr val="3F3F3F"/>
                </a:solidFill>
                <a:latin typeface="Courier New"/>
                <a:ea typeface="Courier New"/>
                <a:cs typeface="Courier New"/>
                <a:sym typeface="Courier New"/>
              </a:endParaRPr>
            </a:p>
            <a:p>
              <a:pPr marL="72000" marR="0" lvl="0" indent="0" algn="l" rtl="0">
                <a:lnSpc>
                  <a:spcPct val="115000"/>
                </a:lnSpc>
                <a:spcBef>
                  <a:spcPts val="0"/>
                </a:spcBef>
                <a:spcAft>
                  <a:spcPts val="0"/>
                </a:spcAft>
                <a:buClr>
                  <a:schemeClr val="dk1"/>
                </a:buClr>
                <a:buSzPts val="1100"/>
                <a:buFont typeface="Arial"/>
                <a:buNone/>
              </a:pPr>
              <a:r>
                <a:rPr lang="en-US" sz="1800" b="0" i="0" u="none" strike="noStrike" cap="none">
                  <a:solidFill>
                    <a:srgbClr val="3F3F3F"/>
                  </a:solidFill>
                  <a:latin typeface="Courier New"/>
                  <a:ea typeface="Courier New"/>
                  <a:cs typeface="Courier New"/>
                  <a:sym typeface="Courier New"/>
                </a:rPr>
                <a:t>		&lt;strong&gt;Danger!&lt;/strong&gt; Indicates a dangerous or potentially negative action.</a:t>
              </a:r>
              <a:endParaRPr sz="1800" b="0" i="0" u="none" strike="noStrike" cap="none">
                <a:solidFill>
                  <a:srgbClr val="3F3F3F"/>
                </a:solidFill>
                <a:latin typeface="Courier New"/>
                <a:ea typeface="Courier New"/>
                <a:cs typeface="Courier New"/>
                <a:sym typeface="Courier New"/>
              </a:endParaRPr>
            </a:p>
            <a:p>
              <a:pPr marL="72000" marR="0" lvl="0" indent="0" algn="l" rtl="0">
                <a:lnSpc>
                  <a:spcPct val="115000"/>
                </a:lnSpc>
                <a:spcBef>
                  <a:spcPts val="0"/>
                </a:spcBef>
                <a:spcAft>
                  <a:spcPts val="0"/>
                </a:spcAft>
                <a:buClr>
                  <a:schemeClr val="dk1"/>
                </a:buClr>
                <a:buSzPts val="1100"/>
                <a:buFont typeface="Arial"/>
                <a:buNone/>
              </a:pPr>
              <a:r>
                <a:rPr lang="en-US" sz="1800" b="0" i="0" u="none" strike="noStrike" cap="none">
                  <a:solidFill>
                    <a:srgbClr val="3F3F3F"/>
                  </a:solidFill>
                  <a:latin typeface="Courier New"/>
                  <a:ea typeface="Courier New"/>
                  <a:cs typeface="Courier New"/>
                  <a:sym typeface="Courier New"/>
                </a:rPr>
                <a:t>	&lt;/div&gt;</a:t>
              </a:r>
              <a:endParaRPr sz="1800" b="0" i="0" u="none" strike="noStrike" cap="none">
                <a:solidFill>
                  <a:srgbClr val="3F3F3F"/>
                </a:solidFill>
                <a:latin typeface="Courier New"/>
                <a:ea typeface="Courier New"/>
                <a:cs typeface="Courier New"/>
                <a:sym typeface="Courier New"/>
              </a:endParaRPr>
            </a:p>
            <a:p>
              <a:pPr marL="72000" marR="0" lvl="0" indent="0" algn="l" rtl="0">
                <a:lnSpc>
                  <a:spcPct val="115000"/>
                </a:lnSpc>
                <a:spcBef>
                  <a:spcPts val="0"/>
                </a:spcBef>
                <a:spcAft>
                  <a:spcPts val="0"/>
                </a:spcAft>
                <a:buClr>
                  <a:schemeClr val="dk1"/>
                </a:buClr>
                <a:buSzPts val="1100"/>
                <a:buFont typeface="Arial"/>
                <a:buNone/>
              </a:pPr>
              <a:r>
                <a:rPr lang="en-US" sz="1800" b="0" i="0" u="none" strike="noStrike" cap="none">
                  <a:solidFill>
                    <a:srgbClr val="3F3F3F"/>
                  </a:solidFill>
                  <a:latin typeface="Courier New"/>
                  <a:ea typeface="Courier New"/>
                  <a:cs typeface="Courier New"/>
                  <a:sym typeface="Courier New"/>
                </a:rPr>
                <a:t>&lt;/div&gt;</a:t>
              </a:r>
              <a:endParaRPr sz="1800" b="0" i="0" u="none" strike="noStrike" cap="none">
                <a:solidFill>
                  <a:srgbClr val="3F3F3F"/>
                </a:solidFill>
                <a:latin typeface="Courier New"/>
                <a:ea typeface="Courier New"/>
                <a:cs typeface="Courier New"/>
                <a:sym typeface="Courier New"/>
              </a:endParaRPr>
            </a:p>
          </p:txBody>
        </p:sp>
        <p:sp>
          <p:nvSpPr>
            <p:cNvPr id="1256" name="Google Shape;1256;p97"/>
            <p:cNvSpPr/>
            <p:nvPr/>
          </p:nvSpPr>
          <p:spPr>
            <a:xfrm>
              <a:off x="5271115" y="3704158"/>
              <a:ext cx="6127200" cy="597600"/>
            </a:xfrm>
            <a:prstGeom prst="round2SameRect">
              <a:avLst>
                <a:gd name="adj1" fmla="val 27454"/>
                <a:gd name="adj2" fmla="val 0"/>
              </a:avLst>
            </a:prstGeom>
            <a:solidFill>
              <a:srgbClr val="2E75B5"/>
            </a:solidFill>
            <a:ln w="9525" cap="flat" cmpd="sng">
              <a:solidFill>
                <a:srgbClr val="2E75B5"/>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000" b="1" i="0" u="none" strike="noStrike" cap="none">
                  <a:solidFill>
                    <a:srgbClr val="FFFFFF"/>
                  </a:solidFill>
                  <a:latin typeface="Open Sans"/>
                  <a:ea typeface="Open Sans"/>
                  <a:cs typeface="Open Sans"/>
                  <a:sym typeface="Open Sans"/>
                </a:rPr>
                <a:t>Example:</a:t>
              </a:r>
              <a:endParaRPr sz="2000" b="1" i="0" u="none" strike="noStrike" cap="none">
                <a:solidFill>
                  <a:srgbClr val="FFFFFF"/>
                </a:solidFill>
                <a:latin typeface="Open Sans"/>
                <a:ea typeface="Open Sans"/>
                <a:cs typeface="Open Sans"/>
                <a:sym typeface="Open Sans"/>
              </a:endParaRPr>
            </a:p>
          </p:txBody>
        </p:sp>
        <p:sp>
          <p:nvSpPr>
            <p:cNvPr id="1257" name="Google Shape;1257;p97"/>
            <p:cNvSpPr/>
            <p:nvPr/>
          </p:nvSpPr>
          <p:spPr>
            <a:xfrm>
              <a:off x="5271115" y="7773174"/>
              <a:ext cx="6127200" cy="133500"/>
            </a:xfrm>
            <a:prstGeom prst="rect">
              <a:avLst/>
            </a:prstGeom>
            <a:solidFill>
              <a:srgbClr val="2E75B5"/>
            </a:solidFill>
            <a:ln w="9525" cap="flat" cmpd="sng">
              <a:solidFill>
                <a:srgbClr val="2E75B5"/>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1252" name="Google Shape;1252;p97"/>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dirty="0"/>
              <a:t>Bootstrap Alerts: Example</a:t>
            </a:r>
            <a:endParaRPr dirty="0"/>
          </a:p>
        </p:txBody>
      </p:sp>
      <p:sp>
        <p:nvSpPr>
          <p:cNvPr id="5" name="Brandline_LVC">
            <a:extLst>
              <a:ext uri="{FF2B5EF4-FFF2-40B4-BE49-F238E27FC236}">
                <a16:creationId xmlns:a16="http://schemas.microsoft.com/office/drawing/2014/main" id="{01E97489-DBE0-EA47-2559-A3276BA87802}"/>
              </a:ext>
            </a:extLst>
          </p:cNvPr>
          <p:cNvSpPr/>
          <p:nvPr/>
        </p:nvSpPr>
        <p:spPr>
          <a:xfrm>
            <a:off x="5245100" y="816324"/>
            <a:ext cx="5774610"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262"/>
        <p:cNvGrpSpPr/>
        <p:nvPr/>
      </p:nvGrpSpPr>
      <p:grpSpPr>
        <a:xfrm>
          <a:off x="0" y="0"/>
          <a:ext cx="0" cy="0"/>
          <a:chOff x="0" y="0"/>
          <a:chExt cx="0" cy="0"/>
        </a:xfrm>
      </p:grpSpPr>
      <p:sp>
        <p:nvSpPr>
          <p:cNvPr id="1263" name="Google Shape;1263;p98"/>
          <p:cNvSpPr/>
          <p:nvPr/>
        </p:nvSpPr>
        <p:spPr>
          <a:xfrm>
            <a:off x="3501460" y="1563613"/>
            <a:ext cx="9337500" cy="4308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The different Bootstrap alerts are:</a:t>
            </a:r>
            <a:endParaRPr sz="1400" b="0" i="0" u="none" strike="noStrike" cap="none">
              <a:solidFill>
                <a:srgbClr val="3F3F3F"/>
              </a:solidFill>
              <a:latin typeface="Open Sans"/>
              <a:ea typeface="Open Sans"/>
              <a:cs typeface="Open Sans"/>
              <a:sym typeface="Open Sans"/>
            </a:endParaRPr>
          </a:p>
        </p:txBody>
      </p:sp>
      <p:sp>
        <p:nvSpPr>
          <p:cNvPr id="1264" name="Google Shape;1264;p98"/>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dirty="0"/>
              <a:t>Bootstrap Alerts: Example</a:t>
            </a:r>
            <a:endParaRPr dirty="0"/>
          </a:p>
        </p:txBody>
      </p:sp>
      <p:sp>
        <p:nvSpPr>
          <p:cNvPr id="1265" name="Google Shape;1265;p98"/>
          <p:cNvSpPr/>
          <p:nvPr/>
        </p:nvSpPr>
        <p:spPr>
          <a:xfrm>
            <a:off x="3079825" y="2431625"/>
            <a:ext cx="1933800" cy="954900"/>
          </a:xfrm>
          <a:prstGeom prst="roundRect">
            <a:avLst>
              <a:gd name="adj" fmla="val 16667"/>
            </a:avLst>
          </a:prstGeom>
          <a:solidFill>
            <a:srgbClr val="CFE2F3"/>
          </a:solidFill>
          <a:ln>
            <a:noFill/>
          </a:ln>
        </p:spPr>
        <p:txBody>
          <a:bodyPr spcFirstLastPara="1" wrap="square" lIns="91425" tIns="91425" rIns="91425" bIns="91425" anchor="ctr" anchorCtr="0">
            <a:noAutofit/>
          </a:bodyPr>
          <a:lstStyle/>
          <a:p>
            <a:pPr marL="0" marR="0" lvl="0" indent="0" algn="ctr" rtl="0">
              <a:lnSpc>
                <a:spcPct val="136363"/>
              </a:lnSpc>
              <a:spcBef>
                <a:spcPts val="0"/>
              </a:spcBef>
              <a:spcAft>
                <a:spcPts val="0"/>
              </a:spcAft>
              <a:buClr>
                <a:schemeClr val="dk1"/>
              </a:buClr>
              <a:buSzPts val="2200"/>
              <a:buFont typeface="Arial"/>
              <a:buNone/>
            </a:pPr>
            <a:r>
              <a:rPr lang="en-US" sz="2200" b="0" i="0" u="none" strike="noStrike" cap="none">
                <a:solidFill>
                  <a:srgbClr val="3F3F3F"/>
                </a:solidFill>
                <a:latin typeface="Open Sans"/>
                <a:ea typeface="Open Sans"/>
                <a:cs typeface="Open Sans"/>
                <a:sym typeface="Open Sans"/>
              </a:rPr>
              <a:t>Success!</a:t>
            </a:r>
            <a:endParaRPr sz="1400" b="0" i="0" u="none" strike="noStrike" cap="none">
              <a:solidFill>
                <a:srgbClr val="3F3F3F"/>
              </a:solidFill>
              <a:latin typeface="Arial"/>
              <a:ea typeface="Arial"/>
              <a:cs typeface="Arial"/>
              <a:sym typeface="Arial"/>
            </a:endParaRPr>
          </a:p>
        </p:txBody>
      </p:sp>
      <p:sp>
        <p:nvSpPr>
          <p:cNvPr id="1266" name="Google Shape;1266;p98"/>
          <p:cNvSpPr/>
          <p:nvPr/>
        </p:nvSpPr>
        <p:spPr>
          <a:xfrm>
            <a:off x="5009100" y="2565425"/>
            <a:ext cx="8857500" cy="687300"/>
          </a:xfrm>
          <a:prstGeom prst="roundRect">
            <a:avLst>
              <a:gd name="adj" fmla="val 16667"/>
            </a:avLst>
          </a:prstGeom>
          <a:noFill/>
          <a:ln w="9525" cap="flat" cmpd="sng">
            <a:solidFill>
              <a:srgbClr val="2E75B5"/>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15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It indicates a successful or positive action.</a:t>
            </a:r>
            <a:endParaRPr sz="1400" b="0" i="0" u="none" strike="noStrike" cap="none">
              <a:solidFill>
                <a:srgbClr val="3F3F3F"/>
              </a:solidFill>
              <a:latin typeface="Arial"/>
              <a:ea typeface="Arial"/>
              <a:cs typeface="Arial"/>
              <a:sym typeface="Arial"/>
            </a:endParaRPr>
          </a:p>
        </p:txBody>
      </p:sp>
      <p:sp>
        <p:nvSpPr>
          <p:cNvPr id="1267" name="Google Shape;1267;p98"/>
          <p:cNvSpPr/>
          <p:nvPr/>
        </p:nvSpPr>
        <p:spPr>
          <a:xfrm>
            <a:off x="3079825" y="3968750"/>
            <a:ext cx="1933800" cy="954900"/>
          </a:xfrm>
          <a:prstGeom prst="roundRect">
            <a:avLst>
              <a:gd name="adj" fmla="val 16667"/>
            </a:avLst>
          </a:prstGeom>
          <a:solidFill>
            <a:srgbClr val="FFE599"/>
          </a:solidFill>
          <a:ln>
            <a:noFill/>
          </a:ln>
        </p:spPr>
        <p:txBody>
          <a:bodyPr spcFirstLastPara="1" wrap="square" lIns="91425" tIns="91425" rIns="91425" bIns="91425" anchor="ctr" anchorCtr="0">
            <a:noAutofit/>
          </a:bodyPr>
          <a:lstStyle/>
          <a:p>
            <a:pPr marL="0" marR="0" lvl="0" indent="0" algn="ctr" rtl="0">
              <a:lnSpc>
                <a:spcPct val="136363"/>
              </a:lnSpc>
              <a:spcBef>
                <a:spcPts val="0"/>
              </a:spcBef>
              <a:spcAft>
                <a:spcPts val="0"/>
              </a:spcAft>
              <a:buClr>
                <a:schemeClr val="dk1"/>
              </a:buClr>
              <a:buSzPts val="2200"/>
              <a:buFont typeface="Arial"/>
              <a:buNone/>
            </a:pPr>
            <a:r>
              <a:rPr lang="en-US" sz="2200" b="0" i="0" u="none" strike="noStrike" cap="none">
                <a:solidFill>
                  <a:srgbClr val="3F3F3F"/>
                </a:solidFill>
                <a:latin typeface="Open Sans"/>
                <a:ea typeface="Open Sans"/>
                <a:cs typeface="Open Sans"/>
                <a:sym typeface="Open Sans"/>
              </a:rPr>
              <a:t>Info! </a:t>
            </a:r>
            <a:endParaRPr sz="1400" b="0" i="0" u="none" strike="noStrike" cap="none">
              <a:solidFill>
                <a:srgbClr val="3F3F3F"/>
              </a:solidFill>
              <a:latin typeface="Arial"/>
              <a:ea typeface="Arial"/>
              <a:cs typeface="Arial"/>
              <a:sym typeface="Arial"/>
            </a:endParaRPr>
          </a:p>
        </p:txBody>
      </p:sp>
      <p:sp>
        <p:nvSpPr>
          <p:cNvPr id="1268" name="Google Shape;1268;p98"/>
          <p:cNvSpPr/>
          <p:nvPr/>
        </p:nvSpPr>
        <p:spPr>
          <a:xfrm>
            <a:off x="5009100" y="4102550"/>
            <a:ext cx="8857500" cy="687300"/>
          </a:xfrm>
          <a:prstGeom prst="roundRect">
            <a:avLst>
              <a:gd name="adj" fmla="val 16667"/>
            </a:avLst>
          </a:prstGeom>
          <a:noFill/>
          <a:ln w="9525" cap="flat" cmpd="sng">
            <a:solidFill>
              <a:srgbClr val="EE990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15000"/>
              </a:lnSpc>
              <a:spcBef>
                <a:spcPts val="0"/>
              </a:spcBef>
              <a:spcAft>
                <a:spcPts val="0"/>
              </a:spcAft>
              <a:buClr>
                <a:schemeClr val="dk1"/>
              </a:buClr>
              <a:buSzPts val="2200"/>
              <a:buFont typeface="Arial"/>
              <a:buNone/>
            </a:pPr>
            <a:r>
              <a:rPr lang="en-US" sz="2200" b="0" i="0" u="none" strike="noStrike" cap="none">
                <a:solidFill>
                  <a:srgbClr val="3F3F3F"/>
                </a:solidFill>
                <a:latin typeface="Open Sans"/>
                <a:ea typeface="Open Sans"/>
                <a:cs typeface="Open Sans"/>
                <a:sym typeface="Open Sans"/>
              </a:rPr>
              <a:t>It indicates a neutral informative change or action.</a:t>
            </a:r>
            <a:endParaRPr sz="1400" b="0" i="0" u="none" strike="noStrike" cap="none">
              <a:solidFill>
                <a:srgbClr val="3F3F3F"/>
              </a:solidFill>
              <a:latin typeface="Arial"/>
              <a:ea typeface="Arial"/>
              <a:cs typeface="Arial"/>
              <a:sym typeface="Arial"/>
            </a:endParaRPr>
          </a:p>
        </p:txBody>
      </p:sp>
      <p:sp>
        <p:nvSpPr>
          <p:cNvPr id="1269" name="Google Shape;1269;p98"/>
          <p:cNvSpPr/>
          <p:nvPr/>
        </p:nvSpPr>
        <p:spPr>
          <a:xfrm>
            <a:off x="3079825" y="5639675"/>
            <a:ext cx="1933800" cy="954900"/>
          </a:xfrm>
          <a:prstGeom prst="roundRect">
            <a:avLst>
              <a:gd name="adj" fmla="val 16667"/>
            </a:avLst>
          </a:prstGeom>
          <a:solidFill>
            <a:srgbClr val="EA9999"/>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2200"/>
              <a:buFont typeface="Arial"/>
              <a:buNone/>
            </a:pPr>
            <a:r>
              <a:rPr lang="en-US" sz="2200" b="0" i="0" u="none" strike="noStrike" cap="none">
                <a:solidFill>
                  <a:srgbClr val="3F3F3F"/>
                </a:solidFill>
                <a:latin typeface="Open Sans"/>
                <a:ea typeface="Open Sans"/>
                <a:cs typeface="Open Sans"/>
                <a:sym typeface="Open Sans"/>
              </a:rPr>
              <a:t>Warning! </a:t>
            </a:r>
            <a:endParaRPr sz="1400" b="0" i="0" u="none" strike="noStrike" cap="none">
              <a:solidFill>
                <a:srgbClr val="3F3F3F"/>
              </a:solidFill>
              <a:latin typeface="Arial"/>
              <a:ea typeface="Arial"/>
              <a:cs typeface="Arial"/>
              <a:sym typeface="Arial"/>
            </a:endParaRPr>
          </a:p>
        </p:txBody>
      </p:sp>
      <p:sp>
        <p:nvSpPr>
          <p:cNvPr id="1270" name="Google Shape;1270;p98"/>
          <p:cNvSpPr/>
          <p:nvPr/>
        </p:nvSpPr>
        <p:spPr>
          <a:xfrm>
            <a:off x="5009100" y="5773475"/>
            <a:ext cx="8857500" cy="687300"/>
          </a:xfrm>
          <a:prstGeom prst="roundRect">
            <a:avLst>
              <a:gd name="adj" fmla="val 16667"/>
            </a:avLst>
          </a:prstGeom>
          <a:noFill/>
          <a:ln w="9525" cap="flat" cmpd="sng">
            <a:solidFill>
              <a:srgbClr val="E06666"/>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2200"/>
              <a:buFont typeface="Arial"/>
              <a:buNone/>
            </a:pPr>
            <a:r>
              <a:rPr lang="en-US" sz="2200" b="0" i="0" u="none" strike="noStrike" cap="none">
                <a:solidFill>
                  <a:srgbClr val="3F3F3F"/>
                </a:solidFill>
                <a:latin typeface="Open Sans"/>
                <a:ea typeface="Open Sans"/>
                <a:cs typeface="Open Sans"/>
                <a:sym typeface="Open Sans"/>
              </a:rPr>
              <a:t>It indicates a warning that might need attention</a:t>
            </a:r>
            <a:r>
              <a:rPr lang="en-US" sz="2000" b="0" i="0" u="none" strike="noStrike" cap="none">
                <a:solidFill>
                  <a:srgbClr val="3F3F3F"/>
                </a:solidFill>
                <a:latin typeface="Open Sans"/>
                <a:ea typeface="Open Sans"/>
                <a:cs typeface="Open Sans"/>
                <a:sym typeface="Open Sans"/>
              </a:rPr>
              <a:t>.</a:t>
            </a:r>
            <a:endParaRPr sz="1400" b="0" i="0" u="none" strike="noStrike" cap="none">
              <a:solidFill>
                <a:srgbClr val="3F3F3F"/>
              </a:solidFill>
              <a:latin typeface="Arial"/>
              <a:ea typeface="Arial"/>
              <a:cs typeface="Arial"/>
              <a:sym typeface="Arial"/>
            </a:endParaRPr>
          </a:p>
        </p:txBody>
      </p:sp>
      <p:sp>
        <p:nvSpPr>
          <p:cNvPr id="1271" name="Google Shape;1271;p98"/>
          <p:cNvSpPr/>
          <p:nvPr/>
        </p:nvSpPr>
        <p:spPr>
          <a:xfrm>
            <a:off x="3079825" y="7310600"/>
            <a:ext cx="1933800" cy="954900"/>
          </a:xfrm>
          <a:prstGeom prst="roundRect">
            <a:avLst>
              <a:gd name="adj" fmla="val 16667"/>
            </a:avLst>
          </a:prstGeom>
          <a:solidFill>
            <a:srgbClr val="B6D7A8"/>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2200"/>
              <a:buFont typeface="Arial"/>
              <a:buNone/>
            </a:pPr>
            <a:r>
              <a:rPr lang="en-US" sz="2200" b="0" i="0" u="none" strike="noStrike" cap="none">
                <a:solidFill>
                  <a:srgbClr val="3F3F3F"/>
                </a:solidFill>
                <a:latin typeface="Open Sans"/>
                <a:ea typeface="Open Sans"/>
                <a:cs typeface="Open Sans"/>
                <a:sym typeface="Open Sans"/>
              </a:rPr>
              <a:t>Danger!</a:t>
            </a:r>
            <a:endParaRPr sz="1400" b="0" i="0" u="none" strike="noStrike" cap="none">
              <a:solidFill>
                <a:srgbClr val="3F3F3F"/>
              </a:solidFill>
              <a:latin typeface="Arial"/>
              <a:ea typeface="Arial"/>
              <a:cs typeface="Arial"/>
              <a:sym typeface="Arial"/>
            </a:endParaRPr>
          </a:p>
        </p:txBody>
      </p:sp>
      <p:sp>
        <p:nvSpPr>
          <p:cNvPr id="1272" name="Google Shape;1272;p98"/>
          <p:cNvSpPr/>
          <p:nvPr/>
        </p:nvSpPr>
        <p:spPr>
          <a:xfrm>
            <a:off x="5009100" y="7444400"/>
            <a:ext cx="8857500" cy="687300"/>
          </a:xfrm>
          <a:prstGeom prst="roundRect">
            <a:avLst>
              <a:gd name="adj" fmla="val 16667"/>
            </a:avLst>
          </a:prstGeom>
          <a:noFill/>
          <a:ln w="9525"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2200"/>
              <a:buFont typeface="Arial"/>
              <a:buNone/>
            </a:pPr>
            <a:r>
              <a:rPr lang="en-US" sz="2200" b="0" i="0" u="none" strike="noStrike" cap="none">
                <a:solidFill>
                  <a:srgbClr val="3F3F3F"/>
                </a:solidFill>
                <a:latin typeface="Open Sans"/>
                <a:ea typeface="Open Sans"/>
                <a:cs typeface="Open Sans"/>
                <a:sym typeface="Open Sans"/>
              </a:rPr>
              <a:t>It indicates a dangerous or potentially negative action.</a:t>
            </a:r>
            <a:endParaRPr sz="1400" b="0" i="0" u="none" strike="noStrike" cap="none">
              <a:solidFill>
                <a:srgbClr val="3F3F3F"/>
              </a:solidFill>
              <a:latin typeface="Arial"/>
              <a:ea typeface="Arial"/>
              <a:cs typeface="Arial"/>
              <a:sym typeface="Arial"/>
            </a:endParaRPr>
          </a:p>
        </p:txBody>
      </p:sp>
      <p:sp>
        <p:nvSpPr>
          <p:cNvPr id="5" name="Brandline_LVC">
            <a:extLst>
              <a:ext uri="{FF2B5EF4-FFF2-40B4-BE49-F238E27FC236}">
                <a16:creationId xmlns:a16="http://schemas.microsoft.com/office/drawing/2014/main" id="{F4877D37-8413-94BE-5DE2-AC3D943DA6D8}"/>
              </a:ext>
            </a:extLst>
          </p:cNvPr>
          <p:cNvSpPr/>
          <p:nvPr/>
        </p:nvSpPr>
        <p:spPr>
          <a:xfrm>
            <a:off x="5245100" y="816324"/>
            <a:ext cx="5774610"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278"/>
        <p:cNvGrpSpPr/>
        <p:nvPr/>
      </p:nvGrpSpPr>
      <p:grpSpPr>
        <a:xfrm>
          <a:off x="0" y="0"/>
          <a:ext cx="0" cy="0"/>
          <a:chOff x="0" y="0"/>
          <a:chExt cx="0" cy="0"/>
        </a:xfrm>
      </p:grpSpPr>
      <p:sp>
        <p:nvSpPr>
          <p:cNvPr id="1279" name="Google Shape;1279;p99"/>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dirty="0">
                <a:solidFill>
                  <a:srgbClr val="3F3F3F"/>
                </a:solidFill>
              </a:rPr>
              <a:t>Bootstrap: Additional Content</a:t>
            </a:r>
            <a:endParaRPr dirty="0"/>
          </a:p>
        </p:txBody>
      </p:sp>
      <p:grpSp>
        <p:nvGrpSpPr>
          <p:cNvPr id="1281" name="Google Shape;1281;p99"/>
          <p:cNvGrpSpPr/>
          <p:nvPr/>
        </p:nvGrpSpPr>
        <p:grpSpPr>
          <a:xfrm>
            <a:off x="2098216" y="3212512"/>
            <a:ext cx="12059568" cy="3419822"/>
            <a:chOff x="5271108" y="3704159"/>
            <a:chExt cx="6127207" cy="2663412"/>
          </a:xfrm>
        </p:grpSpPr>
        <p:sp>
          <p:nvSpPr>
            <p:cNvPr id="1282" name="Google Shape;1282;p99"/>
            <p:cNvSpPr/>
            <p:nvPr/>
          </p:nvSpPr>
          <p:spPr>
            <a:xfrm>
              <a:off x="5271108" y="4222990"/>
              <a:ext cx="6127200" cy="2060700"/>
            </a:xfrm>
            <a:prstGeom prst="rect">
              <a:avLst/>
            </a:prstGeom>
            <a:solidFill>
              <a:srgbClr val="F3F3F3"/>
            </a:solidFill>
            <a:ln w="9525" cap="flat" cmpd="sng">
              <a:solidFill>
                <a:srgbClr val="DBDBDB"/>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72000" marR="0" lvl="0" indent="0" algn="l" rtl="0">
                <a:lnSpc>
                  <a:spcPct val="115000"/>
                </a:lnSpc>
                <a:spcBef>
                  <a:spcPts val="0"/>
                </a:spcBef>
                <a:spcAft>
                  <a:spcPts val="0"/>
                </a:spcAft>
                <a:buClr>
                  <a:schemeClr val="dk1"/>
                </a:buClr>
                <a:buSzPts val="1100"/>
                <a:buFont typeface="Arial"/>
                <a:buNone/>
              </a:pPr>
              <a:r>
                <a:rPr lang="en-US" sz="1800" b="0" i="0" u="none" strike="noStrike" cap="none">
                  <a:solidFill>
                    <a:srgbClr val="3F3F3F"/>
                  </a:solidFill>
                  <a:latin typeface="Courier New"/>
                  <a:ea typeface="Courier New"/>
                  <a:cs typeface="Courier New"/>
                  <a:sym typeface="Courier New"/>
                </a:rPr>
                <a:t>	&lt;div class="alert alert-success" role="alert"&gt;</a:t>
              </a:r>
              <a:endParaRPr sz="1800" b="0" i="0" u="none" strike="noStrike" cap="none">
                <a:solidFill>
                  <a:srgbClr val="3F3F3F"/>
                </a:solidFill>
                <a:latin typeface="Courier New"/>
                <a:ea typeface="Courier New"/>
                <a:cs typeface="Courier New"/>
                <a:sym typeface="Courier New"/>
              </a:endParaRPr>
            </a:p>
            <a:p>
              <a:pPr marL="72000" marR="0" lvl="0" indent="0" algn="l" rtl="0">
                <a:lnSpc>
                  <a:spcPct val="115000"/>
                </a:lnSpc>
                <a:spcBef>
                  <a:spcPts val="0"/>
                </a:spcBef>
                <a:spcAft>
                  <a:spcPts val="0"/>
                </a:spcAft>
                <a:buClr>
                  <a:schemeClr val="dk1"/>
                </a:buClr>
                <a:buSzPts val="1100"/>
                <a:buFont typeface="Arial"/>
                <a:buNone/>
              </a:pPr>
              <a:endParaRPr sz="1800" b="0" i="0" u="none" strike="noStrike" cap="none">
                <a:solidFill>
                  <a:srgbClr val="3F3F3F"/>
                </a:solidFill>
                <a:latin typeface="Courier New"/>
                <a:ea typeface="Courier New"/>
                <a:cs typeface="Courier New"/>
                <a:sym typeface="Courier New"/>
              </a:endParaRPr>
            </a:p>
            <a:p>
              <a:pPr marL="72000" marR="0" lvl="0" indent="0" algn="l" rtl="0">
                <a:lnSpc>
                  <a:spcPct val="115000"/>
                </a:lnSpc>
                <a:spcBef>
                  <a:spcPts val="0"/>
                </a:spcBef>
                <a:spcAft>
                  <a:spcPts val="0"/>
                </a:spcAft>
                <a:buClr>
                  <a:schemeClr val="dk1"/>
                </a:buClr>
                <a:buSzPts val="1100"/>
                <a:buFont typeface="Arial"/>
                <a:buNone/>
              </a:pPr>
              <a:r>
                <a:rPr lang="en-US" sz="1800" b="0" i="0" u="none" strike="noStrike" cap="none">
                  <a:solidFill>
                    <a:srgbClr val="3F3F3F"/>
                  </a:solidFill>
                  <a:latin typeface="Courier New"/>
                  <a:ea typeface="Courier New"/>
                  <a:cs typeface="Courier New"/>
                  <a:sym typeface="Courier New"/>
                </a:rPr>
                <a:t>  	&lt;h4 class="alert-heading"&gt;Well done!&lt;/h4&gt;</a:t>
              </a:r>
              <a:endParaRPr sz="1800" b="0" i="0" u="none" strike="noStrike" cap="none">
                <a:solidFill>
                  <a:srgbClr val="3F3F3F"/>
                </a:solidFill>
                <a:latin typeface="Courier New"/>
                <a:ea typeface="Courier New"/>
                <a:cs typeface="Courier New"/>
                <a:sym typeface="Courier New"/>
              </a:endParaRPr>
            </a:p>
            <a:p>
              <a:pPr marL="72000" marR="0" lvl="0" indent="0" algn="l" rtl="0">
                <a:lnSpc>
                  <a:spcPct val="115000"/>
                </a:lnSpc>
                <a:spcBef>
                  <a:spcPts val="0"/>
                </a:spcBef>
                <a:spcAft>
                  <a:spcPts val="0"/>
                </a:spcAft>
                <a:buClr>
                  <a:schemeClr val="dk1"/>
                </a:buClr>
                <a:buSzPts val="1100"/>
                <a:buFont typeface="Arial"/>
                <a:buNone/>
              </a:pPr>
              <a:r>
                <a:rPr lang="en-US" sz="1800" b="0" i="0" u="none" strike="noStrike" cap="none">
                  <a:solidFill>
                    <a:srgbClr val="3F3F3F"/>
                  </a:solidFill>
                  <a:latin typeface="Courier New"/>
                  <a:ea typeface="Courier New"/>
                  <a:cs typeface="Courier New"/>
                  <a:sym typeface="Courier New"/>
                </a:rPr>
                <a:t>  	&lt;p&gt;You have read the message.&lt;/p&gt;</a:t>
              </a:r>
              <a:endParaRPr sz="1800" b="0" i="0" u="none" strike="noStrike" cap="none">
                <a:solidFill>
                  <a:srgbClr val="3F3F3F"/>
                </a:solidFill>
                <a:latin typeface="Courier New"/>
                <a:ea typeface="Courier New"/>
                <a:cs typeface="Courier New"/>
                <a:sym typeface="Courier New"/>
              </a:endParaRPr>
            </a:p>
            <a:p>
              <a:pPr marL="72000" marR="0" lvl="0" indent="0" algn="l" rtl="0">
                <a:lnSpc>
                  <a:spcPct val="115000"/>
                </a:lnSpc>
                <a:spcBef>
                  <a:spcPts val="0"/>
                </a:spcBef>
                <a:spcAft>
                  <a:spcPts val="0"/>
                </a:spcAft>
                <a:buClr>
                  <a:schemeClr val="dk1"/>
                </a:buClr>
                <a:buSzPts val="1100"/>
                <a:buFont typeface="Arial"/>
                <a:buNone/>
              </a:pPr>
              <a:r>
                <a:rPr lang="en-US" sz="1800" b="0" i="0" u="none" strike="noStrike" cap="none">
                  <a:solidFill>
                    <a:srgbClr val="3F3F3F"/>
                  </a:solidFill>
                  <a:latin typeface="Courier New"/>
                  <a:ea typeface="Courier New"/>
                  <a:cs typeface="Courier New"/>
                  <a:sym typeface="Courier New"/>
                </a:rPr>
                <a:t>  	&lt;hr&gt;</a:t>
              </a:r>
              <a:endParaRPr sz="1800" b="0" i="0" u="none" strike="noStrike" cap="none">
                <a:solidFill>
                  <a:srgbClr val="3F3F3F"/>
                </a:solidFill>
                <a:latin typeface="Courier New"/>
                <a:ea typeface="Courier New"/>
                <a:cs typeface="Courier New"/>
                <a:sym typeface="Courier New"/>
              </a:endParaRPr>
            </a:p>
            <a:p>
              <a:pPr marL="72000" marR="0" lvl="0" indent="0" algn="l" rtl="0">
                <a:lnSpc>
                  <a:spcPct val="115000"/>
                </a:lnSpc>
                <a:spcBef>
                  <a:spcPts val="0"/>
                </a:spcBef>
                <a:spcAft>
                  <a:spcPts val="0"/>
                </a:spcAft>
                <a:buClr>
                  <a:schemeClr val="dk1"/>
                </a:buClr>
                <a:buSzPts val="1100"/>
                <a:buFont typeface="Arial"/>
                <a:buNone/>
              </a:pPr>
              <a:r>
                <a:rPr lang="en-US" sz="1800" b="0" i="0" u="none" strike="noStrike" cap="none">
                  <a:solidFill>
                    <a:srgbClr val="3F3F3F"/>
                  </a:solidFill>
                  <a:latin typeface="Courier New"/>
                  <a:ea typeface="Courier New"/>
                  <a:cs typeface="Courier New"/>
                  <a:sym typeface="Courier New"/>
                </a:rPr>
                <a:t>  	&lt;p class="mb-0"&gt;Use margin utilities whenever you want!&lt;/p&gt;</a:t>
              </a:r>
              <a:endParaRPr sz="1800" b="0" i="0" u="none" strike="noStrike" cap="none">
                <a:solidFill>
                  <a:srgbClr val="3F3F3F"/>
                </a:solidFill>
                <a:latin typeface="Courier New"/>
                <a:ea typeface="Courier New"/>
                <a:cs typeface="Courier New"/>
                <a:sym typeface="Courier New"/>
              </a:endParaRPr>
            </a:p>
            <a:p>
              <a:pPr marL="72000" marR="0" lvl="0" indent="0" algn="l" rtl="0">
                <a:lnSpc>
                  <a:spcPct val="115000"/>
                </a:lnSpc>
                <a:spcBef>
                  <a:spcPts val="0"/>
                </a:spcBef>
                <a:spcAft>
                  <a:spcPts val="0"/>
                </a:spcAft>
                <a:buClr>
                  <a:schemeClr val="dk1"/>
                </a:buClr>
                <a:buSzPts val="1100"/>
                <a:buFont typeface="Arial"/>
                <a:buNone/>
              </a:pPr>
              <a:r>
                <a:rPr lang="en-US" sz="1800" b="0" i="0" u="none" strike="noStrike" cap="none">
                  <a:solidFill>
                    <a:srgbClr val="3F3F3F"/>
                  </a:solidFill>
                  <a:latin typeface="Courier New"/>
                  <a:ea typeface="Courier New"/>
                  <a:cs typeface="Courier New"/>
                  <a:sym typeface="Courier New"/>
                </a:rPr>
                <a:t>&lt;/div&gt;</a:t>
              </a:r>
              <a:endParaRPr sz="1800" b="0" i="0" u="none" strike="noStrike" cap="none">
                <a:solidFill>
                  <a:srgbClr val="3F3F3F"/>
                </a:solidFill>
                <a:latin typeface="Courier New"/>
                <a:ea typeface="Courier New"/>
                <a:cs typeface="Courier New"/>
                <a:sym typeface="Courier New"/>
              </a:endParaRPr>
            </a:p>
          </p:txBody>
        </p:sp>
        <p:sp>
          <p:nvSpPr>
            <p:cNvPr id="1283" name="Google Shape;1283;p99"/>
            <p:cNvSpPr/>
            <p:nvPr/>
          </p:nvSpPr>
          <p:spPr>
            <a:xfrm>
              <a:off x="5271115" y="3704159"/>
              <a:ext cx="6127200" cy="518832"/>
            </a:xfrm>
            <a:prstGeom prst="round2SameRect">
              <a:avLst>
                <a:gd name="adj1" fmla="val 27454"/>
                <a:gd name="adj2" fmla="val 0"/>
              </a:avLst>
            </a:prstGeom>
            <a:solidFill>
              <a:srgbClr val="2E75B5"/>
            </a:solidFill>
            <a:ln w="9525" cap="flat" cmpd="sng">
              <a:solidFill>
                <a:srgbClr val="2E75B5"/>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000" b="1" i="0" u="none" strike="noStrike" cap="none">
                  <a:solidFill>
                    <a:srgbClr val="FFFFFF"/>
                  </a:solidFill>
                  <a:latin typeface="Open Sans"/>
                  <a:ea typeface="Open Sans"/>
                  <a:cs typeface="Open Sans"/>
                  <a:sym typeface="Open Sans"/>
                </a:rPr>
                <a:t>Example:</a:t>
              </a:r>
              <a:endParaRPr sz="2000" b="1" i="0" u="none" strike="noStrike" cap="none">
                <a:solidFill>
                  <a:srgbClr val="FFFFFF"/>
                </a:solidFill>
                <a:latin typeface="Open Sans"/>
                <a:ea typeface="Open Sans"/>
                <a:cs typeface="Open Sans"/>
                <a:sym typeface="Open Sans"/>
              </a:endParaRPr>
            </a:p>
          </p:txBody>
        </p:sp>
        <p:sp>
          <p:nvSpPr>
            <p:cNvPr id="1284" name="Google Shape;1284;p99"/>
            <p:cNvSpPr/>
            <p:nvPr/>
          </p:nvSpPr>
          <p:spPr>
            <a:xfrm>
              <a:off x="5271115" y="6234071"/>
              <a:ext cx="6127200" cy="133500"/>
            </a:xfrm>
            <a:prstGeom prst="rect">
              <a:avLst/>
            </a:prstGeom>
            <a:solidFill>
              <a:srgbClr val="2E75B5"/>
            </a:solidFill>
            <a:ln w="9525" cap="flat" cmpd="sng">
              <a:solidFill>
                <a:srgbClr val="2E75B5"/>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1285" name="Google Shape;1285;p99"/>
          <p:cNvSpPr txBox="1"/>
          <p:nvPr/>
        </p:nvSpPr>
        <p:spPr>
          <a:xfrm>
            <a:off x="4058860" y="1566539"/>
            <a:ext cx="8138160" cy="43088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2200" b="0" i="0" u="none" strike="noStrike" cap="none">
                <a:solidFill>
                  <a:srgbClr val="3F3F3F"/>
                </a:solidFill>
                <a:latin typeface="Open Sans"/>
                <a:ea typeface="Open Sans"/>
                <a:cs typeface="Open Sans"/>
                <a:sym typeface="Open Sans"/>
              </a:rPr>
              <a:t>Alerts can have additional HTML elements.</a:t>
            </a:r>
            <a:endParaRPr/>
          </a:p>
        </p:txBody>
      </p:sp>
      <p:sp>
        <p:nvSpPr>
          <p:cNvPr id="14" name="Brandline_LVC">
            <a:extLst>
              <a:ext uri="{FF2B5EF4-FFF2-40B4-BE49-F238E27FC236}">
                <a16:creationId xmlns:a16="http://schemas.microsoft.com/office/drawing/2014/main" id="{4D6C3F6A-847E-248A-3308-490D6CA73402}"/>
              </a:ext>
            </a:extLst>
          </p:cNvPr>
          <p:cNvSpPr/>
          <p:nvPr/>
        </p:nvSpPr>
        <p:spPr>
          <a:xfrm>
            <a:off x="4800600" y="816324"/>
            <a:ext cx="6659642"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290"/>
        <p:cNvGrpSpPr/>
        <p:nvPr/>
      </p:nvGrpSpPr>
      <p:grpSpPr>
        <a:xfrm>
          <a:off x="0" y="0"/>
          <a:ext cx="0" cy="0"/>
          <a:chOff x="0" y="0"/>
          <a:chExt cx="0" cy="0"/>
        </a:xfrm>
      </p:grpSpPr>
      <p:sp>
        <p:nvSpPr>
          <p:cNvPr id="1291" name="Google Shape;1291;p100"/>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dirty="0"/>
              <a:t>Bootstrap: Alerts</a:t>
            </a:r>
            <a:endParaRPr dirty="0"/>
          </a:p>
        </p:txBody>
      </p:sp>
      <p:grpSp>
        <p:nvGrpSpPr>
          <p:cNvPr id="1293" name="Google Shape;1293;p100"/>
          <p:cNvGrpSpPr/>
          <p:nvPr/>
        </p:nvGrpSpPr>
        <p:grpSpPr>
          <a:xfrm>
            <a:off x="1477240" y="3841536"/>
            <a:ext cx="6186028" cy="2382291"/>
            <a:chOff x="5271108" y="3704158"/>
            <a:chExt cx="6127207" cy="2296184"/>
          </a:xfrm>
        </p:grpSpPr>
        <p:sp>
          <p:nvSpPr>
            <p:cNvPr id="1294" name="Google Shape;1294;p100"/>
            <p:cNvSpPr/>
            <p:nvPr/>
          </p:nvSpPr>
          <p:spPr>
            <a:xfrm>
              <a:off x="5271108" y="4222986"/>
              <a:ext cx="6127200" cy="1646400"/>
            </a:xfrm>
            <a:prstGeom prst="rect">
              <a:avLst/>
            </a:prstGeom>
            <a:solidFill>
              <a:srgbClr val="F3F3F3"/>
            </a:solidFill>
            <a:ln w="9525" cap="flat" cmpd="sng">
              <a:solidFill>
                <a:srgbClr val="DBDBDB"/>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72000" marR="0" lvl="0" indent="0" algn="l" rtl="0">
                <a:lnSpc>
                  <a:spcPct val="100000"/>
                </a:lnSpc>
                <a:spcBef>
                  <a:spcPts val="0"/>
                </a:spcBef>
                <a:spcAft>
                  <a:spcPts val="0"/>
                </a:spcAft>
                <a:buClr>
                  <a:schemeClr val="dk1"/>
                </a:buClr>
                <a:buSzPts val="1100"/>
                <a:buFont typeface="Arial"/>
                <a:buNone/>
              </a:pPr>
              <a:r>
                <a:rPr lang="en-US" sz="1800" b="0" i="0" u="none" strike="noStrike" cap="none">
                  <a:solidFill>
                    <a:srgbClr val="3F3F3F"/>
                  </a:solidFill>
                  <a:latin typeface="Courier New"/>
                  <a:ea typeface="Courier New"/>
                  <a:cs typeface="Courier New"/>
                  <a:sym typeface="Courier New"/>
                </a:rPr>
                <a:t>$('.alert').alert()</a:t>
              </a:r>
              <a:endParaRPr sz="1800" b="0" i="0" u="none" strike="noStrike" cap="none">
                <a:solidFill>
                  <a:srgbClr val="3F3F3F"/>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400"/>
                <a:buFont typeface="Arial"/>
                <a:buNone/>
              </a:pPr>
              <a:endParaRPr sz="1800" b="0" i="0" u="none" strike="noStrike" cap="none">
                <a:solidFill>
                  <a:srgbClr val="3F3F3F"/>
                </a:solidFill>
                <a:latin typeface="Courier New"/>
                <a:ea typeface="Courier New"/>
                <a:cs typeface="Courier New"/>
                <a:sym typeface="Courier New"/>
              </a:endParaRPr>
            </a:p>
          </p:txBody>
        </p:sp>
        <p:sp>
          <p:nvSpPr>
            <p:cNvPr id="1295" name="Google Shape;1295;p100"/>
            <p:cNvSpPr/>
            <p:nvPr/>
          </p:nvSpPr>
          <p:spPr>
            <a:xfrm>
              <a:off x="5271115" y="3704158"/>
              <a:ext cx="6127200" cy="597600"/>
            </a:xfrm>
            <a:prstGeom prst="round2SameRect">
              <a:avLst>
                <a:gd name="adj1" fmla="val 27454"/>
                <a:gd name="adj2" fmla="val 0"/>
              </a:avLst>
            </a:prstGeom>
            <a:solidFill>
              <a:srgbClr val="2E75B5"/>
            </a:solidFill>
            <a:ln w="9525" cap="flat" cmpd="sng">
              <a:solidFill>
                <a:srgbClr val="2E75B5"/>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000" b="1" i="0" u="none" strike="noStrike" cap="none">
                  <a:solidFill>
                    <a:srgbClr val="FFFFFF"/>
                  </a:solidFill>
                  <a:latin typeface="Open Sans"/>
                  <a:ea typeface="Open Sans"/>
                  <a:cs typeface="Open Sans"/>
                  <a:sym typeface="Open Sans"/>
                </a:rPr>
                <a:t>Example using JavaScript:</a:t>
              </a:r>
              <a:endParaRPr sz="2000" b="1" i="0" u="none" strike="noStrike" cap="none">
                <a:solidFill>
                  <a:srgbClr val="FFFFFF"/>
                </a:solidFill>
                <a:latin typeface="Open Sans"/>
                <a:ea typeface="Open Sans"/>
                <a:cs typeface="Open Sans"/>
                <a:sym typeface="Open Sans"/>
              </a:endParaRPr>
            </a:p>
          </p:txBody>
        </p:sp>
        <p:sp>
          <p:nvSpPr>
            <p:cNvPr id="1296" name="Google Shape;1296;p100"/>
            <p:cNvSpPr/>
            <p:nvPr/>
          </p:nvSpPr>
          <p:spPr>
            <a:xfrm>
              <a:off x="5271115" y="5866842"/>
              <a:ext cx="6127200" cy="133500"/>
            </a:xfrm>
            <a:prstGeom prst="rect">
              <a:avLst/>
            </a:prstGeom>
            <a:solidFill>
              <a:srgbClr val="2E75B5"/>
            </a:solidFill>
            <a:ln w="9525" cap="flat" cmpd="sng">
              <a:solidFill>
                <a:srgbClr val="2E75B5"/>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1297" name="Google Shape;1297;p100"/>
          <p:cNvGrpSpPr/>
          <p:nvPr/>
        </p:nvGrpSpPr>
        <p:grpSpPr>
          <a:xfrm>
            <a:off x="8839790" y="3841536"/>
            <a:ext cx="6186028" cy="2382291"/>
            <a:chOff x="5271108" y="3704158"/>
            <a:chExt cx="6127207" cy="2296184"/>
          </a:xfrm>
        </p:grpSpPr>
        <p:sp>
          <p:nvSpPr>
            <p:cNvPr id="1298" name="Google Shape;1298;p100"/>
            <p:cNvSpPr/>
            <p:nvPr/>
          </p:nvSpPr>
          <p:spPr>
            <a:xfrm>
              <a:off x="5271108" y="4222986"/>
              <a:ext cx="6127200" cy="1646400"/>
            </a:xfrm>
            <a:prstGeom prst="rect">
              <a:avLst/>
            </a:prstGeom>
            <a:solidFill>
              <a:srgbClr val="F3F3F3"/>
            </a:solidFill>
            <a:ln w="9525" cap="flat" cmpd="sng">
              <a:solidFill>
                <a:srgbClr val="DBDBDB"/>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72000" marR="0" lvl="0" indent="0" algn="l" rtl="0">
                <a:lnSpc>
                  <a:spcPct val="115000"/>
                </a:lnSpc>
                <a:spcBef>
                  <a:spcPts val="0"/>
                </a:spcBef>
                <a:spcAft>
                  <a:spcPts val="0"/>
                </a:spcAft>
                <a:buClr>
                  <a:schemeClr val="dk1"/>
                </a:buClr>
                <a:buSzPts val="1100"/>
                <a:buFont typeface="Arial"/>
                <a:buNone/>
              </a:pPr>
              <a:r>
                <a:rPr lang="en-US" sz="1800" b="0" i="0" u="none" strike="noStrike" cap="none">
                  <a:solidFill>
                    <a:srgbClr val="3F3F3F"/>
                  </a:solidFill>
                  <a:latin typeface="Courier New"/>
                  <a:ea typeface="Courier New"/>
                  <a:cs typeface="Courier New"/>
                  <a:sym typeface="Courier New"/>
                </a:rPr>
                <a:t>&lt;button type="button" class="close" data-dismiss="alert"&gt;</a:t>
              </a:r>
              <a:endParaRPr sz="1800" b="0" i="0" u="none" strike="noStrike" cap="none">
                <a:solidFill>
                  <a:srgbClr val="3F3F3F"/>
                </a:solidFill>
                <a:latin typeface="Courier New"/>
                <a:ea typeface="Courier New"/>
                <a:cs typeface="Courier New"/>
                <a:sym typeface="Courier New"/>
              </a:endParaRPr>
            </a:p>
            <a:p>
              <a:pPr marL="72000" marR="0" lvl="0" indent="0" algn="l" rtl="0">
                <a:lnSpc>
                  <a:spcPct val="115000"/>
                </a:lnSpc>
                <a:spcBef>
                  <a:spcPts val="0"/>
                </a:spcBef>
                <a:spcAft>
                  <a:spcPts val="0"/>
                </a:spcAft>
                <a:buClr>
                  <a:schemeClr val="dk1"/>
                </a:buClr>
                <a:buSzPts val="1100"/>
                <a:buFont typeface="Arial"/>
                <a:buNone/>
              </a:pPr>
              <a:r>
                <a:rPr lang="en-US" sz="1800" b="0" i="0" u="none" strike="noStrike" cap="none">
                  <a:solidFill>
                    <a:srgbClr val="3F3F3F"/>
                  </a:solidFill>
                  <a:latin typeface="Courier New"/>
                  <a:ea typeface="Courier New"/>
                  <a:cs typeface="Courier New"/>
                  <a:sym typeface="Courier New"/>
                </a:rPr>
                <a:t>&lt;/button&gt;</a:t>
              </a:r>
              <a:endParaRPr sz="1800" b="0" i="0" u="none" strike="noStrike" cap="none">
                <a:solidFill>
                  <a:srgbClr val="3F3F3F"/>
                </a:solidFill>
                <a:latin typeface="Courier New"/>
                <a:ea typeface="Courier New"/>
                <a:cs typeface="Courier New"/>
                <a:sym typeface="Courier New"/>
              </a:endParaRPr>
            </a:p>
          </p:txBody>
        </p:sp>
        <p:sp>
          <p:nvSpPr>
            <p:cNvPr id="1299" name="Google Shape;1299;p100"/>
            <p:cNvSpPr/>
            <p:nvPr/>
          </p:nvSpPr>
          <p:spPr>
            <a:xfrm>
              <a:off x="5271115" y="3704158"/>
              <a:ext cx="6127200" cy="597600"/>
            </a:xfrm>
            <a:prstGeom prst="round2SameRect">
              <a:avLst>
                <a:gd name="adj1" fmla="val 27454"/>
                <a:gd name="adj2" fmla="val 0"/>
              </a:avLst>
            </a:prstGeom>
            <a:solidFill>
              <a:srgbClr val="2E75B5"/>
            </a:solidFill>
            <a:ln w="9525" cap="flat" cmpd="sng">
              <a:solidFill>
                <a:srgbClr val="2E75B5"/>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000" b="1" i="0" u="none" strike="noStrike" cap="none">
                  <a:solidFill>
                    <a:srgbClr val="FFFFFF"/>
                  </a:solidFill>
                  <a:latin typeface="Open Sans"/>
                  <a:ea typeface="Open Sans"/>
                  <a:cs typeface="Open Sans"/>
                  <a:sym typeface="Open Sans"/>
                </a:rPr>
                <a:t>Example using data attributes of button:</a:t>
              </a:r>
              <a:endParaRPr sz="2000" b="1" i="0" u="none" strike="noStrike" cap="none">
                <a:solidFill>
                  <a:srgbClr val="FFFFFF"/>
                </a:solidFill>
                <a:latin typeface="Open Sans"/>
                <a:ea typeface="Open Sans"/>
                <a:cs typeface="Open Sans"/>
                <a:sym typeface="Open Sans"/>
              </a:endParaRPr>
            </a:p>
          </p:txBody>
        </p:sp>
        <p:sp>
          <p:nvSpPr>
            <p:cNvPr id="1300" name="Google Shape;1300;p100"/>
            <p:cNvSpPr/>
            <p:nvPr/>
          </p:nvSpPr>
          <p:spPr>
            <a:xfrm>
              <a:off x="5271115" y="5866842"/>
              <a:ext cx="6127200" cy="133500"/>
            </a:xfrm>
            <a:prstGeom prst="rect">
              <a:avLst/>
            </a:prstGeom>
            <a:solidFill>
              <a:srgbClr val="2E75B5"/>
            </a:solidFill>
            <a:ln w="9525" cap="flat" cmpd="sng">
              <a:solidFill>
                <a:srgbClr val="2E75B5"/>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1301" name="Google Shape;1301;p100"/>
          <p:cNvSpPr txBox="1"/>
          <p:nvPr/>
        </p:nvSpPr>
        <p:spPr>
          <a:xfrm>
            <a:off x="4056915" y="1754236"/>
            <a:ext cx="8142050" cy="43088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2200" b="0" i="0" u="none" strike="noStrike" cap="none">
                <a:solidFill>
                  <a:srgbClr val="3F3F3F"/>
                </a:solidFill>
                <a:latin typeface="Open Sans"/>
                <a:ea typeface="Open Sans"/>
                <a:cs typeface="Open Sans"/>
                <a:sym typeface="Open Sans"/>
              </a:rPr>
              <a:t>Alerts can be dismissed in the following ways:</a:t>
            </a:r>
            <a:endParaRPr/>
          </a:p>
        </p:txBody>
      </p:sp>
      <p:sp>
        <p:nvSpPr>
          <p:cNvPr id="5" name="Brandline_LVC">
            <a:extLst>
              <a:ext uri="{FF2B5EF4-FFF2-40B4-BE49-F238E27FC236}">
                <a16:creationId xmlns:a16="http://schemas.microsoft.com/office/drawing/2014/main" id="{CF3169F8-F5DC-037B-86E3-B6259D719BC8}"/>
              </a:ext>
            </a:extLst>
          </p:cNvPr>
          <p:cNvSpPr/>
          <p:nvPr/>
        </p:nvSpPr>
        <p:spPr>
          <a:xfrm>
            <a:off x="6248400" y="816324"/>
            <a:ext cx="3770392"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306"/>
        <p:cNvGrpSpPr/>
        <p:nvPr/>
      </p:nvGrpSpPr>
      <p:grpSpPr>
        <a:xfrm>
          <a:off x="0" y="0"/>
          <a:ext cx="0" cy="0"/>
          <a:chOff x="0" y="0"/>
          <a:chExt cx="0" cy="0"/>
        </a:xfrm>
      </p:grpSpPr>
      <p:sp>
        <p:nvSpPr>
          <p:cNvPr id="1307" name="Google Shape;1307;p101"/>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dirty="0"/>
              <a:t>JavaScript Behavior: Methods</a:t>
            </a:r>
            <a:endParaRPr dirty="0"/>
          </a:p>
        </p:txBody>
      </p:sp>
      <p:graphicFrame>
        <p:nvGraphicFramePr>
          <p:cNvPr id="1309" name="Google Shape;1309;p101"/>
          <p:cNvGraphicFramePr/>
          <p:nvPr/>
        </p:nvGraphicFramePr>
        <p:xfrm>
          <a:off x="1371601" y="2145760"/>
          <a:ext cx="14026850" cy="3869200"/>
        </p:xfrm>
        <a:graphic>
          <a:graphicData uri="http://schemas.openxmlformats.org/drawingml/2006/table">
            <a:tbl>
              <a:tblPr>
                <a:noFill/>
              </a:tblPr>
              <a:tblGrid>
                <a:gridCol w="3657600">
                  <a:extLst>
                    <a:ext uri="{9D8B030D-6E8A-4147-A177-3AD203B41FA5}">
                      <a16:colId xmlns:a16="http://schemas.microsoft.com/office/drawing/2014/main" val="20000"/>
                    </a:ext>
                  </a:extLst>
                </a:gridCol>
                <a:gridCol w="10369250">
                  <a:extLst>
                    <a:ext uri="{9D8B030D-6E8A-4147-A177-3AD203B41FA5}">
                      <a16:colId xmlns:a16="http://schemas.microsoft.com/office/drawing/2014/main" val="20001"/>
                    </a:ext>
                  </a:extLst>
                </a:gridCol>
              </a:tblGrid>
              <a:tr h="725350">
                <a:tc>
                  <a:txBody>
                    <a:bodyPr/>
                    <a:lstStyle/>
                    <a:p>
                      <a:pPr marL="0" marR="0" lvl="0" indent="0" algn="ctr" rtl="0">
                        <a:lnSpc>
                          <a:spcPct val="115000"/>
                        </a:lnSpc>
                        <a:spcBef>
                          <a:spcPts val="0"/>
                        </a:spcBef>
                        <a:spcAft>
                          <a:spcPts val="0"/>
                        </a:spcAft>
                        <a:buClr>
                          <a:srgbClr val="000000"/>
                        </a:buClr>
                        <a:buSzPts val="2200"/>
                        <a:buFont typeface="Arial"/>
                        <a:buNone/>
                      </a:pPr>
                      <a:r>
                        <a:rPr lang="en-US" sz="2200" b="1" u="none" strike="noStrike" cap="none">
                          <a:solidFill>
                            <a:srgbClr val="3F3F3F"/>
                          </a:solidFill>
                          <a:latin typeface="Open Sans"/>
                          <a:ea typeface="Open Sans"/>
                          <a:cs typeface="Open Sans"/>
                          <a:sym typeface="Open Sans"/>
                        </a:rPr>
                        <a:t>Method</a:t>
                      </a:r>
                      <a:endParaRPr sz="2200" b="1" u="none" strike="noStrike" cap="none">
                        <a:solidFill>
                          <a:srgbClr val="3F3F3F"/>
                        </a:solidFill>
                        <a:latin typeface="Open Sans"/>
                        <a:ea typeface="Open Sans"/>
                        <a:cs typeface="Open Sans"/>
                        <a:sym typeface="Open Sans"/>
                      </a:endParaRPr>
                    </a:p>
                  </a:txBody>
                  <a:tcPr marL="9525" marR="9525" marT="9525" marB="9525" anchor="ctr"/>
                </a:tc>
                <a:tc>
                  <a:txBody>
                    <a:bodyPr/>
                    <a:lstStyle/>
                    <a:p>
                      <a:pPr marL="0" marR="0" lvl="0" indent="0" algn="ctr" rtl="0">
                        <a:lnSpc>
                          <a:spcPct val="115000"/>
                        </a:lnSpc>
                        <a:spcBef>
                          <a:spcPts val="0"/>
                        </a:spcBef>
                        <a:spcAft>
                          <a:spcPts val="0"/>
                        </a:spcAft>
                        <a:buClr>
                          <a:srgbClr val="000000"/>
                        </a:buClr>
                        <a:buSzPts val="2200"/>
                        <a:buFont typeface="Arial"/>
                        <a:buNone/>
                      </a:pPr>
                      <a:r>
                        <a:rPr lang="en-US" sz="2200" b="1" u="none" strike="noStrike" cap="none">
                          <a:solidFill>
                            <a:srgbClr val="3F3F3F"/>
                          </a:solidFill>
                          <a:latin typeface="Open Sans"/>
                          <a:ea typeface="Open Sans"/>
                          <a:cs typeface="Open Sans"/>
                          <a:sym typeface="Open Sans"/>
                        </a:rPr>
                        <a:t>Description</a:t>
                      </a:r>
                      <a:endParaRPr sz="2200" b="1" u="none" strike="noStrike" cap="none">
                        <a:solidFill>
                          <a:srgbClr val="3F3F3F"/>
                        </a:solidFill>
                        <a:latin typeface="Open Sans"/>
                        <a:ea typeface="Open Sans"/>
                        <a:cs typeface="Open Sans"/>
                        <a:sym typeface="Open Sans"/>
                      </a:endParaRPr>
                    </a:p>
                  </a:txBody>
                  <a:tcPr marL="9525" marR="9525" marT="9525" marB="9525" anchor="ctr"/>
                </a:tc>
                <a:extLst>
                  <a:ext uri="{0D108BD9-81ED-4DB2-BD59-A6C34878D82A}">
                    <a16:rowId xmlns:a16="http://schemas.microsoft.com/office/drawing/2014/main" val="10000"/>
                  </a:ext>
                </a:extLst>
              </a:tr>
              <a:tr h="1328125">
                <a:tc>
                  <a:txBody>
                    <a:bodyPr/>
                    <a:lstStyle/>
                    <a:p>
                      <a:pPr marL="0" marR="0" lvl="0" indent="0" algn="ctr" rtl="0">
                        <a:lnSpc>
                          <a:spcPct val="115000"/>
                        </a:lnSpc>
                        <a:spcBef>
                          <a:spcPts val="0"/>
                        </a:spcBef>
                        <a:spcAft>
                          <a:spcPts val="0"/>
                        </a:spcAft>
                        <a:buClr>
                          <a:srgbClr val="000000"/>
                        </a:buClr>
                        <a:buSzPts val="2200"/>
                        <a:buFont typeface="Arial"/>
                        <a:buNone/>
                      </a:pPr>
                      <a:r>
                        <a:rPr lang="en-US" sz="2200" b="0" u="none" strike="noStrike" cap="none">
                          <a:solidFill>
                            <a:srgbClr val="3F3F3F"/>
                          </a:solidFill>
                          <a:latin typeface="Open Sans"/>
                          <a:ea typeface="Open Sans"/>
                          <a:cs typeface="Open Sans"/>
                          <a:sym typeface="Open Sans"/>
                        </a:rPr>
                        <a:t>$().alert()</a:t>
                      </a:r>
                      <a:endParaRPr sz="2200" b="0" u="none" strike="noStrike" cap="none">
                        <a:solidFill>
                          <a:srgbClr val="3F3F3F"/>
                        </a:solidFill>
                        <a:latin typeface="Open Sans"/>
                        <a:ea typeface="Open Sans"/>
                        <a:cs typeface="Open Sans"/>
                        <a:sym typeface="Open Sans"/>
                      </a:endParaRPr>
                    </a:p>
                  </a:txBody>
                  <a:tcPr marL="9525" marR="9525" marT="9525" marB="9525" anchor="ctr"/>
                </a:tc>
                <a:tc>
                  <a:txBody>
                    <a:bodyPr/>
                    <a:lstStyle/>
                    <a:p>
                      <a:pPr marL="0" marR="0" lvl="0" indent="0" algn="ctr" rtl="0">
                        <a:lnSpc>
                          <a:spcPct val="115000"/>
                        </a:lnSpc>
                        <a:spcBef>
                          <a:spcPts val="0"/>
                        </a:spcBef>
                        <a:spcAft>
                          <a:spcPts val="0"/>
                        </a:spcAft>
                        <a:buClr>
                          <a:srgbClr val="000000"/>
                        </a:buClr>
                        <a:buSzPts val="2200"/>
                        <a:buFont typeface="Arial"/>
                        <a:buNone/>
                      </a:pPr>
                      <a:r>
                        <a:rPr lang="en-US" sz="2200" u="none" strike="noStrike" cap="none">
                          <a:solidFill>
                            <a:srgbClr val="3F3F3F"/>
                          </a:solidFill>
                          <a:latin typeface="Open Sans"/>
                          <a:ea typeface="Open Sans"/>
                          <a:cs typeface="Open Sans"/>
                          <a:sym typeface="Open Sans"/>
                        </a:rPr>
                        <a:t>It makes an alert listen for click events on descendant elements, which have the data-dismiss=</a:t>
                      </a:r>
                      <a:r>
                        <a:rPr lang="en-US" sz="2200" i="1" u="none" strike="noStrike" cap="none">
                          <a:solidFill>
                            <a:srgbClr val="3F3F3F"/>
                          </a:solidFill>
                          <a:latin typeface="Open Sans"/>
                          <a:ea typeface="Open Sans"/>
                          <a:cs typeface="Open Sans"/>
                          <a:sym typeface="Open Sans"/>
                        </a:rPr>
                        <a:t>alert</a:t>
                      </a:r>
                      <a:r>
                        <a:rPr lang="en-US" sz="2200" u="none" strike="noStrike" cap="none">
                          <a:solidFill>
                            <a:srgbClr val="3F3F3F"/>
                          </a:solidFill>
                          <a:latin typeface="Open Sans"/>
                          <a:ea typeface="Open Sans"/>
                          <a:cs typeface="Open Sans"/>
                          <a:sym typeface="Open Sans"/>
                        </a:rPr>
                        <a:t> attribute.</a:t>
                      </a:r>
                      <a:endParaRPr sz="2200" u="none" strike="noStrike" cap="none">
                        <a:solidFill>
                          <a:srgbClr val="3F3F3F"/>
                        </a:solidFill>
                        <a:latin typeface="Open Sans"/>
                        <a:ea typeface="Open Sans"/>
                        <a:cs typeface="Open Sans"/>
                        <a:sym typeface="Open Sans"/>
                      </a:endParaRPr>
                    </a:p>
                  </a:txBody>
                  <a:tcPr marL="9525" marR="9525" marT="9525" marB="9525" anchor="ctr"/>
                </a:tc>
                <a:extLst>
                  <a:ext uri="{0D108BD9-81ED-4DB2-BD59-A6C34878D82A}">
                    <a16:rowId xmlns:a16="http://schemas.microsoft.com/office/drawing/2014/main" val="10001"/>
                  </a:ext>
                </a:extLst>
              </a:tr>
              <a:tr h="910600">
                <a:tc>
                  <a:txBody>
                    <a:bodyPr/>
                    <a:lstStyle/>
                    <a:p>
                      <a:pPr marL="0" marR="0" lvl="0" indent="0" algn="ctr" rtl="0">
                        <a:lnSpc>
                          <a:spcPct val="115000"/>
                        </a:lnSpc>
                        <a:spcBef>
                          <a:spcPts val="0"/>
                        </a:spcBef>
                        <a:spcAft>
                          <a:spcPts val="0"/>
                        </a:spcAft>
                        <a:buClr>
                          <a:srgbClr val="000000"/>
                        </a:buClr>
                        <a:buSzPts val="2200"/>
                        <a:buFont typeface="Arial"/>
                        <a:buNone/>
                      </a:pPr>
                      <a:r>
                        <a:rPr lang="en-US" sz="2200" b="0" u="none" strike="noStrike" cap="none">
                          <a:solidFill>
                            <a:srgbClr val="3F3F3F"/>
                          </a:solidFill>
                          <a:latin typeface="Open Sans"/>
                          <a:ea typeface="Open Sans"/>
                          <a:cs typeface="Open Sans"/>
                          <a:sym typeface="Open Sans"/>
                        </a:rPr>
                        <a:t>$().alert('close')</a:t>
                      </a:r>
                      <a:endParaRPr sz="2200" b="0" u="none" strike="noStrike" cap="none">
                        <a:solidFill>
                          <a:srgbClr val="3F3F3F"/>
                        </a:solidFill>
                        <a:latin typeface="Open Sans"/>
                        <a:ea typeface="Open Sans"/>
                        <a:cs typeface="Open Sans"/>
                        <a:sym typeface="Open Sans"/>
                      </a:endParaRPr>
                    </a:p>
                  </a:txBody>
                  <a:tcPr marL="9525" marR="9525" marT="9525" marB="9525" anchor="ctr"/>
                </a:tc>
                <a:tc>
                  <a:txBody>
                    <a:bodyPr/>
                    <a:lstStyle/>
                    <a:p>
                      <a:pPr marL="0" marR="0" lvl="0" indent="0" algn="ctr" rtl="0">
                        <a:lnSpc>
                          <a:spcPct val="115000"/>
                        </a:lnSpc>
                        <a:spcBef>
                          <a:spcPts val="0"/>
                        </a:spcBef>
                        <a:spcAft>
                          <a:spcPts val="0"/>
                        </a:spcAft>
                        <a:buClr>
                          <a:srgbClr val="000000"/>
                        </a:buClr>
                        <a:buSzPts val="2200"/>
                        <a:buFont typeface="Arial"/>
                        <a:buNone/>
                      </a:pPr>
                      <a:r>
                        <a:rPr lang="en-US" sz="2200" u="none" strike="noStrike" cap="none">
                          <a:solidFill>
                            <a:srgbClr val="3F3F3F"/>
                          </a:solidFill>
                          <a:latin typeface="Open Sans"/>
                          <a:ea typeface="Open Sans"/>
                          <a:cs typeface="Open Sans"/>
                          <a:sym typeface="Open Sans"/>
                        </a:rPr>
                        <a:t>It closes an alert by removing it from the DOM. If the .fade and .show classes are present on the element, the alert will fade out before it is removed.</a:t>
                      </a:r>
                      <a:endParaRPr sz="2200" u="none" strike="noStrike" cap="none">
                        <a:solidFill>
                          <a:srgbClr val="3F3F3F"/>
                        </a:solidFill>
                        <a:latin typeface="Open Sans"/>
                        <a:ea typeface="Open Sans"/>
                        <a:cs typeface="Open Sans"/>
                        <a:sym typeface="Open Sans"/>
                      </a:endParaRPr>
                    </a:p>
                  </a:txBody>
                  <a:tcPr marL="9525" marR="9525" marT="9525" marB="9525" anchor="ctr"/>
                </a:tc>
                <a:extLst>
                  <a:ext uri="{0D108BD9-81ED-4DB2-BD59-A6C34878D82A}">
                    <a16:rowId xmlns:a16="http://schemas.microsoft.com/office/drawing/2014/main" val="10002"/>
                  </a:ext>
                </a:extLst>
              </a:tr>
              <a:tr h="905125">
                <a:tc>
                  <a:txBody>
                    <a:bodyPr/>
                    <a:lstStyle/>
                    <a:p>
                      <a:pPr marL="0" marR="0" lvl="0" indent="0" algn="ctr" rtl="0">
                        <a:lnSpc>
                          <a:spcPct val="115000"/>
                        </a:lnSpc>
                        <a:spcBef>
                          <a:spcPts val="0"/>
                        </a:spcBef>
                        <a:spcAft>
                          <a:spcPts val="0"/>
                        </a:spcAft>
                        <a:buClr>
                          <a:srgbClr val="000000"/>
                        </a:buClr>
                        <a:buSzPts val="2200"/>
                        <a:buFont typeface="Arial"/>
                        <a:buNone/>
                      </a:pPr>
                      <a:r>
                        <a:rPr lang="en-US" sz="2200" b="0" u="none" strike="noStrike" cap="none">
                          <a:solidFill>
                            <a:srgbClr val="3F3F3F"/>
                          </a:solidFill>
                          <a:latin typeface="Open Sans"/>
                          <a:ea typeface="Open Sans"/>
                          <a:cs typeface="Open Sans"/>
                          <a:sym typeface="Open Sans"/>
                        </a:rPr>
                        <a:t>$().alert('dispose')</a:t>
                      </a:r>
                      <a:endParaRPr sz="2200" b="0" u="none" strike="noStrike" cap="none">
                        <a:solidFill>
                          <a:srgbClr val="3F3F3F"/>
                        </a:solidFill>
                        <a:latin typeface="Open Sans"/>
                        <a:ea typeface="Open Sans"/>
                        <a:cs typeface="Open Sans"/>
                        <a:sym typeface="Open Sans"/>
                      </a:endParaRPr>
                    </a:p>
                  </a:txBody>
                  <a:tcPr marL="9525" marR="9525" marT="9525" marB="9525" anchor="ctr"/>
                </a:tc>
                <a:tc>
                  <a:txBody>
                    <a:bodyPr/>
                    <a:lstStyle/>
                    <a:p>
                      <a:pPr marL="0" marR="0" lvl="0" indent="0" algn="ctr" rtl="0">
                        <a:lnSpc>
                          <a:spcPct val="115000"/>
                        </a:lnSpc>
                        <a:spcBef>
                          <a:spcPts val="0"/>
                        </a:spcBef>
                        <a:spcAft>
                          <a:spcPts val="0"/>
                        </a:spcAft>
                        <a:buClr>
                          <a:srgbClr val="000000"/>
                        </a:buClr>
                        <a:buSzPts val="2200"/>
                        <a:buFont typeface="Arial"/>
                        <a:buNone/>
                      </a:pPr>
                      <a:r>
                        <a:rPr lang="en-US" sz="2200" u="none" strike="noStrike" cap="none">
                          <a:solidFill>
                            <a:srgbClr val="3F3F3F"/>
                          </a:solidFill>
                          <a:latin typeface="Open Sans"/>
                          <a:ea typeface="Open Sans"/>
                          <a:cs typeface="Open Sans"/>
                          <a:sym typeface="Open Sans"/>
                        </a:rPr>
                        <a:t>It destroys an element’s alert.</a:t>
                      </a:r>
                      <a:endParaRPr sz="2200" u="none" strike="noStrike" cap="none">
                        <a:solidFill>
                          <a:srgbClr val="3F3F3F"/>
                        </a:solidFill>
                        <a:latin typeface="Open Sans"/>
                        <a:ea typeface="Open Sans"/>
                        <a:cs typeface="Open Sans"/>
                        <a:sym typeface="Open Sans"/>
                      </a:endParaRPr>
                    </a:p>
                  </a:txBody>
                  <a:tcPr marL="9525" marR="9525" marT="9525" marB="9525" anchor="ctr"/>
                </a:tc>
                <a:extLst>
                  <a:ext uri="{0D108BD9-81ED-4DB2-BD59-A6C34878D82A}">
                    <a16:rowId xmlns:a16="http://schemas.microsoft.com/office/drawing/2014/main" val="10003"/>
                  </a:ext>
                </a:extLst>
              </a:tr>
            </a:tbl>
          </a:graphicData>
        </a:graphic>
      </p:graphicFrame>
      <p:sp>
        <p:nvSpPr>
          <p:cNvPr id="1310" name="Google Shape;1310;p101"/>
          <p:cNvSpPr/>
          <p:nvPr/>
        </p:nvSpPr>
        <p:spPr>
          <a:xfrm>
            <a:off x="1771654" y="8606609"/>
            <a:ext cx="14026862" cy="346208"/>
          </a:xfrm>
          <a:prstGeom prst="rect">
            <a:avLst/>
          </a:prstGeom>
          <a:noFill/>
          <a:ln>
            <a:noFill/>
          </a:ln>
        </p:spPr>
        <p:txBody>
          <a:bodyPr spcFirstLastPara="1" wrap="square" lIns="91425" tIns="45700" rIns="91425" bIns="45700" anchor="t" anchorCtr="0">
            <a:spAutoFit/>
          </a:bodyPr>
          <a:lstStyle/>
          <a:p>
            <a:pPr marL="9525" marR="960596" lvl="0" indent="0" algn="r" rtl="0">
              <a:lnSpc>
                <a:spcPct val="150000"/>
              </a:lnSpc>
              <a:spcBef>
                <a:spcPts val="0"/>
              </a:spcBef>
              <a:spcAft>
                <a:spcPts val="0"/>
              </a:spcAft>
              <a:buClr>
                <a:srgbClr val="000000"/>
              </a:buClr>
              <a:buSzPts val="1100"/>
              <a:buFont typeface="Arial"/>
              <a:buNone/>
            </a:pPr>
            <a:r>
              <a:rPr lang="en-US" sz="1100" b="0" i="1" u="none" strike="noStrike" cap="none">
                <a:solidFill>
                  <a:srgbClr val="3F3F3F"/>
                </a:solidFill>
                <a:latin typeface="Open Sans"/>
                <a:ea typeface="Open Sans"/>
                <a:cs typeface="Open Sans"/>
                <a:sym typeface="Open Sans"/>
              </a:rPr>
              <a:t>Source:</a:t>
            </a:r>
            <a:r>
              <a:rPr lang="en-US" sz="1100" b="0" i="1" u="sng" strike="noStrike" cap="none">
                <a:solidFill>
                  <a:srgbClr val="3F3F3F"/>
                </a:solidFill>
                <a:latin typeface="Open Sans"/>
                <a:ea typeface="Open Sans"/>
                <a:cs typeface="Open Sans"/>
                <a:sym typeface="Open Sans"/>
                <a:hlinkClick r:id="rId3">
                  <a:extLst>
                    <a:ext uri="{A12FA001-AC4F-418D-AE19-62706E023703}">
                      <ahyp:hlinkClr xmlns:ahyp="http://schemas.microsoft.com/office/drawing/2018/hyperlinkcolor" val="tx"/>
                    </a:ext>
                  </a:extLst>
                </a:hlinkClick>
              </a:rPr>
              <a:t>https://getbootstrap.com/docs/4.0/components/alerts/#methods</a:t>
            </a:r>
            <a:endParaRPr sz="1100" b="1" i="1" u="none" strike="noStrike" cap="none">
              <a:solidFill>
                <a:srgbClr val="3F3F3F"/>
              </a:solidFill>
              <a:latin typeface="Open Sans"/>
              <a:ea typeface="Open Sans"/>
              <a:cs typeface="Open Sans"/>
              <a:sym typeface="Open Sans"/>
            </a:endParaRPr>
          </a:p>
        </p:txBody>
      </p:sp>
      <p:sp>
        <p:nvSpPr>
          <p:cNvPr id="1311" name="Google Shape;1311;p101"/>
          <p:cNvSpPr txBox="1"/>
          <p:nvPr/>
        </p:nvSpPr>
        <p:spPr>
          <a:xfrm>
            <a:off x="4056975" y="1315997"/>
            <a:ext cx="8142050" cy="43088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2200" b="0" i="0" u="none" strike="noStrike" cap="none">
                <a:solidFill>
                  <a:srgbClr val="3F3F3F"/>
                </a:solidFill>
                <a:latin typeface="Open Sans"/>
                <a:ea typeface="Open Sans"/>
                <a:cs typeface="Open Sans"/>
                <a:sym typeface="Open Sans"/>
              </a:rPr>
              <a:t>The methods responsible in DOM manipulation are listed:</a:t>
            </a:r>
            <a:endParaRPr/>
          </a:p>
        </p:txBody>
      </p:sp>
      <p:sp>
        <p:nvSpPr>
          <p:cNvPr id="5" name="Brandline_LVC">
            <a:extLst>
              <a:ext uri="{FF2B5EF4-FFF2-40B4-BE49-F238E27FC236}">
                <a16:creationId xmlns:a16="http://schemas.microsoft.com/office/drawing/2014/main" id="{9D96B0F1-9135-0C4F-E8EA-6041854F86D4}"/>
              </a:ext>
            </a:extLst>
          </p:cNvPr>
          <p:cNvSpPr/>
          <p:nvPr/>
        </p:nvSpPr>
        <p:spPr>
          <a:xfrm>
            <a:off x="4876800" y="816324"/>
            <a:ext cx="6504860"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316"/>
        <p:cNvGrpSpPr/>
        <p:nvPr/>
      </p:nvGrpSpPr>
      <p:grpSpPr>
        <a:xfrm>
          <a:off x="0" y="0"/>
          <a:ext cx="0" cy="0"/>
          <a:chOff x="0" y="0"/>
          <a:chExt cx="0" cy="0"/>
        </a:xfrm>
      </p:grpSpPr>
      <p:sp>
        <p:nvSpPr>
          <p:cNvPr id="1317" name="Google Shape;1317;p102"/>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dirty="0"/>
              <a:t>JavaScript Behavior: Methods</a:t>
            </a:r>
            <a:endParaRPr dirty="0"/>
          </a:p>
        </p:txBody>
      </p:sp>
      <p:graphicFrame>
        <p:nvGraphicFramePr>
          <p:cNvPr id="1319" name="Google Shape;1319;p102"/>
          <p:cNvGraphicFramePr/>
          <p:nvPr/>
        </p:nvGraphicFramePr>
        <p:xfrm>
          <a:off x="1371600" y="2781300"/>
          <a:ext cx="14287500" cy="3619500"/>
        </p:xfrm>
        <a:graphic>
          <a:graphicData uri="http://schemas.openxmlformats.org/drawingml/2006/table">
            <a:tbl>
              <a:tblPr>
                <a:noFill/>
              </a:tblPr>
              <a:tblGrid>
                <a:gridCol w="3725575">
                  <a:extLst>
                    <a:ext uri="{9D8B030D-6E8A-4147-A177-3AD203B41FA5}">
                      <a16:colId xmlns:a16="http://schemas.microsoft.com/office/drawing/2014/main" val="20000"/>
                    </a:ext>
                  </a:extLst>
                </a:gridCol>
                <a:gridCol w="10561925">
                  <a:extLst>
                    <a:ext uri="{9D8B030D-6E8A-4147-A177-3AD203B41FA5}">
                      <a16:colId xmlns:a16="http://schemas.microsoft.com/office/drawing/2014/main" val="20001"/>
                    </a:ext>
                  </a:extLst>
                </a:gridCol>
              </a:tblGrid>
              <a:tr h="753700">
                <a:tc>
                  <a:txBody>
                    <a:bodyPr/>
                    <a:lstStyle/>
                    <a:p>
                      <a:pPr marL="0" marR="0" lvl="0" indent="0" algn="ctr" rtl="0">
                        <a:lnSpc>
                          <a:spcPct val="115000"/>
                        </a:lnSpc>
                        <a:spcBef>
                          <a:spcPts val="0"/>
                        </a:spcBef>
                        <a:spcAft>
                          <a:spcPts val="0"/>
                        </a:spcAft>
                        <a:buClr>
                          <a:srgbClr val="000000"/>
                        </a:buClr>
                        <a:buSzPts val="2200"/>
                        <a:buFont typeface="Arial"/>
                        <a:buNone/>
                      </a:pPr>
                      <a:r>
                        <a:rPr lang="en-US" sz="2200" b="1" u="none" strike="noStrike" cap="none">
                          <a:solidFill>
                            <a:srgbClr val="3F3F3F"/>
                          </a:solidFill>
                          <a:latin typeface="Open Sans"/>
                          <a:ea typeface="Open Sans"/>
                          <a:cs typeface="Open Sans"/>
                          <a:sym typeface="Open Sans"/>
                        </a:rPr>
                        <a:t>Method</a:t>
                      </a:r>
                      <a:endParaRPr sz="2200" b="1" u="none" strike="noStrike" cap="none">
                        <a:solidFill>
                          <a:srgbClr val="3F3F3F"/>
                        </a:solidFill>
                        <a:latin typeface="Open Sans"/>
                        <a:ea typeface="Open Sans"/>
                        <a:cs typeface="Open Sans"/>
                        <a:sym typeface="Open Sans"/>
                      </a:endParaRPr>
                    </a:p>
                  </a:txBody>
                  <a:tcPr marL="9525" marR="9525" marT="9525" marB="9525" anchor="ctr"/>
                </a:tc>
                <a:tc>
                  <a:txBody>
                    <a:bodyPr/>
                    <a:lstStyle/>
                    <a:p>
                      <a:pPr marL="0" marR="0" lvl="0" indent="0" algn="ctr" rtl="0">
                        <a:lnSpc>
                          <a:spcPct val="115000"/>
                        </a:lnSpc>
                        <a:spcBef>
                          <a:spcPts val="0"/>
                        </a:spcBef>
                        <a:spcAft>
                          <a:spcPts val="0"/>
                        </a:spcAft>
                        <a:buClr>
                          <a:srgbClr val="000000"/>
                        </a:buClr>
                        <a:buSzPts val="2200"/>
                        <a:buFont typeface="Arial"/>
                        <a:buNone/>
                      </a:pPr>
                      <a:r>
                        <a:rPr lang="en-US" sz="2200" b="1" u="none" strike="noStrike" cap="none">
                          <a:solidFill>
                            <a:srgbClr val="3F3F3F"/>
                          </a:solidFill>
                          <a:latin typeface="Open Sans"/>
                          <a:ea typeface="Open Sans"/>
                          <a:cs typeface="Open Sans"/>
                          <a:sym typeface="Open Sans"/>
                        </a:rPr>
                        <a:t>Description</a:t>
                      </a:r>
                      <a:endParaRPr sz="2200" b="1" u="none" strike="noStrike" cap="none">
                        <a:solidFill>
                          <a:srgbClr val="3F3F3F"/>
                        </a:solidFill>
                        <a:latin typeface="Open Sans"/>
                        <a:ea typeface="Open Sans"/>
                        <a:cs typeface="Open Sans"/>
                        <a:sym typeface="Open Sans"/>
                      </a:endParaRPr>
                    </a:p>
                  </a:txBody>
                  <a:tcPr marL="9525" marR="9525" marT="9525" marB="9525" anchor="ctr"/>
                </a:tc>
                <a:extLst>
                  <a:ext uri="{0D108BD9-81ED-4DB2-BD59-A6C34878D82A}">
                    <a16:rowId xmlns:a16="http://schemas.microsoft.com/office/drawing/2014/main" val="10000"/>
                  </a:ext>
                </a:extLst>
              </a:tr>
              <a:tr h="1398800">
                <a:tc>
                  <a:txBody>
                    <a:bodyPr/>
                    <a:lstStyle/>
                    <a:p>
                      <a:pPr marL="0" marR="0" lvl="0" indent="0" algn="ctr" rtl="0">
                        <a:lnSpc>
                          <a:spcPct val="115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$getInstance(alert)</a:t>
                      </a:r>
                      <a:endParaRPr sz="2200" b="0" u="none" strike="noStrike" cap="none">
                        <a:solidFill>
                          <a:srgbClr val="3F3F3F"/>
                        </a:solidFill>
                        <a:latin typeface="Open Sans"/>
                        <a:ea typeface="Open Sans"/>
                        <a:cs typeface="Open Sans"/>
                        <a:sym typeface="Open Sans"/>
                      </a:endParaRPr>
                    </a:p>
                  </a:txBody>
                  <a:tcPr marL="9525" marR="9525" marT="9525" marB="9525" anchor="ctr"/>
                </a:tc>
                <a:tc>
                  <a:txBody>
                    <a:bodyPr/>
                    <a:lstStyle/>
                    <a:p>
                      <a:pPr marL="0" marR="0" lvl="0" indent="0" algn="ctr" rtl="0">
                        <a:lnSpc>
                          <a:spcPct val="115000"/>
                        </a:lnSpc>
                        <a:spcBef>
                          <a:spcPts val="0"/>
                        </a:spcBef>
                        <a:spcAft>
                          <a:spcPts val="0"/>
                        </a:spcAft>
                        <a:buClr>
                          <a:srgbClr val="000000"/>
                        </a:buClr>
                        <a:buSzPts val="2200"/>
                        <a:buFont typeface="Arial"/>
                        <a:buNone/>
                      </a:pPr>
                      <a:r>
                        <a:rPr lang="en-US" sz="2200" u="none" strike="noStrike" cap="none">
                          <a:solidFill>
                            <a:srgbClr val="3F3F3F"/>
                          </a:solidFill>
                          <a:latin typeface="Open Sans"/>
                          <a:ea typeface="Open Sans"/>
                          <a:cs typeface="Open Sans"/>
                          <a:sym typeface="Open Sans"/>
                        </a:rPr>
                        <a:t>It is a static method that returns the alert instance associated with a DOM element to the user.</a:t>
                      </a:r>
                      <a:endParaRPr/>
                    </a:p>
                  </a:txBody>
                  <a:tcPr marL="9525" marR="9525" marT="9525" marB="9525" anchor="ctr"/>
                </a:tc>
                <a:extLst>
                  <a:ext uri="{0D108BD9-81ED-4DB2-BD59-A6C34878D82A}">
                    <a16:rowId xmlns:a16="http://schemas.microsoft.com/office/drawing/2014/main" val="10001"/>
                  </a:ext>
                </a:extLst>
              </a:tr>
              <a:tr h="1467000">
                <a:tc>
                  <a:txBody>
                    <a:bodyPr/>
                    <a:lstStyle/>
                    <a:p>
                      <a:pPr marL="0" marR="0" lvl="0" indent="0" algn="ctr" rtl="0">
                        <a:lnSpc>
                          <a:spcPct val="115000"/>
                        </a:lnSpc>
                        <a:spcBef>
                          <a:spcPts val="0"/>
                        </a:spcBef>
                        <a:spcAft>
                          <a:spcPts val="0"/>
                        </a:spcAft>
                        <a:buClr>
                          <a:srgbClr val="000000"/>
                        </a:buClr>
                        <a:buSzPts val="2200"/>
                        <a:buFont typeface="Arial"/>
                        <a:buNone/>
                      </a:pPr>
                      <a:r>
                        <a:rPr lang="en-US" sz="2200" b="0" u="none" strike="noStrike" cap="none">
                          <a:solidFill>
                            <a:srgbClr val="3F3F3F"/>
                          </a:solidFill>
                          <a:latin typeface="Open Sans"/>
                          <a:ea typeface="Open Sans"/>
                          <a:cs typeface="Open Sans"/>
                          <a:sym typeface="Open Sans"/>
                        </a:rPr>
                        <a:t>getOrCreateInstance(element)</a:t>
                      </a:r>
                      <a:endParaRPr sz="2200" b="0" u="none" strike="noStrike" cap="none">
                        <a:solidFill>
                          <a:srgbClr val="3F3F3F"/>
                        </a:solidFill>
                        <a:latin typeface="Open Sans"/>
                        <a:ea typeface="Open Sans"/>
                        <a:cs typeface="Open Sans"/>
                        <a:sym typeface="Open Sans"/>
                      </a:endParaRPr>
                    </a:p>
                  </a:txBody>
                  <a:tcPr marL="9525" marR="9525" marT="9525" marB="9525" anchor="ctr"/>
                </a:tc>
                <a:tc>
                  <a:txBody>
                    <a:bodyPr/>
                    <a:lstStyle/>
                    <a:p>
                      <a:pPr marL="0" marR="0" lvl="0" indent="0" algn="ctr" rtl="0">
                        <a:lnSpc>
                          <a:spcPct val="115000"/>
                        </a:lnSpc>
                        <a:spcBef>
                          <a:spcPts val="0"/>
                        </a:spcBef>
                        <a:spcAft>
                          <a:spcPts val="0"/>
                        </a:spcAft>
                        <a:buClr>
                          <a:srgbClr val="000000"/>
                        </a:buClr>
                        <a:buSzPts val="2200"/>
                        <a:buFont typeface="Arial"/>
                        <a:buNone/>
                      </a:pPr>
                      <a:r>
                        <a:rPr lang="en-US" sz="2200" u="none" strike="noStrike" cap="none">
                          <a:solidFill>
                            <a:srgbClr val="3F3F3F"/>
                          </a:solidFill>
                          <a:latin typeface="Open Sans"/>
                          <a:ea typeface="Open Sans"/>
                          <a:cs typeface="Open Sans"/>
                          <a:sym typeface="Open Sans"/>
                        </a:rPr>
                        <a:t>It is a static method that either returns an alert instance associated with a DOM element or creates a new one if the existing one was not initialized.</a:t>
                      </a:r>
                      <a:endParaRPr sz="2200" u="none" strike="noStrike" cap="none">
                        <a:solidFill>
                          <a:srgbClr val="3F3F3F"/>
                        </a:solidFill>
                        <a:latin typeface="Open Sans"/>
                        <a:ea typeface="Open Sans"/>
                        <a:cs typeface="Open Sans"/>
                        <a:sym typeface="Open Sans"/>
                      </a:endParaRPr>
                    </a:p>
                  </a:txBody>
                  <a:tcPr marL="9525" marR="9525" marT="9525" marB="9525" anchor="ctr"/>
                </a:tc>
                <a:extLst>
                  <a:ext uri="{0D108BD9-81ED-4DB2-BD59-A6C34878D82A}">
                    <a16:rowId xmlns:a16="http://schemas.microsoft.com/office/drawing/2014/main" val="10002"/>
                  </a:ext>
                </a:extLst>
              </a:tr>
            </a:tbl>
          </a:graphicData>
        </a:graphic>
      </p:graphicFrame>
      <p:sp>
        <p:nvSpPr>
          <p:cNvPr id="1320" name="Google Shape;1320;p102"/>
          <p:cNvSpPr/>
          <p:nvPr/>
        </p:nvSpPr>
        <p:spPr>
          <a:xfrm>
            <a:off x="1771654" y="8606609"/>
            <a:ext cx="14026862" cy="346208"/>
          </a:xfrm>
          <a:prstGeom prst="rect">
            <a:avLst/>
          </a:prstGeom>
          <a:noFill/>
          <a:ln>
            <a:noFill/>
          </a:ln>
        </p:spPr>
        <p:txBody>
          <a:bodyPr spcFirstLastPara="1" wrap="square" lIns="91425" tIns="45700" rIns="91425" bIns="45700" anchor="t" anchorCtr="0">
            <a:spAutoFit/>
          </a:bodyPr>
          <a:lstStyle/>
          <a:p>
            <a:pPr marL="9525" marR="960596" lvl="0" indent="0" algn="r" rtl="0">
              <a:lnSpc>
                <a:spcPct val="150000"/>
              </a:lnSpc>
              <a:spcBef>
                <a:spcPts val="0"/>
              </a:spcBef>
              <a:spcAft>
                <a:spcPts val="0"/>
              </a:spcAft>
              <a:buClr>
                <a:srgbClr val="000000"/>
              </a:buClr>
              <a:buSzPts val="1100"/>
              <a:buFont typeface="Arial"/>
              <a:buNone/>
            </a:pPr>
            <a:r>
              <a:rPr lang="en-US" sz="1100" b="0" i="1" u="none" strike="noStrike" cap="none">
                <a:solidFill>
                  <a:srgbClr val="3F3F3F"/>
                </a:solidFill>
                <a:latin typeface="Open Sans"/>
                <a:ea typeface="Open Sans"/>
                <a:cs typeface="Open Sans"/>
                <a:sym typeface="Open Sans"/>
              </a:rPr>
              <a:t>Source:</a:t>
            </a:r>
            <a:r>
              <a:rPr lang="en-US" sz="1100" b="0" i="1" u="sng" strike="noStrike" cap="none">
                <a:solidFill>
                  <a:srgbClr val="3F3F3F"/>
                </a:solidFill>
                <a:latin typeface="Open Sans"/>
                <a:ea typeface="Open Sans"/>
                <a:cs typeface="Open Sans"/>
                <a:sym typeface="Open Sans"/>
                <a:hlinkClick r:id="rId3">
                  <a:extLst>
                    <a:ext uri="{A12FA001-AC4F-418D-AE19-62706E023703}">
                      <ahyp:hlinkClr xmlns:ahyp="http://schemas.microsoft.com/office/drawing/2018/hyperlinkcolor" val="tx"/>
                    </a:ext>
                  </a:extLst>
                </a:hlinkClick>
              </a:rPr>
              <a:t>https://getbootstrap.com/docs/4.0/components/alerts/#methods</a:t>
            </a:r>
            <a:endParaRPr sz="1100" b="1" i="1" u="none" strike="noStrike" cap="none">
              <a:solidFill>
                <a:srgbClr val="3F3F3F"/>
              </a:solidFill>
              <a:latin typeface="Open Sans"/>
              <a:ea typeface="Open Sans"/>
              <a:cs typeface="Open Sans"/>
              <a:sym typeface="Open Sans"/>
            </a:endParaRPr>
          </a:p>
        </p:txBody>
      </p:sp>
      <p:sp>
        <p:nvSpPr>
          <p:cNvPr id="1321" name="Google Shape;1321;p102"/>
          <p:cNvSpPr txBox="1"/>
          <p:nvPr/>
        </p:nvSpPr>
        <p:spPr>
          <a:xfrm>
            <a:off x="4056975" y="1315997"/>
            <a:ext cx="8142050" cy="43088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2200" b="0" i="0" u="none" strike="noStrike" cap="none">
                <a:solidFill>
                  <a:srgbClr val="3F3F3F"/>
                </a:solidFill>
                <a:latin typeface="Open Sans"/>
                <a:ea typeface="Open Sans"/>
                <a:cs typeface="Open Sans"/>
                <a:sym typeface="Open Sans"/>
              </a:rPr>
              <a:t>The methods responsible in DOM manipulation are listed:</a:t>
            </a:r>
            <a:endParaRPr/>
          </a:p>
        </p:txBody>
      </p:sp>
      <p:sp>
        <p:nvSpPr>
          <p:cNvPr id="5" name="Brandline_LVC">
            <a:extLst>
              <a:ext uri="{FF2B5EF4-FFF2-40B4-BE49-F238E27FC236}">
                <a16:creationId xmlns:a16="http://schemas.microsoft.com/office/drawing/2014/main" id="{A18420AB-DD55-A5D6-2752-E108B3190491}"/>
              </a:ext>
            </a:extLst>
          </p:cNvPr>
          <p:cNvSpPr/>
          <p:nvPr/>
        </p:nvSpPr>
        <p:spPr>
          <a:xfrm>
            <a:off x="4876800" y="816324"/>
            <a:ext cx="6504860"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326"/>
        <p:cNvGrpSpPr/>
        <p:nvPr/>
      </p:nvGrpSpPr>
      <p:grpSpPr>
        <a:xfrm>
          <a:off x="0" y="0"/>
          <a:ext cx="0" cy="0"/>
          <a:chOff x="0" y="0"/>
          <a:chExt cx="0" cy="0"/>
        </a:xfrm>
      </p:grpSpPr>
      <p:sp>
        <p:nvSpPr>
          <p:cNvPr id="1327" name="Google Shape;1327;p103"/>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dirty="0"/>
              <a:t>JavaScript Behavior: Events</a:t>
            </a:r>
            <a:endParaRPr dirty="0"/>
          </a:p>
        </p:txBody>
      </p:sp>
      <p:graphicFrame>
        <p:nvGraphicFramePr>
          <p:cNvPr id="1329" name="Google Shape;1329;p103"/>
          <p:cNvGraphicFramePr/>
          <p:nvPr/>
        </p:nvGraphicFramePr>
        <p:xfrm>
          <a:off x="797295" y="2881626"/>
          <a:ext cx="14707750" cy="3170300"/>
        </p:xfrm>
        <a:graphic>
          <a:graphicData uri="http://schemas.openxmlformats.org/drawingml/2006/table">
            <a:tbl>
              <a:tblPr>
                <a:noFill/>
              </a:tblPr>
              <a:tblGrid>
                <a:gridCol w="3835150">
                  <a:extLst>
                    <a:ext uri="{9D8B030D-6E8A-4147-A177-3AD203B41FA5}">
                      <a16:colId xmlns:a16="http://schemas.microsoft.com/office/drawing/2014/main" val="20000"/>
                    </a:ext>
                  </a:extLst>
                </a:gridCol>
                <a:gridCol w="10872600">
                  <a:extLst>
                    <a:ext uri="{9D8B030D-6E8A-4147-A177-3AD203B41FA5}">
                      <a16:colId xmlns:a16="http://schemas.microsoft.com/office/drawing/2014/main" val="20001"/>
                    </a:ext>
                  </a:extLst>
                </a:gridCol>
              </a:tblGrid>
              <a:tr h="666750">
                <a:tc>
                  <a:txBody>
                    <a:bodyPr/>
                    <a:lstStyle/>
                    <a:p>
                      <a:pPr marL="0" marR="0" lvl="0" indent="0" algn="ctr" rtl="0">
                        <a:lnSpc>
                          <a:spcPct val="107000"/>
                        </a:lnSpc>
                        <a:spcBef>
                          <a:spcPts val="0"/>
                        </a:spcBef>
                        <a:spcAft>
                          <a:spcPts val="0"/>
                        </a:spcAft>
                        <a:buClr>
                          <a:srgbClr val="000000"/>
                        </a:buClr>
                        <a:buSzPts val="2200"/>
                        <a:buFont typeface="Arial"/>
                        <a:buNone/>
                      </a:pPr>
                      <a:r>
                        <a:rPr lang="en-US" sz="2200" b="1" u="none" strike="noStrike" cap="none">
                          <a:solidFill>
                            <a:srgbClr val="3F3F3F"/>
                          </a:solidFill>
                          <a:latin typeface="Open Sans"/>
                          <a:ea typeface="Open Sans"/>
                          <a:cs typeface="Open Sans"/>
                          <a:sym typeface="Open Sans"/>
                        </a:rPr>
                        <a:t>Event</a:t>
                      </a:r>
                      <a:endParaRPr sz="2200" u="none" strike="noStrike" cap="none">
                        <a:solidFill>
                          <a:srgbClr val="3F3F3F"/>
                        </a:solidFill>
                        <a:latin typeface="Open Sans"/>
                        <a:ea typeface="Open Sans"/>
                        <a:cs typeface="Open Sans"/>
                        <a:sym typeface="Open Sans"/>
                      </a:endParaRPr>
                    </a:p>
                  </a:txBody>
                  <a:tcPr marL="9525" marR="9525" marT="9525" marB="9525" anchor="ctr"/>
                </a:tc>
                <a:tc>
                  <a:txBody>
                    <a:bodyPr/>
                    <a:lstStyle/>
                    <a:p>
                      <a:pPr marL="0" marR="0" lvl="0" indent="0" algn="ctr" rtl="0">
                        <a:lnSpc>
                          <a:spcPct val="107000"/>
                        </a:lnSpc>
                        <a:spcBef>
                          <a:spcPts val="0"/>
                        </a:spcBef>
                        <a:spcAft>
                          <a:spcPts val="0"/>
                        </a:spcAft>
                        <a:buClr>
                          <a:srgbClr val="000000"/>
                        </a:buClr>
                        <a:buSzPts val="2200"/>
                        <a:buFont typeface="Arial"/>
                        <a:buNone/>
                      </a:pPr>
                      <a:r>
                        <a:rPr lang="en-US" sz="2200" b="1" u="none" strike="noStrike" cap="none">
                          <a:solidFill>
                            <a:srgbClr val="3F3F3F"/>
                          </a:solidFill>
                          <a:latin typeface="Open Sans"/>
                          <a:ea typeface="Open Sans"/>
                          <a:cs typeface="Open Sans"/>
                          <a:sym typeface="Open Sans"/>
                        </a:rPr>
                        <a:t>Description</a:t>
                      </a:r>
                      <a:endParaRPr sz="2200" u="none" strike="noStrike" cap="none">
                        <a:solidFill>
                          <a:srgbClr val="3F3F3F"/>
                        </a:solidFill>
                        <a:latin typeface="Open Sans"/>
                        <a:ea typeface="Open Sans"/>
                        <a:cs typeface="Open Sans"/>
                        <a:sym typeface="Open Sans"/>
                      </a:endParaRPr>
                    </a:p>
                  </a:txBody>
                  <a:tcPr marL="9525" marR="9525" marT="9525" marB="9525" anchor="ctr"/>
                </a:tc>
                <a:extLst>
                  <a:ext uri="{0D108BD9-81ED-4DB2-BD59-A6C34878D82A}">
                    <a16:rowId xmlns:a16="http://schemas.microsoft.com/office/drawing/2014/main" val="10000"/>
                  </a:ext>
                </a:extLst>
              </a:tr>
              <a:tr h="1251775">
                <a:tc>
                  <a:txBody>
                    <a:bodyPr/>
                    <a:lstStyle/>
                    <a:p>
                      <a:pPr marL="0" marR="0" lvl="0" indent="0" algn="ctr" rtl="0">
                        <a:lnSpc>
                          <a:spcPct val="107000"/>
                        </a:lnSpc>
                        <a:spcBef>
                          <a:spcPts val="0"/>
                        </a:spcBef>
                        <a:spcAft>
                          <a:spcPts val="0"/>
                        </a:spcAft>
                        <a:buClr>
                          <a:srgbClr val="000000"/>
                        </a:buClr>
                        <a:buSzPts val="2200"/>
                        <a:buFont typeface="Arial"/>
                        <a:buNone/>
                      </a:pPr>
                      <a:r>
                        <a:rPr lang="en-US" sz="2200" b="0" u="none" strike="noStrike" cap="none">
                          <a:solidFill>
                            <a:srgbClr val="3F3F3F"/>
                          </a:solidFill>
                          <a:latin typeface="Open Sans"/>
                          <a:ea typeface="Open Sans"/>
                          <a:cs typeface="Open Sans"/>
                          <a:sym typeface="Open Sans"/>
                        </a:rPr>
                        <a:t>close.bs.alert</a:t>
                      </a:r>
                      <a:endParaRPr sz="2200" b="0" u="none" strike="noStrike" cap="none">
                        <a:solidFill>
                          <a:srgbClr val="3F3F3F"/>
                        </a:solidFill>
                        <a:latin typeface="Open Sans"/>
                        <a:ea typeface="Open Sans"/>
                        <a:cs typeface="Open Sans"/>
                        <a:sym typeface="Open Sans"/>
                      </a:endParaRPr>
                    </a:p>
                  </a:txBody>
                  <a:tcPr marL="9525" marR="9525" marT="9525" marB="9525" anchor="ctr"/>
                </a:tc>
                <a:tc>
                  <a:txBody>
                    <a:bodyPr/>
                    <a:lstStyle/>
                    <a:p>
                      <a:pPr marL="0" marR="0" lvl="0" indent="0" algn="ctr" rtl="0">
                        <a:lnSpc>
                          <a:spcPct val="115000"/>
                        </a:lnSpc>
                        <a:spcBef>
                          <a:spcPts val="0"/>
                        </a:spcBef>
                        <a:spcAft>
                          <a:spcPts val="0"/>
                        </a:spcAft>
                        <a:buClr>
                          <a:srgbClr val="000000"/>
                        </a:buClr>
                        <a:buSzPts val="2200"/>
                        <a:buFont typeface="Arial"/>
                        <a:buNone/>
                      </a:pPr>
                      <a:r>
                        <a:rPr lang="en-US" sz="2200" u="none" strike="noStrike" cap="none">
                          <a:solidFill>
                            <a:srgbClr val="3F3F3F"/>
                          </a:solidFill>
                          <a:latin typeface="Open Sans"/>
                          <a:ea typeface="Open Sans"/>
                          <a:cs typeface="Open Sans"/>
                          <a:sym typeface="Open Sans"/>
                        </a:rPr>
                        <a:t>This event fires immediately when the </a:t>
                      </a:r>
                      <a:r>
                        <a:rPr lang="en-US" sz="2200" b="1" u="none" strike="noStrike" cap="none">
                          <a:solidFill>
                            <a:srgbClr val="3F3F3F"/>
                          </a:solidFill>
                          <a:latin typeface="Open Sans"/>
                          <a:ea typeface="Open Sans"/>
                          <a:cs typeface="Open Sans"/>
                          <a:sym typeface="Open Sans"/>
                        </a:rPr>
                        <a:t>close</a:t>
                      </a:r>
                      <a:r>
                        <a:rPr lang="en-US" sz="2200" u="none" strike="noStrike" cap="none">
                          <a:solidFill>
                            <a:srgbClr val="3F3F3F"/>
                          </a:solidFill>
                          <a:latin typeface="Open Sans"/>
                          <a:ea typeface="Open Sans"/>
                          <a:cs typeface="Open Sans"/>
                          <a:sym typeface="Open Sans"/>
                        </a:rPr>
                        <a:t> instance method is called.</a:t>
                      </a:r>
                      <a:endParaRPr sz="2200" u="none" strike="noStrike" cap="none">
                        <a:solidFill>
                          <a:srgbClr val="3F3F3F"/>
                        </a:solidFill>
                        <a:latin typeface="Open Sans"/>
                        <a:ea typeface="Open Sans"/>
                        <a:cs typeface="Open Sans"/>
                        <a:sym typeface="Open Sans"/>
                      </a:endParaRPr>
                    </a:p>
                  </a:txBody>
                  <a:tcPr marL="9525" marR="9525" marT="9525" marB="9525" anchor="ctr"/>
                </a:tc>
                <a:extLst>
                  <a:ext uri="{0D108BD9-81ED-4DB2-BD59-A6C34878D82A}">
                    <a16:rowId xmlns:a16="http://schemas.microsoft.com/office/drawing/2014/main" val="10001"/>
                  </a:ext>
                </a:extLst>
              </a:tr>
              <a:tr h="1251775">
                <a:tc>
                  <a:txBody>
                    <a:bodyPr/>
                    <a:lstStyle/>
                    <a:p>
                      <a:pPr marL="0" marR="0" lvl="0" indent="0" algn="ctr" rtl="0">
                        <a:lnSpc>
                          <a:spcPct val="107000"/>
                        </a:lnSpc>
                        <a:spcBef>
                          <a:spcPts val="0"/>
                        </a:spcBef>
                        <a:spcAft>
                          <a:spcPts val="0"/>
                        </a:spcAft>
                        <a:buClr>
                          <a:srgbClr val="000000"/>
                        </a:buClr>
                        <a:buSzPts val="2200"/>
                        <a:buFont typeface="Arial"/>
                        <a:buNone/>
                      </a:pPr>
                      <a:r>
                        <a:rPr lang="en-US" sz="2200" b="0" u="none" strike="noStrike" cap="none">
                          <a:solidFill>
                            <a:srgbClr val="3F3F3F"/>
                          </a:solidFill>
                          <a:latin typeface="Open Sans"/>
                          <a:ea typeface="Open Sans"/>
                          <a:cs typeface="Open Sans"/>
                          <a:sym typeface="Open Sans"/>
                        </a:rPr>
                        <a:t>closed.bs.alert</a:t>
                      </a:r>
                      <a:endParaRPr sz="2200" b="0" u="none" strike="noStrike" cap="none">
                        <a:solidFill>
                          <a:srgbClr val="3F3F3F"/>
                        </a:solidFill>
                        <a:latin typeface="Open Sans"/>
                        <a:ea typeface="Open Sans"/>
                        <a:cs typeface="Open Sans"/>
                        <a:sym typeface="Open Sans"/>
                      </a:endParaRPr>
                    </a:p>
                  </a:txBody>
                  <a:tcPr marL="9525" marR="9525" marT="9525" marB="9525" anchor="ctr"/>
                </a:tc>
                <a:tc>
                  <a:txBody>
                    <a:bodyPr/>
                    <a:lstStyle/>
                    <a:p>
                      <a:pPr marL="0" marR="0" lvl="0" indent="0" algn="ctr" rtl="0">
                        <a:lnSpc>
                          <a:spcPct val="115000"/>
                        </a:lnSpc>
                        <a:spcBef>
                          <a:spcPts val="0"/>
                        </a:spcBef>
                        <a:spcAft>
                          <a:spcPts val="0"/>
                        </a:spcAft>
                        <a:buClr>
                          <a:srgbClr val="000000"/>
                        </a:buClr>
                        <a:buSzPts val="2200"/>
                        <a:buFont typeface="Arial"/>
                        <a:buNone/>
                      </a:pPr>
                      <a:r>
                        <a:rPr lang="en-US" sz="2200" u="none" strike="noStrike" cap="none">
                          <a:solidFill>
                            <a:srgbClr val="3F3F3F"/>
                          </a:solidFill>
                          <a:latin typeface="Open Sans"/>
                          <a:ea typeface="Open Sans"/>
                          <a:cs typeface="Open Sans"/>
                          <a:sym typeface="Open Sans"/>
                        </a:rPr>
                        <a:t>This event is fired when the alert has been closed (It will wait for CSS transitions to complete).</a:t>
                      </a:r>
                      <a:endParaRPr sz="2200" u="none" strike="noStrike" cap="none">
                        <a:solidFill>
                          <a:srgbClr val="3F3F3F"/>
                        </a:solidFill>
                        <a:latin typeface="Open Sans"/>
                        <a:ea typeface="Open Sans"/>
                        <a:cs typeface="Open Sans"/>
                        <a:sym typeface="Open Sans"/>
                      </a:endParaRPr>
                    </a:p>
                  </a:txBody>
                  <a:tcPr marL="9525" marR="9525" marT="9525" marB="9525" anchor="ctr"/>
                </a:tc>
                <a:extLst>
                  <a:ext uri="{0D108BD9-81ED-4DB2-BD59-A6C34878D82A}">
                    <a16:rowId xmlns:a16="http://schemas.microsoft.com/office/drawing/2014/main" val="10002"/>
                  </a:ext>
                </a:extLst>
              </a:tr>
            </a:tbl>
          </a:graphicData>
        </a:graphic>
      </p:graphicFrame>
      <p:sp>
        <p:nvSpPr>
          <p:cNvPr id="1330" name="Google Shape;1330;p103"/>
          <p:cNvSpPr/>
          <p:nvPr/>
        </p:nvSpPr>
        <p:spPr>
          <a:xfrm>
            <a:off x="1771654" y="8606609"/>
            <a:ext cx="14026862" cy="314702"/>
          </a:xfrm>
          <a:prstGeom prst="rect">
            <a:avLst/>
          </a:prstGeom>
          <a:noFill/>
          <a:ln>
            <a:noFill/>
          </a:ln>
        </p:spPr>
        <p:txBody>
          <a:bodyPr spcFirstLastPara="1" wrap="square" lIns="91425" tIns="45700" rIns="91425" bIns="45700" anchor="t" anchorCtr="0">
            <a:spAutoFit/>
          </a:bodyPr>
          <a:lstStyle/>
          <a:p>
            <a:pPr marL="9525" marR="960596" lvl="0" indent="0" algn="ctr" rtl="0">
              <a:lnSpc>
                <a:spcPct val="150000"/>
              </a:lnSpc>
              <a:spcBef>
                <a:spcPts val="0"/>
              </a:spcBef>
              <a:spcAft>
                <a:spcPts val="0"/>
              </a:spcAft>
              <a:buClr>
                <a:srgbClr val="000000"/>
              </a:buClr>
              <a:buSzPts val="1100"/>
              <a:buFont typeface="Arial"/>
              <a:buNone/>
            </a:pPr>
            <a:r>
              <a:rPr lang="en-US" sz="1100" b="0" i="0" u="none" strike="noStrike" cap="none">
                <a:solidFill>
                  <a:srgbClr val="3F3F3F"/>
                </a:solidFill>
                <a:latin typeface="Open Sans"/>
                <a:ea typeface="Open Sans"/>
                <a:cs typeface="Open Sans"/>
                <a:sym typeface="Open Sans"/>
              </a:rPr>
              <a:t>Source:</a:t>
            </a:r>
            <a:r>
              <a:rPr lang="en-US" sz="1100" b="0" i="0" u="sng" strike="noStrike" cap="none">
                <a:solidFill>
                  <a:srgbClr val="000000"/>
                </a:solidFill>
                <a:latin typeface="Open Sans"/>
                <a:ea typeface="Open Sans"/>
                <a:cs typeface="Open Sans"/>
                <a:sym typeface="Open Sans"/>
                <a:hlinkClick r:id="rId3">
                  <a:extLst>
                    <a:ext uri="{A12FA001-AC4F-418D-AE19-62706E023703}">
                      <ahyp:hlinkClr xmlns:ahyp="http://schemas.microsoft.com/office/drawing/2018/hyperlinkcolor" val="tx"/>
                    </a:ext>
                  </a:extLst>
                </a:hlinkClick>
              </a:rPr>
              <a:t>https://getbootstrap.com/docs/4.0/components/alerts/#</a:t>
            </a:r>
            <a:r>
              <a:rPr lang="en-US" sz="1100" b="0" i="0" u="none" strike="noStrike" cap="none">
                <a:solidFill>
                  <a:srgbClr val="000000"/>
                </a:solidFill>
                <a:latin typeface="Open Sans"/>
                <a:ea typeface="Open Sans"/>
                <a:cs typeface="Open Sans"/>
                <a:sym typeface="Open Sans"/>
              </a:rPr>
              <a:t>events</a:t>
            </a:r>
            <a:endParaRPr sz="1100" b="1" i="0" u="none" strike="noStrike" cap="none">
              <a:solidFill>
                <a:srgbClr val="404040"/>
              </a:solidFill>
              <a:latin typeface="Open Sans"/>
              <a:ea typeface="Open Sans"/>
              <a:cs typeface="Open Sans"/>
              <a:sym typeface="Open Sans"/>
            </a:endParaRPr>
          </a:p>
        </p:txBody>
      </p:sp>
      <p:sp>
        <p:nvSpPr>
          <p:cNvPr id="1331" name="Google Shape;1331;p103"/>
          <p:cNvSpPr txBox="1"/>
          <p:nvPr/>
        </p:nvSpPr>
        <p:spPr>
          <a:xfrm>
            <a:off x="4056063" y="1802635"/>
            <a:ext cx="8143874" cy="43088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2200" b="0" i="0" u="none" strike="noStrike" cap="none">
                <a:solidFill>
                  <a:srgbClr val="3F3F3F"/>
                </a:solidFill>
                <a:latin typeface="Open Sans"/>
                <a:ea typeface="Open Sans"/>
                <a:cs typeface="Open Sans"/>
                <a:sym typeface="Open Sans"/>
              </a:rPr>
              <a:t>The events responsible in DOM manipulation are listed:</a:t>
            </a:r>
            <a:endParaRPr/>
          </a:p>
        </p:txBody>
      </p:sp>
      <p:sp>
        <p:nvSpPr>
          <p:cNvPr id="5" name="Brandline_LVC">
            <a:extLst>
              <a:ext uri="{FF2B5EF4-FFF2-40B4-BE49-F238E27FC236}">
                <a16:creationId xmlns:a16="http://schemas.microsoft.com/office/drawing/2014/main" id="{5E906510-52F7-D06B-1642-A05B95FCD806}"/>
              </a:ext>
            </a:extLst>
          </p:cNvPr>
          <p:cNvSpPr/>
          <p:nvPr/>
        </p:nvSpPr>
        <p:spPr>
          <a:xfrm>
            <a:off x="5118100" y="816324"/>
            <a:ext cx="6028610"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335"/>
        <p:cNvGrpSpPr/>
        <p:nvPr/>
      </p:nvGrpSpPr>
      <p:grpSpPr>
        <a:xfrm>
          <a:off x="0" y="0"/>
          <a:ext cx="0" cy="0"/>
          <a:chOff x="0" y="0"/>
          <a:chExt cx="0" cy="0"/>
        </a:xfrm>
      </p:grpSpPr>
      <p:sp>
        <p:nvSpPr>
          <p:cNvPr id="1336" name="Google Shape;1336;p104"/>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4400"/>
              <a:buNone/>
            </a:pPr>
            <a:r>
              <a:rPr lang="en-US"/>
              <a:t>Implement Alerts </a:t>
            </a:r>
            <a:endParaRPr/>
          </a:p>
        </p:txBody>
      </p:sp>
      <p:sp>
        <p:nvSpPr>
          <p:cNvPr id="2" name="Text Placeholder 1">
            <a:extLst>
              <a:ext uri="{FF2B5EF4-FFF2-40B4-BE49-F238E27FC236}">
                <a16:creationId xmlns:a16="http://schemas.microsoft.com/office/drawing/2014/main" id="{C3CF846F-EE14-B686-1B26-A1B323684B40}"/>
              </a:ext>
            </a:extLst>
          </p:cNvPr>
          <p:cNvSpPr>
            <a:spLocks noGrp="1"/>
          </p:cNvSpPr>
          <p:nvPr>
            <p:ph type="body" sz="quarter" idx="11"/>
          </p:nvPr>
        </p:nvSpPr>
        <p:spPr/>
        <p:txBody>
          <a:bodyPr/>
          <a:lstStyle/>
          <a:p>
            <a:r>
              <a:rPr lang="en-US" dirty="0"/>
              <a:t>Problem Statement: </a:t>
            </a:r>
          </a:p>
          <a:p>
            <a:endParaRPr lang="en-US" dirty="0"/>
          </a:p>
          <a:p>
            <a:r>
              <a:rPr lang="en-US" dirty="0"/>
              <a:t>You are given a project to demonstrate the implementation of link colors, utilization of HTML elements, and manipulation of DOM using methods and events.</a:t>
            </a:r>
          </a:p>
          <a:p>
            <a:endParaRPr lang="en-US" dirty="0"/>
          </a:p>
        </p:txBody>
      </p:sp>
      <p:sp>
        <p:nvSpPr>
          <p:cNvPr id="1338" name="Google Shape;1338;p104"/>
          <p:cNvSpPr txBox="1"/>
          <p:nvPr/>
        </p:nvSpPr>
        <p:spPr>
          <a:xfrm>
            <a:off x="12570282" y="1704397"/>
            <a:ext cx="3484882" cy="35832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rgbClr val="0F547B"/>
              </a:buClr>
              <a:buSzPts val="700"/>
              <a:buFont typeface="Arial"/>
              <a:buNone/>
            </a:pPr>
            <a:r>
              <a:rPr lang="en-US" sz="2200" b="1" i="0" u="none" strike="noStrike" cap="none">
                <a:solidFill>
                  <a:srgbClr val="0F547B"/>
                </a:solidFill>
                <a:latin typeface="Open Sans"/>
                <a:ea typeface="Open Sans"/>
                <a:cs typeface="Open Sans"/>
                <a:sym typeface="Open Sans"/>
              </a:rPr>
              <a:t>Duration: 20 Min.</a:t>
            </a:r>
            <a:endParaRPr sz="2200" b="1" i="0" u="none" strike="noStrike" cap="none">
              <a:solidFill>
                <a:srgbClr val="000000"/>
              </a:solidFill>
              <a:latin typeface="Open Sans"/>
              <a:ea typeface="Open Sans"/>
              <a:cs typeface="Open Sans"/>
              <a:sym typeface="Open Sans"/>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43"/>
          <p:cNvSpPr txBox="1">
            <a:spLocks noGrp="1"/>
          </p:cNvSpPr>
          <p:nvPr>
            <p:ph type="title"/>
          </p:nvPr>
        </p:nvSpPr>
        <p:spPr>
          <a:xfrm>
            <a:off x="-10160" y="229878"/>
            <a:ext cx="16276320" cy="687244"/>
          </a:xfrm>
          <a:noFill/>
          <a:ln>
            <a:noFill/>
          </a:ln>
        </p:spPr>
        <p:txBody>
          <a:bodyPr spcFirstLastPara="1" wrap="square" lIns="91425" tIns="45700" rIns="91425" bIns="45700" anchor="ctr" anchorCtr="0">
            <a:normAutofit/>
          </a:bodyPr>
          <a:lstStyle/>
          <a:p>
            <a:pPr lvl="0"/>
            <a:r>
              <a:rPr lang="en-US" dirty="0"/>
              <a:t>What Is Bootstrap?</a:t>
            </a:r>
          </a:p>
        </p:txBody>
      </p:sp>
      <p:sp>
        <p:nvSpPr>
          <p:cNvPr id="264" name="Google Shape;264;p43"/>
          <p:cNvSpPr/>
          <p:nvPr/>
        </p:nvSpPr>
        <p:spPr>
          <a:xfrm>
            <a:off x="2274420" y="1604366"/>
            <a:ext cx="11707159" cy="1396882"/>
          </a:xfrm>
          <a:prstGeom prst="roundRect">
            <a:avLst>
              <a:gd name="adj" fmla="val 16667"/>
            </a:avLst>
          </a:prstGeom>
          <a:solidFill>
            <a:schemeClr val="lt1"/>
          </a:solidFill>
          <a:ln w="9525" cap="flat" cmpd="sng">
            <a:solidFill>
              <a:srgbClr val="024F9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15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Bootstrap is an HTML, CSS, and JavaScript framework for creating a mobile-friendly and responsive website.</a:t>
            </a:r>
            <a:endParaRPr sz="1400" b="0" i="0" u="none" strike="noStrike" cap="none">
              <a:solidFill>
                <a:srgbClr val="000000"/>
              </a:solidFill>
              <a:latin typeface="Arial"/>
              <a:ea typeface="Arial"/>
              <a:cs typeface="Arial"/>
              <a:sym typeface="Arial"/>
            </a:endParaRPr>
          </a:p>
        </p:txBody>
      </p:sp>
      <p:pic>
        <p:nvPicPr>
          <p:cNvPr id="265" name="Google Shape;265;p43"/>
          <p:cNvPicPr preferRelativeResize="0"/>
          <p:nvPr/>
        </p:nvPicPr>
        <p:blipFill rotWithShape="1">
          <a:blip r:embed="rId3">
            <a:alphaModFix/>
          </a:blip>
          <a:srcRect/>
          <a:stretch/>
        </p:blipFill>
        <p:spPr>
          <a:xfrm>
            <a:off x="6217478" y="3764326"/>
            <a:ext cx="3821044" cy="3821044"/>
          </a:xfrm>
          <a:prstGeom prst="rect">
            <a:avLst/>
          </a:prstGeom>
          <a:noFill/>
          <a:ln>
            <a:noFill/>
          </a:ln>
        </p:spPr>
      </p:pic>
      <p:sp>
        <p:nvSpPr>
          <p:cNvPr id="10" name="Brandline_LVC">
            <a:extLst>
              <a:ext uri="{FF2B5EF4-FFF2-40B4-BE49-F238E27FC236}">
                <a16:creationId xmlns:a16="http://schemas.microsoft.com/office/drawing/2014/main" id="{99CBFF92-F1F0-11A6-0330-0E57A9EAA173}"/>
              </a:ext>
            </a:extLst>
          </p:cNvPr>
          <p:cNvSpPr/>
          <p:nvPr/>
        </p:nvSpPr>
        <p:spPr>
          <a:xfrm>
            <a:off x="6032500" y="816705"/>
            <a:ext cx="4201001"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342"/>
        <p:cNvGrpSpPr/>
        <p:nvPr/>
      </p:nvGrpSpPr>
      <p:grpSpPr>
        <a:xfrm>
          <a:off x="0" y="0"/>
          <a:ext cx="0" cy="0"/>
          <a:chOff x="0" y="0"/>
          <a:chExt cx="0" cy="0"/>
        </a:xfrm>
      </p:grpSpPr>
      <p:sp>
        <p:nvSpPr>
          <p:cNvPr id="1343" name="Google Shape;1343;p105"/>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dirty="0"/>
              <a:t>Assisted Practice: Guidelines</a:t>
            </a:r>
            <a:endParaRPr dirty="0"/>
          </a:p>
        </p:txBody>
      </p:sp>
      <p:sp>
        <p:nvSpPr>
          <p:cNvPr id="1345" name="Google Shape;1345;p105"/>
          <p:cNvSpPr txBox="1"/>
          <p:nvPr/>
        </p:nvSpPr>
        <p:spPr>
          <a:xfrm>
            <a:off x="1231899" y="1754346"/>
            <a:ext cx="13792201" cy="2817654"/>
          </a:xfrm>
          <a:prstGeom prst="rect">
            <a:avLst/>
          </a:prstGeom>
          <a:noFill/>
          <a:ln>
            <a:noFill/>
          </a:ln>
        </p:spPr>
        <p:txBody>
          <a:bodyPr spcFirstLastPara="1" wrap="square" lIns="91425" tIns="45700" rIns="91425" bIns="45700" anchor="t" anchorCtr="0">
            <a:spAutoFit/>
          </a:bodyPr>
          <a:lstStyle/>
          <a:p>
            <a:pPr marL="0" marR="0" lvl="0" indent="0" algn="l" rtl="0">
              <a:lnSpc>
                <a:spcPct val="115000"/>
              </a:lnSpc>
              <a:spcBef>
                <a:spcPts val="0"/>
              </a:spcBef>
              <a:spcAft>
                <a:spcPts val="0"/>
              </a:spcAft>
              <a:buNone/>
            </a:pPr>
            <a:r>
              <a:rPr lang="en-US" sz="2200" b="0" i="0" u="none" strike="noStrike" cap="none">
                <a:solidFill>
                  <a:srgbClr val="3F3F3F"/>
                </a:solidFill>
                <a:latin typeface="Open Sans"/>
                <a:ea typeface="Open Sans"/>
                <a:cs typeface="Open Sans"/>
                <a:sym typeface="Open Sans"/>
              </a:rPr>
              <a:t>Steps to be followed:</a:t>
            </a:r>
            <a:endParaRPr/>
          </a:p>
          <a:p>
            <a:pPr marL="0" marR="0" lvl="0" indent="0" algn="l" rtl="0">
              <a:lnSpc>
                <a:spcPct val="115000"/>
              </a:lnSpc>
              <a:spcBef>
                <a:spcPts val="0"/>
              </a:spcBef>
              <a:spcAft>
                <a:spcPts val="0"/>
              </a:spcAft>
              <a:buNone/>
            </a:pPr>
            <a:endParaRPr sz="2200" b="0" i="0" u="none" strike="noStrike" cap="none">
              <a:solidFill>
                <a:srgbClr val="3F3F3F"/>
              </a:solidFill>
              <a:latin typeface="Open Sans"/>
              <a:ea typeface="Open Sans"/>
              <a:cs typeface="Open Sans"/>
              <a:sym typeface="Open Sans"/>
            </a:endParaRPr>
          </a:p>
          <a:p>
            <a:pPr marL="457200" marR="0" lvl="0" indent="-457200" algn="l" rtl="0">
              <a:lnSpc>
                <a:spcPct val="115000"/>
              </a:lnSpc>
              <a:spcBef>
                <a:spcPts val="0"/>
              </a:spcBef>
              <a:spcAft>
                <a:spcPts val="0"/>
              </a:spcAft>
              <a:buClr>
                <a:srgbClr val="000000"/>
              </a:buClr>
              <a:buSzPts val="2200"/>
              <a:buFont typeface="Arial"/>
              <a:buAutoNum type="arabicPeriod"/>
            </a:pPr>
            <a:r>
              <a:rPr lang="en-US" sz="2200" b="0" i="0" u="none" strike="noStrike" cap="none">
                <a:solidFill>
                  <a:srgbClr val="3F3F3F"/>
                </a:solidFill>
                <a:latin typeface="Open Sans"/>
                <a:ea typeface="Open Sans"/>
                <a:cs typeface="Open Sans"/>
                <a:sym typeface="Open Sans"/>
              </a:rPr>
              <a:t>Implementation of link colors </a:t>
            </a:r>
            <a:endParaRPr/>
          </a:p>
          <a:p>
            <a:pPr marL="457200" marR="0" lvl="0" indent="-317500" algn="l" rtl="0">
              <a:lnSpc>
                <a:spcPct val="115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a:p>
            <a:pPr marL="457200" marR="0" lvl="0" indent="-457200" algn="l" rtl="0">
              <a:lnSpc>
                <a:spcPct val="115000"/>
              </a:lnSpc>
              <a:spcBef>
                <a:spcPts val="0"/>
              </a:spcBef>
              <a:spcAft>
                <a:spcPts val="0"/>
              </a:spcAft>
              <a:buClr>
                <a:srgbClr val="000000"/>
              </a:buClr>
              <a:buSzPts val="2200"/>
              <a:buFont typeface="Arial"/>
              <a:buAutoNum type="arabicPeriod"/>
            </a:pPr>
            <a:r>
              <a:rPr lang="en-US" sz="2200" b="0" i="0" u="none" strike="noStrike" cap="none">
                <a:solidFill>
                  <a:srgbClr val="3F3F3F"/>
                </a:solidFill>
                <a:latin typeface="Open Sans"/>
                <a:ea typeface="Open Sans"/>
                <a:cs typeface="Open Sans"/>
                <a:sym typeface="Open Sans"/>
              </a:rPr>
              <a:t>Utilization of HTML elements</a:t>
            </a:r>
            <a:endParaRPr sz="2200" b="0" i="0" u="none" strike="noStrike" cap="none">
              <a:solidFill>
                <a:srgbClr val="3F3F3F"/>
              </a:solidFill>
              <a:latin typeface="Open Sans"/>
              <a:ea typeface="Open Sans"/>
              <a:cs typeface="Open Sans"/>
              <a:sym typeface="Open Sans"/>
            </a:endParaRPr>
          </a:p>
          <a:p>
            <a:pPr marL="457200" marR="0" lvl="0" indent="-317500" algn="l" rtl="0">
              <a:lnSpc>
                <a:spcPct val="115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a:p>
            <a:pPr marL="457200" marR="0" lvl="0" indent="-457200" algn="l" rtl="0">
              <a:lnSpc>
                <a:spcPct val="115000"/>
              </a:lnSpc>
              <a:spcBef>
                <a:spcPts val="0"/>
              </a:spcBef>
              <a:spcAft>
                <a:spcPts val="0"/>
              </a:spcAft>
              <a:buClr>
                <a:srgbClr val="000000"/>
              </a:buClr>
              <a:buSzPts val="2200"/>
              <a:buFont typeface="Arial"/>
              <a:buAutoNum type="arabicPeriod"/>
            </a:pPr>
            <a:r>
              <a:rPr lang="en-US" sz="2200" b="0" i="0" u="none" strike="noStrike" cap="none">
                <a:solidFill>
                  <a:srgbClr val="3F3F3F"/>
                </a:solidFill>
                <a:latin typeface="Open Sans"/>
                <a:ea typeface="Open Sans"/>
                <a:cs typeface="Open Sans"/>
                <a:sym typeface="Open Sans"/>
              </a:rPr>
              <a:t>Manipulation of DOM using methods and events</a:t>
            </a:r>
            <a:endParaRPr sz="2200" b="0" i="0" u="none" strike="noStrike" cap="none">
              <a:solidFill>
                <a:srgbClr val="3F3F3F"/>
              </a:solidFill>
              <a:latin typeface="Open Sans"/>
              <a:ea typeface="Open Sans"/>
              <a:cs typeface="Open Sans"/>
              <a:sym typeface="Open Sans"/>
            </a:endParaRPr>
          </a:p>
        </p:txBody>
      </p:sp>
      <p:sp>
        <p:nvSpPr>
          <p:cNvPr id="5" name="Brandline_LVC">
            <a:extLst>
              <a:ext uri="{FF2B5EF4-FFF2-40B4-BE49-F238E27FC236}">
                <a16:creationId xmlns:a16="http://schemas.microsoft.com/office/drawing/2014/main" id="{2FF3BFCF-06F9-5F92-E40D-7214C2D68222}"/>
              </a:ext>
            </a:extLst>
          </p:cNvPr>
          <p:cNvSpPr/>
          <p:nvPr/>
        </p:nvSpPr>
        <p:spPr>
          <a:xfrm>
            <a:off x="4965700" y="816324"/>
            <a:ext cx="6328251"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349"/>
        <p:cNvGrpSpPr/>
        <p:nvPr/>
      </p:nvGrpSpPr>
      <p:grpSpPr>
        <a:xfrm>
          <a:off x="0" y="0"/>
          <a:ext cx="0" cy="0"/>
          <a:chOff x="0" y="0"/>
          <a:chExt cx="0" cy="0"/>
        </a:xfrm>
      </p:grpSpPr>
      <p:sp>
        <p:nvSpPr>
          <p:cNvPr id="1350" name="Google Shape;1350;p106"/>
          <p:cNvSpPr txBox="1">
            <a:spLocks noGrp="1"/>
          </p:cNvSpPr>
          <p:nvPr>
            <p:ph type="body" idx="10"/>
          </p:nvPr>
        </p:nvSpPr>
        <p:spPr>
          <a:xfrm>
            <a:off x="0" y="4114800"/>
            <a:ext cx="16256001" cy="914400"/>
          </a:xfrm>
          <a:noFill/>
          <a:ln>
            <a:noFill/>
          </a:ln>
        </p:spPr>
        <p:txBody>
          <a:bodyPr spcFirstLastPara="1" wrap="square" lIns="91425" tIns="91425" rIns="91425" bIns="91425" anchor="t" anchorCtr="0">
            <a:noAutofit/>
          </a:bodyPr>
          <a:lstStyle/>
          <a:p>
            <a:pPr lvl="0"/>
            <a:r>
              <a:rPr lang="en-US"/>
              <a:t>Bootstrap: Cards, Tables, and Lists</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354"/>
        <p:cNvGrpSpPr/>
        <p:nvPr/>
      </p:nvGrpSpPr>
      <p:grpSpPr>
        <a:xfrm>
          <a:off x="0" y="0"/>
          <a:ext cx="0" cy="0"/>
          <a:chOff x="0" y="0"/>
          <a:chExt cx="0" cy="0"/>
        </a:xfrm>
      </p:grpSpPr>
      <p:sp>
        <p:nvSpPr>
          <p:cNvPr id="3" name="Text Placeholder 2">
            <a:extLst>
              <a:ext uri="{FF2B5EF4-FFF2-40B4-BE49-F238E27FC236}">
                <a16:creationId xmlns:a16="http://schemas.microsoft.com/office/drawing/2014/main" id="{89FF9EE5-200C-ADAF-CA0D-FF4F16B90BA2}"/>
              </a:ext>
            </a:extLst>
          </p:cNvPr>
          <p:cNvSpPr>
            <a:spLocks noGrp="1"/>
          </p:cNvSpPr>
          <p:nvPr>
            <p:ph type="body" idx="10"/>
          </p:nvPr>
        </p:nvSpPr>
        <p:spPr>
          <a:xfrm>
            <a:off x="1291857" y="1512832"/>
            <a:ext cx="13696999" cy="1038235"/>
          </a:xfrm>
        </p:spPr>
        <p:txBody>
          <a:bodyPr>
            <a:noAutofit/>
          </a:bodyPr>
          <a:lstStyle/>
          <a:p>
            <a:pPr marL="0" lvl="0" indent="0" algn="ctr" rtl="0">
              <a:lnSpc>
                <a:spcPct val="115000"/>
              </a:lnSpc>
              <a:spcBef>
                <a:spcPts val="0"/>
              </a:spcBef>
              <a:spcAft>
                <a:spcPts val="0"/>
              </a:spcAft>
              <a:buSzPts val="2800"/>
              <a:buNone/>
            </a:pPr>
            <a:r>
              <a:rPr lang="en-US" dirty="0">
                <a:solidFill>
                  <a:srgbClr val="3F3F3F"/>
                </a:solidFill>
              </a:rPr>
              <a:t>Typography is a Bootstrap feature for formatting and styling text content. Headings are set by HTML tags from &lt;H1&gt; to &lt;H6&gt; and some others such as &lt;mark&gt;, &lt;small&gt;, and &lt;strong&gt;.</a:t>
            </a:r>
          </a:p>
          <a:p>
            <a:pPr marL="0" lvl="0" indent="0" algn="ctr" rtl="0">
              <a:lnSpc>
                <a:spcPct val="115000"/>
              </a:lnSpc>
              <a:spcBef>
                <a:spcPts val="0"/>
              </a:spcBef>
              <a:spcAft>
                <a:spcPts val="0"/>
              </a:spcAft>
              <a:buSzPts val="2800"/>
              <a:buNone/>
            </a:pPr>
            <a:r>
              <a:rPr lang="en-US" dirty="0">
                <a:solidFill>
                  <a:srgbClr val="3F3F3F"/>
                </a:solidFill>
              </a:rPr>
              <a:t> </a:t>
            </a:r>
          </a:p>
          <a:p>
            <a:endParaRPr lang="en-US" dirty="0"/>
          </a:p>
        </p:txBody>
      </p:sp>
      <p:sp>
        <p:nvSpPr>
          <p:cNvPr id="1355" name="Google Shape;1355;p107"/>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dirty="0"/>
              <a:t>Typography</a:t>
            </a:r>
            <a:endParaRPr dirty="0"/>
          </a:p>
        </p:txBody>
      </p:sp>
      <p:graphicFrame>
        <p:nvGraphicFramePr>
          <p:cNvPr id="1358" name="Google Shape;1358;p107"/>
          <p:cNvGraphicFramePr/>
          <p:nvPr/>
        </p:nvGraphicFramePr>
        <p:xfrm>
          <a:off x="3520440" y="2771977"/>
          <a:ext cx="9191475" cy="5106150"/>
        </p:xfrm>
        <a:graphic>
          <a:graphicData uri="http://schemas.openxmlformats.org/drawingml/2006/table">
            <a:tbl>
              <a:tblPr>
                <a:noFill/>
              </a:tblPr>
              <a:tblGrid>
                <a:gridCol w="4946575">
                  <a:extLst>
                    <a:ext uri="{9D8B030D-6E8A-4147-A177-3AD203B41FA5}">
                      <a16:colId xmlns:a16="http://schemas.microsoft.com/office/drawing/2014/main" val="20000"/>
                    </a:ext>
                  </a:extLst>
                </a:gridCol>
                <a:gridCol w="4244900">
                  <a:extLst>
                    <a:ext uri="{9D8B030D-6E8A-4147-A177-3AD203B41FA5}">
                      <a16:colId xmlns:a16="http://schemas.microsoft.com/office/drawing/2014/main" val="20001"/>
                    </a:ext>
                  </a:extLst>
                </a:gridCol>
              </a:tblGrid>
              <a:tr h="729450">
                <a:tc>
                  <a:txBody>
                    <a:bodyPr/>
                    <a:lstStyle/>
                    <a:p>
                      <a:pPr marL="0" marR="0" lvl="0" indent="0" algn="ctr" rtl="0">
                        <a:lnSpc>
                          <a:spcPct val="115000"/>
                        </a:lnSpc>
                        <a:spcBef>
                          <a:spcPts val="0"/>
                        </a:spcBef>
                        <a:spcAft>
                          <a:spcPts val="0"/>
                        </a:spcAft>
                        <a:buClr>
                          <a:srgbClr val="000000"/>
                        </a:buClr>
                        <a:buSzPts val="2200"/>
                        <a:buFont typeface="Arial"/>
                        <a:buNone/>
                      </a:pPr>
                      <a:r>
                        <a:rPr lang="en-US" sz="2200" b="1" u="none" strike="noStrike" cap="none">
                          <a:solidFill>
                            <a:srgbClr val="3F3F3F"/>
                          </a:solidFill>
                          <a:latin typeface="Open Sans"/>
                          <a:ea typeface="Open Sans"/>
                          <a:cs typeface="Open Sans"/>
                          <a:sym typeface="Open Sans"/>
                        </a:rPr>
                        <a:t>HTML code</a:t>
                      </a:r>
                      <a:endParaRPr sz="2200" b="1" u="none" strike="noStrike" cap="none">
                        <a:solidFill>
                          <a:srgbClr val="3F3F3F"/>
                        </a:solidFill>
                        <a:latin typeface="Open Sans"/>
                        <a:ea typeface="Open Sans"/>
                        <a:cs typeface="Open Sans"/>
                        <a:sym typeface="Open Sans"/>
                      </a:endParaRPr>
                    </a:p>
                  </a:txBody>
                  <a:tcPr marL="91450" marR="91450" marT="45725" marB="45725" anchor="ctr"/>
                </a:tc>
                <a:tc>
                  <a:txBody>
                    <a:bodyPr/>
                    <a:lstStyle/>
                    <a:p>
                      <a:pPr marL="0" marR="0" lvl="0" indent="0" algn="ctr" rtl="0">
                        <a:lnSpc>
                          <a:spcPct val="115000"/>
                        </a:lnSpc>
                        <a:spcBef>
                          <a:spcPts val="0"/>
                        </a:spcBef>
                        <a:spcAft>
                          <a:spcPts val="0"/>
                        </a:spcAft>
                        <a:buClr>
                          <a:srgbClr val="000000"/>
                        </a:buClr>
                        <a:buSzPts val="2200"/>
                        <a:buFont typeface="Arial"/>
                        <a:buNone/>
                      </a:pPr>
                      <a:r>
                        <a:rPr lang="en-US" sz="2200" b="1" u="none" strike="noStrike" cap="none">
                          <a:solidFill>
                            <a:srgbClr val="3F3F3F"/>
                          </a:solidFill>
                          <a:latin typeface="Open Sans"/>
                          <a:ea typeface="Open Sans"/>
                          <a:cs typeface="Open Sans"/>
                          <a:sym typeface="Open Sans"/>
                        </a:rPr>
                        <a:t>Display</a:t>
                      </a:r>
                      <a:endParaRPr sz="2200" b="1" u="none" strike="noStrike" cap="none">
                        <a:solidFill>
                          <a:srgbClr val="3F3F3F"/>
                        </a:solidFill>
                        <a:latin typeface="Open Sans"/>
                        <a:ea typeface="Open Sans"/>
                        <a:cs typeface="Open Sans"/>
                        <a:sym typeface="Open Sans"/>
                      </a:endParaRPr>
                    </a:p>
                  </a:txBody>
                  <a:tcPr marL="91450" marR="91450" marT="45725" marB="45725" anchor="ctr"/>
                </a:tc>
                <a:extLst>
                  <a:ext uri="{0D108BD9-81ED-4DB2-BD59-A6C34878D82A}">
                    <a16:rowId xmlns:a16="http://schemas.microsoft.com/office/drawing/2014/main" val="10000"/>
                  </a:ext>
                </a:extLst>
              </a:tr>
              <a:tr h="729450">
                <a:tc>
                  <a:txBody>
                    <a:bodyPr/>
                    <a:lstStyle/>
                    <a:p>
                      <a:pPr marL="0" marR="0" lvl="0" indent="0" algn="ctr" rtl="0">
                        <a:lnSpc>
                          <a:spcPct val="115000"/>
                        </a:lnSpc>
                        <a:spcBef>
                          <a:spcPts val="0"/>
                        </a:spcBef>
                        <a:spcAft>
                          <a:spcPts val="0"/>
                        </a:spcAft>
                        <a:buClr>
                          <a:srgbClr val="000000"/>
                        </a:buClr>
                        <a:buSzPts val="2200"/>
                        <a:buFont typeface="Arial"/>
                        <a:buNone/>
                      </a:pPr>
                      <a:r>
                        <a:rPr lang="en-US" sz="2200" u="none" strike="noStrike" cap="none">
                          <a:solidFill>
                            <a:srgbClr val="3F3F3F"/>
                          </a:solidFill>
                          <a:latin typeface="Open Sans"/>
                          <a:ea typeface="Open Sans"/>
                          <a:cs typeface="Open Sans"/>
                          <a:sym typeface="Open Sans"/>
                        </a:rPr>
                        <a:t> &lt;p class=“h1”&gt;Heading H1&lt;/p&gt;</a:t>
                      </a:r>
                      <a:endParaRPr sz="1400" u="none" strike="noStrike" cap="none">
                        <a:solidFill>
                          <a:srgbClr val="3F3F3F"/>
                        </a:solidFill>
                      </a:endParaRPr>
                    </a:p>
                  </a:txBody>
                  <a:tcPr marL="91450" marR="91450" marT="45725" marB="45725" anchor="ctr"/>
                </a:tc>
                <a:tc>
                  <a:txBody>
                    <a:bodyPr/>
                    <a:lstStyle/>
                    <a:p>
                      <a:pPr marL="0" marR="0" lvl="0" indent="0" algn="ctr" rtl="0">
                        <a:lnSpc>
                          <a:spcPct val="115000"/>
                        </a:lnSpc>
                        <a:spcBef>
                          <a:spcPts val="0"/>
                        </a:spcBef>
                        <a:spcAft>
                          <a:spcPts val="0"/>
                        </a:spcAft>
                        <a:buClr>
                          <a:srgbClr val="000000"/>
                        </a:buClr>
                        <a:buSzPts val="1400"/>
                        <a:buFont typeface="Arial"/>
                        <a:buNone/>
                      </a:pPr>
                      <a:endParaRPr sz="1400" b="1" i="0" u="none" strike="noStrike" cap="none">
                        <a:solidFill>
                          <a:srgbClr val="3F3F3F"/>
                        </a:solidFill>
                        <a:latin typeface="Arial"/>
                        <a:ea typeface="Arial"/>
                        <a:cs typeface="Arial"/>
                        <a:sym typeface="Arial"/>
                      </a:endParaRPr>
                    </a:p>
                  </a:txBody>
                  <a:tcPr marL="91450" marR="91450" marT="45725" marB="45725" anchor="ctr"/>
                </a:tc>
                <a:extLst>
                  <a:ext uri="{0D108BD9-81ED-4DB2-BD59-A6C34878D82A}">
                    <a16:rowId xmlns:a16="http://schemas.microsoft.com/office/drawing/2014/main" val="10001"/>
                  </a:ext>
                </a:extLst>
              </a:tr>
              <a:tr h="729450">
                <a:tc>
                  <a:txBody>
                    <a:bodyPr/>
                    <a:lstStyle/>
                    <a:p>
                      <a:pPr marL="0" marR="0" lvl="0" indent="0" algn="ctr" rtl="0">
                        <a:lnSpc>
                          <a:spcPct val="115000"/>
                        </a:lnSpc>
                        <a:spcBef>
                          <a:spcPts val="0"/>
                        </a:spcBef>
                        <a:spcAft>
                          <a:spcPts val="0"/>
                        </a:spcAft>
                        <a:buClr>
                          <a:srgbClr val="000000"/>
                        </a:buClr>
                        <a:buSzPts val="2200"/>
                        <a:buFont typeface="Arial"/>
                        <a:buNone/>
                      </a:pPr>
                      <a:r>
                        <a:rPr lang="en-US" sz="2200" u="none" strike="noStrike" cap="none">
                          <a:solidFill>
                            <a:srgbClr val="3F3F3F"/>
                          </a:solidFill>
                          <a:latin typeface="Open Sans"/>
                          <a:ea typeface="Open Sans"/>
                          <a:cs typeface="Open Sans"/>
                          <a:sym typeface="Open Sans"/>
                        </a:rPr>
                        <a:t>&lt;p class=“h2”&gt;Heading H2&lt;/p&gt;</a:t>
                      </a:r>
                      <a:endParaRPr sz="1400" u="none" strike="noStrike" cap="none">
                        <a:solidFill>
                          <a:srgbClr val="3F3F3F"/>
                        </a:solidFill>
                      </a:endParaRPr>
                    </a:p>
                  </a:txBody>
                  <a:tcPr marL="91450" marR="91450" marT="45725" marB="45725" anchor="ctr"/>
                </a:tc>
                <a:tc>
                  <a:txBody>
                    <a:bodyPr/>
                    <a:lstStyle/>
                    <a:p>
                      <a:pPr marL="0" marR="0" lvl="0" indent="0" algn="ctr" rtl="0">
                        <a:lnSpc>
                          <a:spcPct val="115000"/>
                        </a:lnSpc>
                        <a:spcBef>
                          <a:spcPts val="0"/>
                        </a:spcBef>
                        <a:spcAft>
                          <a:spcPts val="0"/>
                        </a:spcAft>
                        <a:buClr>
                          <a:srgbClr val="000000"/>
                        </a:buClr>
                        <a:buSzPts val="1400"/>
                        <a:buFont typeface="Arial"/>
                        <a:buNone/>
                      </a:pPr>
                      <a:endParaRPr sz="1400" u="none" strike="noStrike" cap="none">
                        <a:solidFill>
                          <a:srgbClr val="3F3F3F"/>
                        </a:solidFill>
                      </a:endParaRPr>
                    </a:p>
                  </a:txBody>
                  <a:tcPr marL="91450" marR="91450" marT="45725" marB="45725" anchor="ctr"/>
                </a:tc>
                <a:extLst>
                  <a:ext uri="{0D108BD9-81ED-4DB2-BD59-A6C34878D82A}">
                    <a16:rowId xmlns:a16="http://schemas.microsoft.com/office/drawing/2014/main" val="10002"/>
                  </a:ext>
                </a:extLst>
              </a:tr>
              <a:tr h="729450">
                <a:tc>
                  <a:txBody>
                    <a:bodyPr/>
                    <a:lstStyle/>
                    <a:p>
                      <a:pPr marL="0" marR="0" lvl="0" indent="0" algn="ctr" rtl="0">
                        <a:lnSpc>
                          <a:spcPct val="115000"/>
                        </a:lnSpc>
                        <a:spcBef>
                          <a:spcPts val="0"/>
                        </a:spcBef>
                        <a:spcAft>
                          <a:spcPts val="0"/>
                        </a:spcAft>
                        <a:buClr>
                          <a:srgbClr val="000000"/>
                        </a:buClr>
                        <a:buSzPts val="2200"/>
                        <a:buFont typeface="Arial"/>
                        <a:buNone/>
                      </a:pPr>
                      <a:r>
                        <a:rPr lang="en-US" sz="2200" u="none" strike="noStrike" cap="none">
                          <a:solidFill>
                            <a:srgbClr val="3F3F3F"/>
                          </a:solidFill>
                          <a:latin typeface="Open Sans"/>
                          <a:ea typeface="Open Sans"/>
                          <a:cs typeface="Open Sans"/>
                          <a:sym typeface="Open Sans"/>
                        </a:rPr>
                        <a:t>&lt;p class=“h3”&gt;Heading H3&lt;/p&gt;</a:t>
                      </a:r>
                      <a:endParaRPr sz="1400" u="none" strike="noStrike" cap="none">
                        <a:solidFill>
                          <a:srgbClr val="3F3F3F"/>
                        </a:solidFill>
                      </a:endParaRPr>
                    </a:p>
                  </a:txBody>
                  <a:tcPr marL="91450" marR="91450" marT="45725" marB="45725" anchor="ctr"/>
                </a:tc>
                <a:tc>
                  <a:txBody>
                    <a:bodyPr/>
                    <a:lstStyle/>
                    <a:p>
                      <a:pPr marL="0" marR="0" lvl="0" indent="0" algn="ctr" rtl="0">
                        <a:lnSpc>
                          <a:spcPct val="115000"/>
                        </a:lnSpc>
                        <a:spcBef>
                          <a:spcPts val="0"/>
                        </a:spcBef>
                        <a:spcAft>
                          <a:spcPts val="0"/>
                        </a:spcAft>
                        <a:buClr>
                          <a:srgbClr val="000000"/>
                        </a:buClr>
                        <a:buSzPts val="1400"/>
                        <a:buFont typeface="Arial"/>
                        <a:buNone/>
                      </a:pPr>
                      <a:endParaRPr sz="1400" u="none" strike="noStrike" cap="none">
                        <a:solidFill>
                          <a:srgbClr val="3F3F3F"/>
                        </a:solidFill>
                      </a:endParaRPr>
                    </a:p>
                  </a:txBody>
                  <a:tcPr marL="91450" marR="91450" marT="45725" marB="45725" anchor="ctr"/>
                </a:tc>
                <a:extLst>
                  <a:ext uri="{0D108BD9-81ED-4DB2-BD59-A6C34878D82A}">
                    <a16:rowId xmlns:a16="http://schemas.microsoft.com/office/drawing/2014/main" val="10003"/>
                  </a:ext>
                </a:extLst>
              </a:tr>
              <a:tr h="729450">
                <a:tc>
                  <a:txBody>
                    <a:bodyPr/>
                    <a:lstStyle/>
                    <a:p>
                      <a:pPr marL="0" marR="0" lvl="0" indent="0" algn="ctr" rtl="0">
                        <a:lnSpc>
                          <a:spcPct val="115000"/>
                        </a:lnSpc>
                        <a:spcBef>
                          <a:spcPts val="0"/>
                        </a:spcBef>
                        <a:spcAft>
                          <a:spcPts val="0"/>
                        </a:spcAft>
                        <a:buClr>
                          <a:srgbClr val="000000"/>
                        </a:buClr>
                        <a:buSzPts val="2200"/>
                        <a:buFont typeface="Arial"/>
                        <a:buNone/>
                      </a:pPr>
                      <a:r>
                        <a:rPr lang="en-US" sz="2200" u="none" strike="noStrike" cap="none">
                          <a:solidFill>
                            <a:srgbClr val="3F3F3F"/>
                          </a:solidFill>
                          <a:latin typeface="Open Sans"/>
                          <a:ea typeface="Open Sans"/>
                          <a:cs typeface="Open Sans"/>
                          <a:sym typeface="Open Sans"/>
                        </a:rPr>
                        <a:t>&lt;p class=“h4”&gt;Heading H4&lt;/p&gt;</a:t>
                      </a:r>
                      <a:endParaRPr sz="1400" u="none" strike="noStrike" cap="none">
                        <a:solidFill>
                          <a:srgbClr val="3F3F3F"/>
                        </a:solidFill>
                      </a:endParaRPr>
                    </a:p>
                  </a:txBody>
                  <a:tcPr marL="91450" marR="91450" marT="45725" marB="45725" anchor="ctr"/>
                </a:tc>
                <a:tc>
                  <a:txBody>
                    <a:bodyPr/>
                    <a:lstStyle/>
                    <a:p>
                      <a:pPr marL="0" marR="0" lvl="0" indent="0" algn="ctr" rtl="0">
                        <a:lnSpc>
                          <a:spcPct val="115000"/>
                        </a:lnSpc>
                        <a:spcBef>
                          <a:spcPts val="0"/>
                        </a:spcBef>
                        <a:spcAft>
                          <a:spcPts val="0"/>
                        </a:spcAft>
                        <a:buClr>
                          <a:srgbClr val="000000"/>
                        </a:buClr>
                        <a:buSzPts val="1400"/>
                        <a:buFont typeface="Arial"/>
                        <a:buNone/>
                      </a:pPr>
                      <a:endParaRPr sz="1400" u="none" strike="noStrike" cap="none">
                        <a:solidFill>
                          <a:srgbClr val="3F3F3F"/>
                        </a:solidFill>
                      </a:endParaRPr>
                    </a:p>
                  </a:txBody>
                  <a:tcPr marL="91450" marR="91450" marT="45725" marB="45725" anchor="ctr"/>
                </a:tc>
                <a:extLst>
                  <a:ext uri="{0D108BD9-81ED-4DB2-BD59-A6C34878D82A}">
                    <a16:rowId xmlns:a16="http://schemas.microsoft.com/office/drawing/2014/main" val="10004"/>
                  </a:ext>
                </a:extLst>
              </a:tr>
              <a:tr h="729450">
                <a:tc>
                  <a:txBody>
                    <a:bodyPr/>
                    <a:lstStyle/>
                    <a:p>
                      <a:pPr marL="0" marR="0" lvl="0" indent="0" algn="ctr" rtl="0">
                        <a:lnSpc>
                          <a:spcPct val="115000"/>
                        </a:lnSpc>
                        <a:spcBef>
                          <a:spcPts val="0"/>
                        </a:spcBef>
                        <a:spcAft>
                          <a:spcPts val="0"/>
                        </a:spcAft>
                        <a:buClr>
                          <a:srgbClr val="000000"/>
                        </a:buClr>
                        <a:buSzPts val="2200"/>
                        <a:buFont typeface="Arial"/>
                        <a:buNone/>
                      </a:pPr>
                      <a:r>
                        <a:rPr lang="en-US" sz="2200" u="none" strike="noStrike" cap="none">
                          <a:solidFill>
                            <a:srgbClr val="3F3F3F"/>
                          </a:solidFill>
                          <a:latin typeface="Open Sans"/>
                          <a:ea typeface="Open Sans"/>
                          <a:cs typeface="Open Sans"/>
                          <a:sym typeface="Open Sans"/>
                        </a:rPr>
                        <a:t>&lt;p class=“h5”&gt;Heading H5&lt;/p&gt;</a:t>
                      </a:r>
                      <a:endParaRPr sz="1400" u="none" strike="noStrike" cap="none">
                        <a:solidFill>
                          <a:srgbClr val="3F3F3F"/>
                        </a:solidFill>
                      </a:endParaRPr>
                    </a:p>
                  </a:txBody>
                  <a:tcPr marL="91450" marR="91450" marT="45725" marB="45725" anchor="ctr"/>
                </a:tc>
                <a:tc>
                  <a:txBody>
                    <a:bodyPr/>
                    <a:lstStyle/>
                    <a:p>
                      <a:pPr marL="0" marR="0" lvl="0" indent="0" algn="ctr" rtl="0">
                        <a:lnSpc>
                          <a:spcPct val="115000"/>
                        </a:lnSpc>
                        <a:spcBef>
                          <a:spcPts val="0"/>
                        </a:spcBef>
                        <a:spcAft>
                          <a:spcPts val="0"/>
                        </a:spcAft>
                        <a:buClr>
                          <a:srgbClr val="000000"/>
                        </a:buClr>
                        <a:buSzPts val="1400"/>
                        <a:buFont typeface="Arial"/>
                        <a:buNone/>
                      </a:pPr>
                      <a:endParaRPr sz="1400" u="none" strike="noStrike" cap="none">
                        <a:solidFill>
                          <a:srgbClr val="3F3F3F"/>
                        </a:solidFill>
                      </a:endParaRPr>
                    </a:p>
                  </a:txBody>
                  <a:tcPr marL="91450" marR="91450" marT="45725" marB="45725" anchor="ctr"/>
                </a:tc>
                <a:extLst>
                  <a:ext uri="{0D108BD9-81ED-4DB2-BD59-A6C34878D82A}">
                    <a16:rowId xmlns:a16="http://schemas.microsoft.com/office/drawing/2014/main" val="10005"/>
                  </a:ext>
                </a:extLst>
              </a:tr>
              <a:tr h="729450">
                <a:tc>
                  <a:txBody>
                    <a:bodyPr/>
                    <a:lstStyle/>
                    <a:p>
                      <a:pPr marL="0" marR="0" lvl="0" indent="0" algn="ctr" rtl="0">
                        <a:lnSpc>
                          <a:spcPct val="115000"/>
                        </a:lnSpc>
                        <a:spcBef>
                          <a:spcPts val="0"/>
                        </a:spcBef>
                        <a:spcAft>
                          <a:spcPts val="0"/>
                        </a:spcAft>
                        <a:buClr>
                          <a:srgbClr val="000000"/>
                        </a:buClr>
                        <a:buSzPts val="2200"/>
                        <a:buFont typeface="Arial"/>
                        <a:buNone/>
                      </a:pPr>
                      <a:r>
                        <a:rPr lang="en-US" sz="2200" u="none" strike="noStrike" cap="none">
                          <a:solidFill>
                            <a:srgbClr val="3F3F3F"/>
                          </a:solidFill>
                          <a:latin typeface="Open Sans"/>
                          <a:ea typeface="Open Sans"/>
                          <a:cs typeface="Open Sans"/>
                          <a:sym typeface="Open Sans"/>
                        </a:rPr>
                        <a:t>&lt;p class=“h6”&gt;Heading H6&lt;/p&gt;</a:t>
                      </a:r>
                      <a:endParaRPr sz="1400" u="none" strike="noStrike" cap="none">
                        <a:solidFill>
                          <a:srgbClr val="3F3F3F"/>
                        </a:solidFill>
                      </a:endParaRPr>
                    </a:p>
                  </a:txBody>
                  <a:tcPr marL="91450" marR="91450" marT="45725" marB="45725" anchor="ctr"/>
                </a:tc>
                <a:tc>
                  <a:txBody>
                    <a:bodyPr/>
                    <a:lstStyle/>
                    <a:p>
                      <a:pPr marL="0" marR="0" lvl="0" indent="0" algn="ctr" rtl="0">
                        <a:lnSpc>
                          <a:spcPct val="115000"/>
                        </a:lnSpc>
                        <a:spcBef>
                          <a:spcPts val="0"/>
                        </a:spcBef>
                        <a:spcAft>
                          <a:spcPts val="0"/>
                        </a:spcAft>
                        <a:buClr>
                          <a:srgbClr val="000000"/>
                        </a:buClr>
                        <a:buSzPts val="1400"/>
                        <a:buFont typeface="Arial"/>
                        <a:buNone/>
                      </a:pPr>
                      <a:endParaRPr sz="1400" u="none" strike="noStrike" cap="none">
                        <a:solidFill>
                          <a:srgbClr val="3F3F3F"/>
                        </a:solidFill>
                      </a:endParaRPr>
                    </a:p>
                  </a:txBody>
                  <a:tcPr marL="91450" marR="91450" marT="45725" marB="45725" anchor="ctr"/>
                </a:tc>
                <a:extLst>
                  <a:ext uri="{0D108BD9-81ED-4DB2-BD59-A6C34878D82A}">
                    <a16:rowId xmlns:a16="http://schemas.microsoft.com/office/drawing/2014/main" val="10006"/>
                  </a:ext>
                </a:extLst>
              </a:tr>
            </a:tbl>
          </a:graphicData>
        </a:graphic>
      </p:graphicFrame>
      <p:pic>
        <p:nvPicPr>
          <p:cNvPr id="1359" name="Google Shape;1359;p107" descr="h2.JPG"/>
          <p:cNvPicPr preferRelativeResize="0"/>
          <p:nvPr/>
        </p:nvPicPr>
        <p:blipFill rotWithShape="1">
          <a:blip r:embed="rId3">
            <a:alphaModFix/>
          </a:blip>
          <a:srcRect/>
          <a:stretch/>
        </p:blipFill>
        <p:spPr>
          <a:xfrm>
            <a:off x="9419961" y="4354035"/>
            <a:ext cx="1800225" cy="400050"/>
          </a:xfrm>
          <a:prstGeom prst="rect">
            <a:avLst/>
          </a:prstGeom>
          <a:noFill/>
          <a:ln>
            <a:noFill/>
          </a:ln>
        </p:spPr>
      </p:pic>
      <p:pic>
        <p:nvPicPr>
          <p:cNvPr id="1360" name="Google Shape;1360;p107" descr="h1.JPG"/>
          <p:cNvPicPr preferRelativeResize="0"/>
          <p:nvPr/>
        </p:nvPicPr>
        <p:blipFill rotWithShape="1">
          <a:blip r:embed="rId4">
            <a:alphaModFix/>
          </a:blip>
          <a:srcRect/>
          <a:stretch/>
        </p:blipFill>
        <p:spPr>
          <a:xfrm>
            <a:off x="9406882" y="3624014"/>
            <a:ext cx="2374674" cy="543600"/>
          </a:xfrm>
          <a:prstGeom prst="rect">
            <a:avLst/>
          </a:prstGeom>
          <a:noFill/>
          <a:ln>
            <a:noFill/>
          </a:ln>
        </p:spPr>
      </p:pic>
      <p:pic>
        <p:nvPicPr>
          <p:cNvPr id="1361" name="Google Shape;1361;p107" descr="h3.JPG"/>
          <p:cNvPicPr preferRelativeResize="0"/>
          <p:nvPr/>
        </p:nvPicPr>
        <p:blipFill rotWithShape="1">
          <a:blip r:embed="rId5">
            <a:alphaModFix/>
          </a:blip>
          <a:srcRect/>
          <a:stretch/>
        </p:blipFill>
        <p:spPr>
          <a:xfrm>
            <a:off x="9384134" y="5123710"/>
            <a:ext cx="1457325" cy="342900"/>
          </a:xfrm>
          <a:prstGeom prst="rect">
            <a:avLst/>
          </a:prstGeom>
          <a:noFill/>
          <a:ln>
            <a:noFill/>
          </a:ln>
        </p:spPr>
      </p:pic>
      <p:pic>
        <p:nvPicPr>
          <p:cNvPr id="1362" name="Google Shape;1362;p107" descr="h4.JPG"/>
          <p:cNvPicPr preferRelativeResize="0"/>
          <p:nvPr/>
        </p:nvPicPr>
        <p:blipFill rotWithShape="1">
          <a:blip r:embed="rId6">
            <a:alphaModFix/>
          </a:blip>
          <a:srcRect/>
          <a:stretch/>
        </p:blipFill>
        <p:spPr>
          <a:xfrm>
            <a:off x="9455570" y="5883862"/>
            <a:ext cx="1243013" cy="314325"/>
          </a:xfrm>
          <a:prstGeom prst="rect">
            <a:avLst/>
          </a:prstGeom>
          <a:noFill/>
          <a:ln>
            <a:noFill/>
          </a:ln>
        </p:spPr>
      </p:pic>
      <p:pic>
        <p:nvPicPr>
          <p:cNvPr id="1363" name="Google Shape;1363;p107" descr="h5.JPG"/>
          <p:cNvPicPr preferRelativeResize="0"/>
          <p:nvPr/>
        </p:nvPicPr>
        <p:blipFill rotWithShape="1">
          <a:blip r:embed="rId7">
            <a:alphaModFix/>
          </a:blip>
          <a:srcRect/>
          <a:stretch/>
        </p:blipFill>
        <p:spPr>
          <a:xfrm>
            <a:off x="9458771" y="6644014"/>
            <a:ext cx="1028700" cy="285750"/>
          </a:xfrm>
          <a:prstGeom prst="rect">
            <a:avLst/>
          </a:prstGeom>
          <a:noFill/>
          <a:ln>
            <a:noFill/>
          </a:ln>
        </p:spPr>
      </p:pic>
      <p:pic>
        <p:nvPicPr>
          <p:cNvPr id="1364" name="Google Shape;1364;p107" descr="h6.JPG"/>
          <p:cNvPicPr preferRelativeResize="0"/>
          <p:nvPr/>
        </p:nvPicPr>
        <p:blipFill rotWithShape="1">
          <a:blip r:embed="rId8">
            <a:alphaModFix/>
          </a:blip>
          <a:srcRect/>
          <a:stretch/>
        </p:blipFill>
        <p:spPr>
          <a:xfrm>
            <a:off x="9429271" y="7385755"/>
            <a:ext cx="871538" cy="271463"/>
          </a:xfrm>
          <a:prstGeom prst="rect">
            <a:avLst/>
          </a:prstGeom>
          <a:noFill/>
          <a:ln>
            <a:noFill/>
          </a:ln>
        </p:spPr>
      </p:pic>
      <p:sp>
        <p:nvSpPr>
          <p:cNvPr id="7" name="Brandline_LVC">
            <a:extLst>
              <a:ext uri="{FF2B5EF4-FFF2-40B4-BE49-F238E27FC236}">
                <a16:creationId xmlns:a16="http://schemas.microsoft.com/office/drawing/2014/main" id="{D8C4550E-0E8A-1B38-7B89-FE84BFE74D18}"/>
              </a:ext>
            </a:extLst>
          </p:cNvPr>
          <p:cNvSpPr/>
          <p:nvPr/>
        </p:nvSpPr>
        <p:spPr>
          <a:xfrm>
            <a:off x="6819901" y="816324"/>
            <a:ext cx="2615485"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368"/>
        <p:cNvGrpSpPr/>
        <p:nvPr/>
      </p:nvGrpSpPr>
      <p:grpSpPr>
        <a:xfrm>
          <a:off x="0" y="0"/>
          <a:ext cx="0" cy="0"/>
          <a:chOff x="0" y="0"/>
          <a:chExt cx="0" cy="0"/>
        </a:xfrm>
      </p:grpSpPr>
      <p:sp>
        <p:nvSpPr>
          <p:cNvPr id="2" name="Text Placeholder 1">
            <a:extLst>
              <a:ext uri="{FF2B5EF4-FFF2-40B4-BE49-F238E27FC236}">
                <a16:creationId xmlns:a16="http://schemas.microsoft.com/office/drawing/2014/main" id="{5C546D79-199E-B4F8-D914-AB1059EDC73A}"/>
              </a:ext>
            </a:extLst>
          </p:cNvPr>
          <p:cNvSpPr>
            <a:spLocks noGrp="1"/>
          </p:cNvSpPr>
          <p:nvPr>
            <p:ph type="body" idx="10"/>
          </p:nvPr>
        </p:nvSpPr>
        <p:spPr/>
        <p:txBody>
          <a:bodyPr/>
          <a:lstStyle/>
          <a:p>
            <a:r>
              <a:rPr lang="en-US" dirty="0">
                <a:solidFill>
                  <a:srgbClr val="3F3F3F"/>
                </a:solidFill>
              </a:rPr>
              <a:t>Image classes in Bootstrap are responsive so that they scale in size according to the size of their parent elements without losing the aspect ratio. </a:t>
            </a:r>
          </a:p>
          <a:p>
            <a:endParaRPr lang="en-US" dirty="0"/>
          </a:p>
        </p:txBody>
      </p:sp>
      <p:sp>
        <p:nvSpPr>
          <p:cNvPr id="1369" name="Google Shape;1369;p108"/>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dirty="0"/>
              <a:t>Images</a:t>
            </a:r>
            <a:endParaRPr dirty="0"/>
          </a:p>
        </p:txBody>
      </p:sp>
      <p:graphicFrame>
        <p:nvGraphicFramePr>
          <p:cNvPr id="1372" name="Google Shape;1372;p108"/>
          <p:cNvGraphicFramePr/>
          <p:nvPr/>
        </p:nvGraphicFramePr>
        <p:xfrm>
          <a:off x="2785533" y="2453075"/>
          <a:ext cx="11052375" cy="6335965"/>
        </p:xfrm>
        <a:graphic>
          <a:graphicData uri="http://schemas.openxmlformats.org/drawingml/2006/table">
            <a:tbl>
              <a:tblPr>
                <a:noFill/>
              </a:tblPr>
              <a:tblGrid>
                <a:gridCol w="6267025">
                  <a:extLst>
                    <a:ext uri="{9D8B030D-6E8A-4147-A177-3AD203B41FA5}">
                      <a16:colId xmlns:a16="http://schemas.microsoft.com/office/drawing/2014/main" val="20000"/>
                    </a:ext>
                  </a:extLst>
                </a:gridCol>
                <a:gridCol w="4785350">
                  <a:extLst>
                    <a:ext uri="{9D8B030D-6E8A-4147-A177-3AD203B41FA5}">
                      <a16:colId xmlns:a16="http://schemas.microsoft.com/office/drawing/2014/main" val="20001"/>
                    </a:ext>
                  </a:extLst>
                </a:gridCol>
              </a:tblGrid>
              <a:tr h="370850">
                <a:tc>
                  <a:txBody>
                    <a:bodyPr/>
                    <a:lstStyle/>
                    <a:p>
                      <a:pPr marL="0" marR="0" lvl="0" indent="0" algn="ctr" rtl="0">
                        <a:lnSpc>
                          <a:spcPct val="115000"/>
                        </a:lnSpc>
                        <a:spcBef>
                          <a:spcPts val="0"/>
                        </a:spcBef>
                        <a:spcAft>
                          <a:spcPts val="0"/>
                        </a:spcAft>
                        <a:buClr>
                          <a:srgbClr val="000000"/>
                        </a:buClr>
                        <a:buSzPts val="2200"/>
                        <a:buFont typeface="Arial"/>
                        <a:buNone/>
                      </a:pPr>
                      <a:r>
                        <a:rPr lang="en-US" sz="2200" b="1" u="none" strike="noStrike" cap="none">
                          <a:latin typeface="Open Sans"/>
                          <a:ea typeface="Open Sans"/>
                          <a:cs typeface="Open Sans"/>
                          <a:sym typeface="Open Sans"/>
                        </a:rPr>
                        <a:t>HTML code</a:t>
                      </a:r>
                      <a:endParaRPr sz="2200" b="1" u="none" strike="noStrike" cap="none">
                        <a:latin typeface="Open Sans"/>
                        <a:ea typeface="Open Sans"/>
                        <a:cs typeface="Open Sans"/>
                        <a:sym typeface="Open Sans"/>
                      </a:endParaRPr>
                    </a:p>
                  </a:txBody>
                  <a:tcPr marL="91450" marR="91450" marT="45725" marB="45725" anchor="ctr"/>
                </a:tc>
                <a:tc>
                  <a:txBody>
                    <a:bodyPr/>
                    <a:lstStyle/>
                    <a:p>
                      <a:pPr marL="0" marR="0" lvl="0" indent="0" algn="ctr" rtl="0">
                        <a:lnSpc>
                          <a:spcPct val="115000"/>
                        </a:lnSpc>
                        <a:spcBef>
                          <a:spcPts val="0"/>
                        </a:spcBef>
                        <a:spcAft>
                          <a:spcPts val="0"/>
                        </a:spcAft>
                        <a:buClr>
                          <a:srgbClr val="000000"/>
                        </a:buClr>
                        <a:buSzPts val="2200"/>
                        <a:buFont typeface="Arial"/>
                        <a:buNone/>
                      </a:pPr>
                      <a:r>
                        <a:rPr lang="en-US" sz="2200" b="1" u="none" strike="noStrike" cap="none">
                          <a:latin typeface="Open Sans"/>
                          <a:ea typeface="Open Sans"/>
                          <a:cs typeface="Open Sans"/>
                          <a:sym typeface="Open Sans"/>
                        </a:rPr>
                        <a:t>Display</a:t>
                      </a:r>
                      <a:endParaRPr sz="2200" b="1" u="none" strike="noStrike" cap="none">
                        <a:latin typeface="Open Sans"/>
                        <a:ea typeface="Open Sans"/>
                        <a:cs typeface="Open Sans"/>
                        <a:sym typeface="Open Sans"/>
                      </a:endParaRPr>
                    </a:p>
                  </a:txBody>
                  <a:tcPr marL="91450" marR="91450" marT="45725" marB="45725" anchor="ctr"/>
                </a:tc>
                <a:extLst>
                  <a:ext uri="{0D108BD9-81ED-4DB2-BD59-A6C34878D82A}">
                    <a16:rowId xmlns:a16="http://schemas.microsoft.com/office/drawing/2014/main" val="10000"/>
                  </a:ext>
                </a:extLst>
              </a:tr>
              <a:tr h="1920800">
                <a:tc>
                  <a:txBody>
                    <a:bodyPr/>
                    <a:lstStyle/>
                    <a:p>
                      <a:pPr marL="0" marR="0" lvl="0" indent="0" algn="ctr" rtl="0">
                        <a:lnSpc>
                          <a:spcPct val="115000"/>
                        </a:lnSpc>
                        <a:spcBef>
                          <a:spcPts val="0"/>
                        </a:spcBef>
                        <a:spcAft>
                          <a:spcPts val="0"/>
                        </a:spcAft>
                        <a:buClr>
                          <a:srgbClr val="000000"/>
                        </a:buClr>
                        <a:buSzPts val="2200"/>
                        <a:buFont typeface="Arial"/>
                        <a:buNone/>
                      </a:pPr>
                      <a:r>
                        <a:rPr lang="en-US" sz="2200" u="none" strike="noStrike" cap="none">
                          <a:solidFill>
                            <a:srgbClr val="3F3F3F"/>
                          </a:solidFill>
                          <a:latin typeface="Open Sans"/>
                          <a:ea typeface="Open Sans"/>
                          <a:cs typeface="Open Sans"/>
                          <a:sym typeface="Open Sans"/>
                        </a:rPr>
                        <a:t>&lt;img src="flower.jpg" class="img-rounded"&gt;</a:t>
                      </a:r>
                      <a:endParaRPr sz="1400" u="none" strike="noStrike" cap="none">
                        <a:solidFill>
                          <a:srgbClr val="3F3F3F"/>
                        </a:solidFill>
                      </a:endParaRPr>
                    </a:p>
                  </a:txBody>
                  <a:tcPr marL="91450" marR="91450" marT="45725" marB="45725" anchor="ctr"/>
                </a:tc>
                <a:tc>
                  <a:txBody>
                    <a:bodyPr/>
                    <a:lstStyle/>
                    <a:p>
                      <a:pPr marL="0" marR="0" lvl="0" indent="0" algn="ctr" rtl="0">
                        <a:lnSpc>
                          <a:spcPct val="115000"/>
                        </a:lnSpc>
                        <a:spcBef>
                          <a:spcPts val="0"/>
                        </a:spcBef>
                        <a:spcAft>
                          <a:spcPts val="0"/>
                        </a:spcAft>
                        <a:buClr>
                          <a:srgbClr val="000000"/>
                        </a:buClr>
                        <a:buSzPts val="2200"/>
                        <a:buFont typeface="Arial"/>
                        <a:buNone/>
                      </a:pPr>
                      <a:endParaRPr sz="2200" u="none" strike="noStrike" cap="none">
                        <a:latin typeface="Open Sans"/>
                        <a:ea typeface="Open Sans"/>
                        <a:cs typeface="Open Sans"/>
                        <a:sym typeface="Open Sans"/>
                      </a:endParaRPr>
                    </a:p>
                  </a:txBody>
                  <a:tcPr marL="91450" marR="91450" marT="45725" marB="45725" anchor="ctr"/>
                </a:tc>
                <a:extLst>
                  <a:ext uri="{0D108BD9-81ED-4DB2-BD59-A6C34878D82A}">
                    <a16:rowId xmlns:a16="http://schemas.microsoft.com/office/drawing/2014/main" val="10001"/>
                  </a:ext>
                </a:extLst>
              </a:tr>
              <a:tr h="1905000">
                <a:tc>
                  <a:txBody>
                    <a:bodyPr/>
                    <a:lstStyle/>
                    <a:p>
                      <a:pPr marL="0" marR="0" lvl="0" indent="0" algn="ctr" rtl="0">
                        <a:lnSpc>
                          <a:spcPct val="115000"/>
                        </a:lnSpc>
                        <a:spcBef>
                          <a:spcPts val="0"/>
                        </a:spcBef>
                        <a:spcAft>
                          <a:spcPts val="0"/>
                        </a:spcAft>
                        <a:buClr>
                          <a:srgbClr val="000000"/>
                        </a:buClr>
                        <a:buSzPts val="2200"/>
                        <a:buFont typeface="Arial"/>
                        <a:buNone/>
                      </a:pPr>
                      <a:r>
                        <a:rPr lang="en-US" sz="2200" u="none" strike="noStrike" cap="none">
                          <a:solidFill>
                            <a:srgbClr val="3F3F3F"/>
                          </a:solidFill>
                          <a:latin typeface="Open Sans"/>
                          <a:ea typeface="Open Sans"/>
                          <a:cs typeface="Open Sans"/>
                          <a:sym typeface="Open Sans"/>
                        </a:rPr>
                        <a:t>&lt;img src="flower.jpg" class="img-circle"&gt;</a:t>
                      </a:r>
                      <a:endParaRPr sz="1400" u="none" strike="noStrike" cap="none">
                        <a:solidFill>
                          <a:srgbClr val="3F3F3F"/>
                        </a:solidFill>
                      </a:endParaRPr>
                    </a:p>
                  </a:txBody>
                  <a:tcPr marL="91450" marR="91450" marT="45725" marB="45725" anchor="ctr"/>
                </a:tc>
                <a:tc>
                  <a:txBody>
                    <a:bodyPr/>
                    <a:lstStyle/>
                    <a:p>
                      <a:pPr marL="0" marR="0" lvl="0" indent="0" algn="ctr" rtl="0">
                        <a:lnSpc>
                          <a:spcPct val="115000"/>
                        </a:lnSpc>
                        <a:spcBef>
                          <a:spcPts val="0"/>
                        </a:spcBef>
                        <a:spcAft>
                          <a:spcPts val="0"/>
                        </a:spcAft>
                        <a:buClr>
                          <a:srgbClr val="000000"/>
                        </a:buClr>
                        <a:buSzPts val="2200"/>
                        <a:buFont typeface="Arial"/>
                        <a:buNone/>
                      </a:pPr>
                      <a:endParaRPr sz="2200" u="none" strike="noStrike" cap="none">
                        <a:latin typeface="Open Sans"/>
                        <a:ea typeface="Open Sans"/>
                        <a:cs typeface="Open Sans"/>
                        <a:sym typeface="Open Sans"/>
                      </a:endParaRPr>
                    </a:p>
                  </a:txBody>
                  <a:tcPr marL="91450" marR="91450" marT="45725" marB="45725" anchor="ctr"/>
                </a:tc>
                <a:extLst>
                  <a:ext uri="{0D108BD9-81ED-4DB2-BD59-A6C34878D82A}">
                    <a16:rowId xmlns:a16="http://schemas.microsoft.com/office/drawing/2014/main" val="10002"/>
                  </a:ext>
                </a:extLst>
              </a:tr>
              <a:tr h="2057400">
                <a:tc>
                  <a:txBody>
                    <a:bodyPr/>
                    <a:lstStyle/>
                    <a:p>
                      <a:pPr marL="0" marR="0" lvl="0" indent="0" algn="ctr" rtl="0">
                        <a:lnSpc>
                          <a:spcPct val="115000"/>
                        </a:lnSpc>
                        <a:spcBef>
                          <a:spcPts val="0"/>
                        </a:spcBef>
                        <a:spcAft>
                          <a:spcPts val="0"/>
                        </a:spcAft>
                        <a:buClr>
                          <a:srgbClr val="000000"/>
                        </a:buClr>
                        <a:buSzPts val="2200"/>
                        <a:buFont typeface="Arial"/>
                        <a:buNone/>
                      </a:pPr>
                      <a:r>
                        <a:rPr lang="en-US" sz="2200" u="none" strike="noStrike" cap="none">
                          <a:solidFill>
                            <a:srgbClr val="3F3F3F"/>
                          </a:solidFill>
                          <a:latin typeface="Open Sans"/>
                          <a:ea typeface="Open Sans"/>
                          <a:cs typeface="Open Sans"/>
                          <a:sym typeface="Open Sans"/>
                        </a:rPr>
                        <a:t>&lt;img src="flower.jpg" class="img-thumbnail"&gt;</a:t>
                      </a:r>
                      <a:endParaRPr sz="1400" u="none" strike="noStrike" cap="none">
                        <a:solidFill>
                          <a:srgbClr val="3F3F3F"/>
                        </a:solidFill>
                      </a:endParaRPr>
                    </a:p>
                  </a:txBody>
                  <a:tcPr marL="91450" marR="91450" marT="45725" marB="45725" anchor="ctr"/>
                </a:tc>
                <a:tc>
                  <a:txBody>
                    <a:bodyPr/>
                    <a:lstStyle/>
                    <a:p>
                      <a:pPr marL="0" marR="0" lvl="0" indent="0" algn="ctr" rtl="0">
                        <a:lnSpc>
                          <a:spcPct val="115000"/>
                        </a:lnSpc>
                        <a:spcBef>
                          <a:spcPts val="0"/>
                        </a:spcBef>
                        <a:spcAft>
                          <a:spcPts val="0"/>
                        </a:spcAft>
                        <a:buClr>
                          <a:srgbClr val="000000"/>
                        </a:buClr>
                        <a:buSzPts val="2200"/>
                        <a:buFont typeface="Arial"/>
                        <a:buNone/>
                      </a:pPr>
                      <a:endParaRPr sz="2200" u="none" strike="noStrike" cap="none">
                        <a:latin typeface="Open Sans"/>
                        <a:ea typeface="Open Sans"/>
                        <a:cs typeface="Open Sans"/>
                        <a:sym typeface="Open Sans"/>
                      </a:endParaRPr>
                    </a:p>
                  </a:txBody>
                  <a:tcPr marL="91450" marR="91450" marT="45725" marB="45725" anchor="ctr"/>
                </a:tc>
                <a:extLst>
                  <a:ext uri="{0D108BD9-81ED-4DB2-BD59-A6C34878D82A}">
                    <a16:rowId xmlns:a16="http://schemas.microsoft.com/office/drawing/2014/main" val="10003"/>
                  </a:ext>
                </a:extLst>
              </a:tr>
            </a:tbl>
          </a:graphicData>
        </a:graphic>
      </p:graphicFrame>
      <p:pic>
        <p:nvPicPr>
          <p:cNvPr id="1373" name="Google Shape;1373;p108"/>
          <p:cNvPicPr preferRelativeResize="0"/>
          <p:nvPr/>
        </p:nvPicPr>
        <p:blipFill rotWithShape="1">
          <a:blip r:embed="rId3">
            <a:alphaModFix/>
          </a:blip>
          <a:srcRect/>
          <a:stretch/>
        </p:blipFill>
        <p:spPr>
          <a:xfrm>
            <a:off x="10358755" y="2934654"/>
            <a:ext cx="2077085" cy="1611744"/>
          </a:xfrm>
          <a:prstGeom prst="rect">
            <a:avLst/>
          </a:prstGeom>
          <a:noFill/>
          <a:ln>
            <a:noFill/>
          </a:ln>
        </p:spPr>
      </p:pic>
      <p:pic>
        <p:nvPicPr>
          <p:cNvPr id="1374" name="Google Shape;1374;p108"/>
          <p:cNvPicPr preferRelativeResize="0"/>
          <p:nvPr/>
        </p:nvPicPr>
        <p:blipFill rotWithShape="1">
          <a:blip r:embed="rId4">
            <a:alphaModFix/>
          </a:blip>
          <a:srcRect/>
          <a:stretch/>
        </p:blipFill>
        <p:spPr>
          <a:xfrm>
            <a:off x="10552113" y="4885374"/>
            <a:ext cx="1670367" cy="1643587"/>
          </a:xfrm>
          <a:prstGeom prst="rect">
            <a:avLst/>
          </a:prstGeom>
          <a:noFill/>
          <a:ln>
            <a:noFill/>
          </a:ln>
        </p:spPr>
      </p:pic>
      <p:pic>
        <p:nvPicPr>
          <p:cNvPr id="1375" name="Google Shape;1375;p108"/>
          <p:cNvPicPr preferRelativeResize="0"/>
          <p:nvPr/>
        </p:nvPicPr>
        <p:blipFill rotWithShape="1">
          <a:blip r:embed="rId5">
            <a:alphaModFix/>
          </a:blip>
          <a:srcRect/>
          <a:stretch/>
        </p:blipFill>
        <p:spPr>
          <a:xfrm>
            <a:off x="10451148" y="6785610"/>
            <a:ext cx="2008265" cy="1748790"/>
          </a:xfrm>
          <a:prstGeom prst="rect">
            <a:avLst/>
          </a:prstGeom>
          <a:noFill/>
          <a:ln>
            <a:noFill/>
          </a:ln>
        </p:spPr>
      </p:pic>
      <p:sp>
        <p:nvSpPr>
          <p:cNvPr id="6" name="Brandline_LVC">
            <a:extLst>
              <a:ext uri="{FF2B5EF4-FFF2-40B4-BE49-F238E27FC236}">
                <a16:creationId xmlns:a16="http://schemas.microsoft.com/office/drawing/2014/main" id="{056B6840-7E41-21C6-C02B-6117466CC35D}"/>
              </a:ext>
            </a:extLst>
          </p:cNvPr>
          <p:cNvSpPr/>
          <p:nvPr/>
        </p:nvSpPr>
        <p:spPr>
          <a:xfrm>
            <a:off x="7340601" y="816324"/>
            <a:ext cx="1585595"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379"/>
        <p:cNvGrpSpPr/>
        <p:nvPr/>
      </p:nvGrpSpPr>
      <p:grpSpPr>
        <a:xfrm>
          <a:off x="0" y="0"/>
          <a:ext cx="0" cy="0"/>
          <a:chOff x="0" y="0"/>
          <a:chExt cx="0" cy="0"/>
        </a:xfrm>
      </p:grpSpPr>
      <p:sp>
        <p:nvSpPr>
          <p:cNvPr id="1380" name="Google Shape;1380;p109"/>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dirty="0"/>
              <a:t>Media Objects</a:t>
            </a:r>
            <a:endParaRPr dirty="0"/>
          </a:p>
        </p:txBody>
      </p:sp>
      <p:sp>
        <p:nvSpPr>
          <p:cNvPr id="1382" name="Google Shape;1382;p109"/>
          <p:cNvSpPr/>
          <p:nvPr/>
        </p:nvSpPr>
        <p:spPr>
          <a:xfrm>
            <a:off x="1470317" y="1224536"/>
            <a:ext cx="13224600" cy="769500"/>
          </a:xfrm>
          <a:prstGeom prst="rect">
            <a:avLst/>
          </a:prstGeom>
          <a:noFill/>
          <a:ln>
            <a:noFill/>
          </a:ln>
        </p:spPr>
        <p:txBody>
          <a:bodyPr spcFirstLastPara="1" wrap="square" lIns="91425" tIns="45700" rIns="91425" bIns="45700" anchor="t" anchorCtr="0">
            <a:noAutofit/>
          </a:bodyPr>
          <a:lstStyle/>
          <a:p>
            <a:pPr marL="0" marR="0" lvl="0" indent="0" algn="ctr" rtl="0">
              <a:lnSpc>
                <a:spcPct val="115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Media Objects are components to display images or videos that are aligned to the left or right of the content. </a:t>
            </a:r>
            <a:endParaRPr sz="2200" b="0" i="0" u="none" strike="noStrike" cap="none">
              <a:solidFill>
                <a:srgbClr val="3F3F3F"/>
              </a:solidFill>
              <a:latin typeface="Open Sans"/>
              <a:ea typeface="Open Sans"/>
              <a:cs typeface="Open Sans"/>
              <a:sym typeface="Open Sans"/>
            </a:endParaRPr>
          </a:p>
        </p:txBody>
      </p:sp>
      <p:pic>
        <p:nvPicPr>
          <p:cNvPr id="1383" name="Google Shape;1383;p109"/>
          <p:cNvPicPr preferRelativeResize="0"/>
          <p:nvPr/>
        </p:nvPicPr>
        <p:blipFill rotWithShape="1">
          <a:blip r:embed="rId3">
            <a:alphaModFix/>
          </a:blip>
          <a:srcRect/>
          <a:stretch/>
        </p:blipFill>
        <p:spPr>
          <a:xfrm>
            <a:off x="10746976" y="4363526"/>
            <a:ext cx="4560240" cy="2509223"/>
          </a:xfrm>
          <a:prstGeom prst="rect">
            <a:avLst/>
          </a:prstGeom>
          <a:noFill/>
          <a:ln>
            <a:noFill/>
          </a:ln>
        </p:spPr>
      </p:pic>
      <p:sp>
        <p:nvSpPr>
          <p:cNvPr id="1384" name="Google Shape;1384;p109"/>
          <p:cNvSpPr txBox="1"/>
          <p:nvPr/>
        </p:nvSpPr>
        <p:spPr>
          <a:xfrm>
            <a:off x="10785580" y="2388800"/>
            <a:ext cx="1844100" cy="430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Output:</a:t>
            </a:r>
            <a:endParaRPr sz="2200" b="0" i="0" u="none" strike="noStrike" cap="none">
              <a:solidFill>
                <a:srgbClr val="3F3F3F"/>
              </a:solidFill>
              <a:latin typeface="Open Sans"/>
              <a:ea typeface="Open Sans"/>
              <a:cs typeface="Open Sans"/>
              <a:sym typeface="Open Sans"/>
            </a:endParaRPr>
          </a:p>
        </p:txBody>
      </p:sp>
      <p:grpSp>
        <p:nvGrpSpPr>
          <p:cNvPr id="1385" name="Google Shape;1385;p109"/>
          <p:cNvGrpSpPr/>
          <p:nvPr/>
        </p:nvGrpSpPr>
        <p:grpSpPr>
          <a:xfrm>
            <a:off x="1477150" y="3003290"/>
            <a:ext cx="8454958" cy="5151719"/>
            <a:chOff x="5271097" y="3704154"/>
            <a:chExt cx="6127225" cy="2895851"/>
          </a:xfrm>
        </p:grpSpPr>
        <p:sp>
          <p:nvSpPr>
            <p:cNvPr id="1386" name="Google Shape;1386;p109"/>
            <p:cNvSpPr/>
            <p:nvPr/>
          </p:nvSpPr>
          <p:spPr>
            <a:xfrm>
              <a:off x="5271097" y="3997581"/>
              <a:ext cx="6127200" cy="2469000"/>
            </a:xfrm>
            <a:prstGeom prst="rect">
              <a:avLst/>
            </a:prstGeom>
            <a:solidFill>
              <a:srgbClr val="F3F3F3"/>
            </a:solidFill>
            <a:ln w="9525" cap="flat" cmpd="sng">
              <a:solidFill>
                <a:srgbClr val="DBDBDB"/>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72000" marR="0" lvl="0" indent="0" algn="l" rtl="0">
                <a:lnSpc>
                  <a:spcPct val="115000"/>
                </a:lnSpc>
                <a:spcBef>
                  <a:spcPts val="0"/>
                </a:spcBef>
                <a:spcAft>
                  <a:spcPts val="0"/>
                </a:spcAft>
                <a:buClr>
                  <a:schemeClr val="dk1"/>
                </a:buClr>
                <a:buSzPts val="1100"/>
                <a:buFont typeface="Arial"/>
                <a:buNone/>
              </a:pPr>
              <a:r>
                <a:rPr lang="en-US" sz="1800" b="0" i="0" u="none" strike="noStrike" cap="none">
                  <a:solidFill>
                    <a:srgbClr val="3F3F3F"/>
                  </a:solidFill>
                  <a:latin typeface="Courier New"/>
                  <a:ea typeface="Courier New"/>
                  <a:cs typeface="Courier New"/>
                  <a:sym typeface="Courier New"/>
                </a:rPr>
                <a:t>&lt;div class="media-object"&gt;</a:t>
              </a:r>
              <a:endParaRPr sz="1800" b="0" i="0" u="none" strike="noStrike" cap="none">
                <a:solidFill>
                  <a:srgbClr val="3F3F3F"/>
                </a:solidFill>
                <a:latin typeface="Courier New"/>
                <a:ea typeface="Courier New"/>
                <a:cs typeface="Courier New"/>
                <a:sym typeface="Courier New"/>
              </a:endParaRPr>
            </a:p>
            <a:p>
              <a:pPr marL="72000" marR="0" lvl="0" indent="0" algn="l" rtl="0">
                <a:lnSpc>
                  <a:spcPct val="115000"/>
                </a:lnSpc>
                <a:spcBef>
                  <a:spcPts val="0"/>
                </a:spcBef>
                <a:spcAft>
                  <a:spcPts val="0"/>
                </a:spcAft>
                <a:buClr>
                  <a:schemeClr val="dk1"/>
                </a:buClr>
                <a:buSzPts val="1100"/>
                <a:buFont typeface="Arial"/>
                <a:buNone/>
              </a:pPr>
              <a:r>
                <a:rPr lang="en-US" sz="1800" b="0" i="0" u="none" strike="noStrike" cap="none">
                  <a:solidFill>
                    <a:srgbClr val="3F3F3F"/>
                  </a:solidFill>
                  <a:latin typeface="Courier New"/>
                  <a:ea typeface="Courier New"/>
                  <a:cs typeface="Courier New"/>
                  <a:sym typeface="Courier New"/>
                </a:rPr>
                <a:t>  &lt;div class="media-object-section"&gt;</a:t>
              </a:r>
              <a:endParaRPr sz="1800" b="0" i="0" u="none" strike="noStrike" cap="none">
                <a:solidFill>
                  <a:srgbClr val="3F3F3F"/>
                </a:solidFill>
                <a:latin typeface="Courier New"/>
                <a:ea typeface="Courier New"/>
                <a:cs typeface="Courier New"/>
                <a:sym typeface="Courier New"/>
              </a:endParaRPr>
            </a:p>
            <a:p>
              <a:pPr marL="72000" marR="0" lvl="0" indent="0" algn="l" rtl="0">
                <a:lnSpc>
                  <a:spcPct val="115000"/>
                </a:lnSpc>
                <a:spcBef>
                  <a:spcPts val="0"/>
                </a:spcBef>
                <a:spcAft>
                  <a:spcPts val="0"/>
                </a:spcAft>
                <a:buClr>
                  <a:schemeClr val="dk1"/>
                </a:buClr>
                <a:buSzPts val="1100"/>
                <a:buFont typeface="Arial"/>
                <a:buNone/>
              </a:pPr>
              <a:r>
                <a:rPr lang="en-US" sz="1800" b="0" i="0" u="none" strike="noStrike" cap="none">
                  <a:solidFill>
                    <a:srgbClr val="3F3F3F"/>
                  </a:solidFill>
                  <a:latin typeface="Courier New"/>
                  <a:ea typeface="Courier New"/>
                  <a:cs typeface="Courier New"/>
                  <a:sym typeface="Courier New"/>
                </a:rPr>
                <a:t>    &lt;div class="thumbnail"&gt;</a:t>
              </a:r>
              <a:endParaRPr sz="1800" b="0" i="0" u="none" strike="noStrike" cap="none">
                <a:solidFill>
                  <a:srgbClr val="3F3F3F"/>
                </a:solidFill>
                <a:latin typeface="Courier New"/>
                <a:ea typeface="Courier New"/>
                <a:cs typeface="Courier New"/>
                <a:sym typeface="Courier New"/>
              </a:endParaRPr>
            </a:p>
            <a:p>
              <a:pPr marL="72000" marR="0" lvl="0" indent="0" algn="l" rtl="0">
                <a:lnSpc>
                  <a:spcPct val="115000"/>
                </a:lnSpc>
                <a:spcBef>
                  <a:spcPts val="0"/>
                </a:spcBef>
                <a:spcAft>
                  <a:spcPts val="0"/>
                </a:spcAft>
                <a:buClr>
                  <a:schemeClr val="dk1"/>
                </a:buClr>
                <a:buSzPts val="1100"/>
                <a:buFont typeface="Arial"/>
                <a:buNone/>
              </a:pPr>
              <a:r>
                <a:rPr lang="en-US" sz="1800" b="0" i="0" u="none" strike="noStrike" cap="none">
                  <a:solidFill>
                    <a:srgbClr val="3F3F3F"/>
                  </a:solidFill>
                  <a:latin typeface="Courier New"/>
                  <a:ea typeface="Courier New"/>
                  <a:cs typeface="Courier New"/>
                  <a:sym typeface="Courier New"/>
                </a:rPr>
                <a:t>      &lt;img src=“img.jpg" style="width:60px;"&gt;</a:t>
              </a:r>
              <a:endParaRPr sz="1800" b="0" i="0" u="none" strike="noStrike" cap="none">
                <a:solidFill>
                  <a:srgbClr val="3F3F3F"/>
                </a:solidFill>
                <a:latin typeface="Courier New"/>
                <a:ea typeface="Courier New"/>
                <a:cs typeface="Courier New"/>
                <a:sym typeface="Courier New"/>
              </a:endParaRPr>
            </a:p>
            <a:p>
              <a:pPr marL="72000" marR="0" lvl="0" indent="0" algn="l" rtl="0">
                <a:lnSpc>
                  <a:spcPct val="115000"/>
                </a:lnSpc>
                <a:spcBef>
                  <a:spcPts val="0"/>
                </a:spcBef>
                <a:spcAft>
                  <a:spcPts val="0"/>
                </a:spcAft>
                <a:buClr>
                  <a:schemeClr val="dk1"/>
                </a:buClr>
                <a:buSzPts val="1100"/>
                <a:buFont typeface="Arial"/>
                <a:buNone/>
              </a:pPr>
              <a:r>
                <a:rPr lang="en-US" sz="1800" b="0" i="0" u="none" strike="noStrike" cap="none">
                  <a:solidFill>
                    <a:srgbClr val="3F3F3F"/>
                  </a:solidFill>
                  <a:latin typeface="Courier New"/>
                  <a:ea typeface="Courier New"/>
                  <a:cs typeface="Courier New"/>
                  <a:sym typeface="Courier New"/>
                </a:rPr>
                <a:t>    &lt;/div&gt;</a:t>
              </a:r>
              <a:endParaRPr sz="1800" b="0" i="0" u="none" strike="noStrike" cap="none">
                <a:solidFill>
                  <a:srgbClr val="3F3F3F"/>
                </a:solidFill>
                <a:latin typeface="Courier New"/>
                <a:ea typeface="Courier New"/>
                <a:cs typeface="Courier New"/>
                <a:sym typeface="Courier New"/>
              </a:endParaRPr>
            </a:p>
            <a:p>
              <a:pPr marL="72000" marR="0" lvl="0" indent="0" algn="l" rtl="0">
                <a:lnSpc>
                  <a:spcPct val="115000"/>
                </a:lnSpc>
                <a:spcBef>
                  <a:spcPts val="0"/>
                </a:spcBef>
                <a:spcAft>
                  <a:spcPts val="0"/>
                </a:spcAft>
                <a:buClr>
                  <a:schemeClr val="dk1"/>
                </a:buClr>
                <a:buSzPts val="1100"/>
                <a:buFont typeface="Arial"/>
                <a:buNone/>
              </a:pPr>
              <a:r>
                <a:rPr lang="en-US" sz="1800" b="0" i="0" u="none" strike="noStrike" cap="none">
                  <a:solidFill>
                    <a:srgbClr val="3F3F3F"/>
                  </a:solidFill>
                  <a:latin typeface="Courier New"/>
                  <a:ea typeface="Courier New"/>
                  <a:cs typeface="Courier New"/>
                  <a:sym typeface="Courier New"/>
                </a:rPr>
                <a:t>  &lt;/div&gt;</a:t>
              </a:r>
              <a:endParaRPr sz="1800" b="0" i="0" u="none" strike="noStrike" cap="none">
                <a:solidFill>
                  <a:srgbClr val="3F3F3F"/>
                </a:solidFill>
                <a:latin typeface="Courier New"/>
                <a:ea typeface="Courier New"/>
                <a:cs typeface="Courier New"/>
                <a:sym typeface="Courier New"/>
              </a:endParaRPr>
            </a:p>
            <a:p>
              <a:pPr marL="72000" marR="0" lvl="0" indent="0" algn="l" rtl="0">
                <a:lnSpc>
                  <a:spcPct val="115000"/>
                </a:lnSpc>
                <a:spcBef>
                  <a:spcPts val="0"/>
                </a:spcBef>
                <a:spcAft>
                  <a:spcPts val="0"/>
                </a:spcAft>
                <a:buClr>
                  <a:schemeClr val="dk1"/>
                </a:buClr>
                <a:buSzPts val="1100"/>
                <a:buFont typeface="Arial"/>
                <a:buNone/>
              </a:pPr>
              <a:r>
                <a:rPr lang="en-US" sz="1800" b="0" i="0" u="none" strike="noStrike" cap="none">
                  <a:solidFill>
                    <a:srgbClr val="3F3F3F"/>
                  </a:solidFill>
                  <a:latin typeface="Courier New"/>
                  <a:ea typeface="Courier New"/>
                  <a:cs typeface="Courier New"/>
                  <a:sym typeface="Courier New"/>
                </a:rPr>
                <a:t>  &lt;div class="media-object-section"&gt;</a:t>
              </a:r>
              <a:endParaRPr sz="1800" b="0" i="0" u="none" strike="noStrike" cap="none">
                <a:solidFill>
                  <a:srgbClr val="3F3F3F"/>
                </a:solidFill>
                <a:latin typeface="Courier New"/>
                <a:ea typeface="Courier New"/>
                <a:cs typeface="Courier New"/>
                <a:sym typeface="Courier New"/>
              </a:endParaRPr>
            </a:p>
            <a:p>
              <a:pPr marL="72000" marR="0" lvl="0" indent="0" algn="l" rtl="0">
                <a:lnSpc>
                  <a:spcPct val="115000"/>
                </a:lnSpc>
                <a:spcBef>
                  <a:spcPts val="0"/>
                </a:spcBef>
                <a:spcAft>
                  <a:spcPts val="0"/>
                </a:spcAft>
                <a:buClr>
                  <a:schemeClr val="dk1"/>
                </a:buClr>
                <a:buSzPts val="1100"/>
                <a:buFont typeface="Arial"/>
                <a:buNone/>
              </a:pPr>
              <a:r>
                <a:rPr lang="en-US" sz="1800" b="0" i="0" u="none" strike="noStrike" cap="none">
                  <a:solidFill>
                    <a:srgbClr val="3F3F3F"/>
                  </a:solidFill>
                  <a:latin typeface="Courier New"/>
                  <a:ea typeface="Courier New"/>
                  <a:cs typeface="Courier New"/>
                  <a:sym typeface="Courier New"/>
                </a:rPr>
                <a:t>    &lt;h4&gt;Comment heading.&lt;/h4&gt;</a:t>
              </a:r>
              <a:endParaRPr sz="1800" b="0" i="0" u="none" strike="noStrike" cap="none">
                <a:solidFill>
                  <a:srgbClr val="3F3F3F"/>
                </a:solidFill>
                <a:latin typeface="Courier New"/>
                <a:ea typeface="Courier New"/>
                <a:cs typeface="Courier New"/>
                <a:sym typeface="Courier New"/>
              </a:endParaRPr>
            </a:p>
            <a:p>
              <a:pPr marL="72000" marR="0" lvl="0" indent="0" algn="l" rtl="0">
                <a:lnSpc>
                  <a:spcPct val="115000"/>
                </a:lnSpc>
                <a:spcBef>
                  <a:spcPts val="0"/>
                </a:spcBef>
                <a:spcAft>
                  <a:spcPts val="0"/>
                </a:spcAft>
                <a:buClr>
                  <a:schemeClr val="dk1"/>
                </a:buClr>
                <a:buSzPts val="1100"/>
                <a:buFont typeface="Arial"/>
                <a:buNone/>
              </a:pPr>
              <a:r>
                <a:rPr lang="en-US" sz="1800" b="0" i="0" u="none" strike="noStrike" cap="none">
                  <a:solidFill>
                    <a:srgbClr val="3F3F3F"/>
                  </a:solidFill>
                  <a:latin typeface="Courier New"/>
                  <a:ea typeface="Courier New"/>
                  <a:cs typeface="Courier New"/>
                  <a:sym typeface="Courier New"/>
                </a:rPr>
                <a:t>    &lt;p&gt;Some comments here........&lt;/p&gt;</a:t>
              </a:r>
              <a:endParaRPr sz="1800" b="0" i="0" u="none" strike="noStrike" cap="none">
                <a:solidFill>
                  <a:srgbClr val="3F3F3F"/>
                </a:solidFill>
                <a:latin typeface="Courier New"/>
                <a:ea typeface="Courier New"/>
                <a:cs typeface="Courier New"/>
                <a:sym typeface="Courier New"/>
              </a:endParaRPr>
            </a:p>
            <a:p>
              <a:pPr marL="72000" marR="0" lvl="0" indent="0" algn="l" rtl="0">
                <a:lnSpc>
                  <a:spcPct val="115000"/>
                </a:lnSpc>
                <a:spcBef>
                  <a:spcPts val="0"/>
                </a:spcBef>
                <a:spcAft>
                  <a:spcPts val="0"/>
                </a:spcAft>
                <a:buClr>
                  <a:schemeClr val="dk1"/>
                </a:buClr>
                <a:buSzPts val="1100"/>
                <a:buFont typeface="Arial"/>
                <a:buNone/>
              </a:pPr>
              <a:r>
                <a:rPr lang="en-US" sz="1800" b="0" i="0" u="none" strike="noStrike" cap="none">
                  <a:solidFill>
                    <a:srgbClr val="3F3F3F"/>
                  </a:solidFill>
                  <a:latin typeface="Courier New"/>
                  <a:ea typeface="Courier New"/>
                  <a:cs typeface="Courier New"/>
                  <a:sym typeface="Courier New"/>
                </a:rPr>
                <a:t>  &lt;/div&gt;</a:t>
              </a:r>
              <a:endParaRPr sz="1800" b="0" i="0" u="none" strike="noStrike" cap="none">
                <a:solidFill>
                  <a:srgbClr val="3F3F3F"/>
                </a:solidFill>
                <a:latin typeface="Courier New"/>
                <a:ea typeface="Courier New"/>
                <a:cs typeface="Courier New"/>
                <a:sym typeface="Courier New"/>
              </a:endParaRPr>
            </a:p>
            <a:p>
              <a:pPr marL="72000" marR="0" lvl="0" indent="0" algn="l" rtl="0">
                <a:lnSpc>
                  <a:spcPct val="115000"/>
                </a:lnSpc>
                <a:spcBef>
                  <a:spcPts val="0"/>
                </a:spcBef>
                <a:spcAft>
                  <a:spcPts val="0"/>
                </a:spcAft>
                <a:buClr>
                  <a:schemeClr val="dk1"/>
                </a:buClr>
                <a:buSzPts val="1100"/>
                <a:buFont typeface="Arial"/>
                <a:buNone/>
              </a:pPr>
              <a:r>
                <a:rPr lang="en-US" sz="1800" b="0" i="0" u="none" strike="noStrike" cap="none">
                  <a:solidFill>
                    <a:srgbClr val="3F3F3F"/>
                  </a:solidFill>
                  <a:latin typeface="Courier New"/>
                  <a:ea typeface="Courier New"/>
                  <a:cs typeface="Courier New"/>
                  <a:sym typeface="Courier New"/>
                </a:rPr>
                <a:t>&lt;/div&gt;</a:t>
              </a:r>
              <a:endParaRPr sz="1800" b="0" i="0" u="none" strike="noStrike" cap="none">
                <a:solidFill>
                  <a:srgbClr val="3F3F3F"/>
                </a:solidFill>
                <a:latin typeface="Courier New"/>
                <a:ea typeface="Courier New"/>
                <a:cs typeface="Courier New"/>
                <a:sym typeface="Courier New"/>
              </a:endParaRPr>
            </a:p>
          </p:txBody>
        </p:sp>
        <p:sp>
          <p:nvSpPr>
            <p:cNvPr id="1387" name="Google Shape;1387;p109"/>
            <p:cNvSpPr/>
            <p:nvPr/>
          </p:nvSpPr>
          <p:spPr>
            <a:xfrm>
              <a:off x="5271122" y="3704154"/>
              <a:ext cx="6127200" cy="386400"/>
            </a:xfrm>
            <a:prstGeom prst="round2SameRect">
              <a:avLst>
                <a:gd name="adj1" fmla="val 27454"/>
                <a:gd name="adj2" fmla="val 0"/>
              </a:avLst>
            </a:prstGeom>
            <a:solidFill>
              <a:srgbClr val="2E75B5"/>
            </a:solidFill>
            <a:ln w="9525" cap="flat" cmpd="sng">
              <a:solidFill>
                <a:srgbClr val="2E75B5"/>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000" b="1" i="0" u="none" strike="noStrike" cap="none">
                  <a:solidFill>
                    <a:srgbClr val="FFFFFF"/>
                  </a:solidFill>
                  <a:latin typeface="Open Sans"/>
                  <a:ea typeface="Open Sans"/>
                  <a:cs typeface="Open Sans"/>
                  <a:sym typeface="Open Sans"/>
                </a:rPr>
                <a:t>Example:</a:t>
              </a:r>
              <a:endParaRPr sz="2000" b="1" i="0" u="none" strike="noStrike" cap="none">
                <a:solidFill>
                  <a:srgbClr val="FFFFFF"/>
                </a:solidFill>
                <a:latin typeface="Open Sans"/>
                <a:ea typeface="Open Sans"/>
                <a:cs typeface="Open Sans"/>
                <a:sym typeface="Open Sans"/>
              </a:endParaRPr>
            </a:p>
          </p:txBody>
        </p:sp>
        <p:sp>
          <p:nvSpPr>
            <p:cNvPr id="1388" name="Google Shape;1388;p109"/>
            <p:cNvSpPr/>
            <p:nvPr/>
          </p:nvSpPr>
          <p:spPr>
            <a:xfrm>
              <a:off x="5271115" y="6466505"/>
              <a:ext cx="6127200" cy="133500"/>
            </a:xfrm>
            <a:prstGeom prst="rect">
              <a:avLst/>
            </a:prstGeom>
            <a:solidFill>
              <a:srgbClr val="2E75B5"/>
            </a:solidFill>
            <a:ln w="9525" cap="flat" cmpd="sng">
              <a:solidFill>
                <a:srgbClr val="2E75B5"/>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5" name="Brandline_LVC">
            <a:extLst>
              <a:ext uri="{FF2B5EF4-FFF2-40B4-BE49-F238E27FC236}">
                <a16:creationId xmlns:a16="http://schemas.microsoft.com/office/drawing/2014/main" id="{83E36EDE-08A9-4519-84CD-9691985E3813}"/>
              </a:ext>
            </a:extLst>
          </p:cNvPr>
          <p:cNvSpPr/>
          <p:nvPr/>
        </p:nvSpPr>
        <p:spPr>
          <a:xfrm>
            <a:off x="6553200" y="816324"/>
            <a:ext cx="3153251"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392"/>
        <p:cNvGrpSpPr/>
        <p:nvPr/>
      </p:nvGrpSpPr>
      <p:grpSpPr>
        <a:xfrm>
          <a:off x="0" y="0"/>
          <a:ext cx="0" cy="0"/>
          <a:chOff x="0" y="0"/>
          <a:chExt cx="0" cy="0"/>
        </a:xfrm>
      </p:grpSpPr>
      <p:sp>
        <p:nvSpPr>
          <p:cNvPr id="1393" name="Google Shape;1393;p110"/>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dirty="0"/>
              <a:t>Cards</a:t>
            </a:r>
            <a:endParaRPr dirty="0"/>
          </a:p>
        </p:txBody>
      </p:sp>
      <p:grpSp>
        <p:nvGrpSpPr>
          <p:cNvPr id="1395" name="Google Shape;1395;p110"/>
          <p:cNvGrpSpPr/>
          <p:nvPr/>
        </p:nvGrpSpPr>
        <p:grpSpPr>
          <a:xfrm>
            <a:off x="1477481" y="4100985"/>
            <a:ext cx="7022392" cy="2382291"/>
            <a:chOff x="5271108" y="3704158"/>
            <a:chExt cx="6127207" cy="2296184"/>
          </a:xfrm>
        </p:grpSpPr>
        <p:sp>
          <p:nvSpPr>
            <p:cNvPr id="1396" name="Google Shape;1396;p110"/>
            <p:cNvSpPr/>
            <p:nvPr/>
          </p:nvSpPr>
          <p:spPr>
            <a:xfrm>
              <a:off x="5271108" y="4222986"/>
              <a:ext cx="6127200" cy="1646400"/>
            </a:xfrm>
            <a:prstGeom prst="rect">
              <a:avLst/>
            </a:prstGeom>
            <a:solidFill>
              <a:srgbClr val="F3F3F3"/>
            </a:solidFill>
            <a:ln w="9525" cap="flat" cmpd="sng">
              <a:solidFill>
                <a:srgbClr val="DBDBDB"/>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72000" marR="0" lvl="0" indent="0" algn="l" rtl="0">
                <a:lnSpc>
                  <a:spcPct val="115000"/>
                </a:lnSpc>
                <a:spcBef>
                  <a:spcPts val="0"/>
                </a:spcBef>
                <a:spcAft>
                  <a:spcPts val="0"/>
                </a:spcAft>
                <a:buClr>
                  <a:schemeClr val="dk1"/>
                </a:buClr>
                <a:buSzPts val="1100"/>
                <a:buFont typeface="Arial"/>
                <a:buNone/>
              </a:pPr>
              <a:r>
                <a:rPr lang="en-US" sz="1800" b="0" i="0" u="none" strike="noStrike" cap="none">
                  <a:solidFill>
                    <a:srgbClr val="3F3F3F"/>
                  </a:solidFill>
                  <a:latin typeface="Courier New"/>
                  <a:ea typeface="Courier New"/>
                  <a:cs typeface="Courier New"/>
                  <a:sym typeface="Courier New"/>
                </a:rPr>
                <a:t>&lt;div class="card"&gt;</a:t>
              </a:r>
              <a:endParaRPr sz="1800" b="0" i="0" u="none" strike="noStrike" cap="none">
                <a:solidFill>
                  <a:srgbClr val="3F3F3F"/>
                </a:solidFill>
                <a:latin typeface="Courier New"/>
                <a:ea typeface="Courier New"/>
                <a:cs typeface="Courier New"/>
                <a:sym typeface="Courier New"/>
              </a:endParaRPr>
            </a:p>
            <a:p>
              <a:pPr marL="72000" marR="0" lvl="0" indent="0" algn="l" rtl="0">
                <a:lnSpc>
                  <a:spcPct val="115000"/>
                </a:lnSpc>
                <a:spcBef>
                  <a:spcPts val="0"/>
                </a:spcBef>
                <a:spcAft>
                  <a:spcPts val="0"/>
                </a:spcAft>
                <a:buClr>
                  <a:schemeClr val="dk1"/>
                </a:buClr>
                <a:buSzPts val="1100"/>
                <a:buFont typeface="Arial"/>
                <a:buNone/>
              </a:pPr>
              <a:r>
                <a:rPr lang="en-US" sz="1800" b="0" i="0" u="none" strike="noStrike" cap="none">
                  <a:solidFill>
                    <a:srgbClr val="3F3F3F"/>
                  </a:solidFill>
                  <a:latin typeface="Courier New"/>
                  <a:ea typeface="Courier New"/>
                  <a:cs typeface="Courier New"/>
                  <a:sym typeface="Courier New"/>
                </a:rPr>
                <a:t>  &lt;div class="card-body"&gt;This is a basic card&lt;/div&gt;</a:t>
              </a:r>
              <a:endParaRPr sz="1800" b="0" i="0" u="none" strike="noStrike" cap="none">
                <a:solidFill>
                  <a:srgbClr val="3F3F3F"/>
                </a:solidFill>
                <a:latin typeface="Courier New"/>
                <a:ea typeface="Courier New"/>
                <a:cs typeface="Courier New"/>
                <a:sym typeface="Courier New"/>
              </a:endParaRPr>
            </a:p>
            <a:p>
              <a:pPr marL="72000" marR="0" lvl="0" indent="0" algn="l" rtl="0">
                <a:lnSpc>
                  <a:spcPct val="115000"/>
                </a:lnSpc>
                <a:spcBef>
                  <a:spcPts val="0"/>
                </a:spcBef>
                <a:spcAft>
                  <a:spcPts val="0"/>
                </a:spcAft>
                <a:buClr>
                  <a:schemeClr val="dk1"/>
                </a:buClr>
                <a:buSzPts val="1100"/>
                <a:buFont typeface="Arial"/>
                <a:buNone/>
              </a:pPr>
              <a:r>
                <a:rPr lang="en-US" sz="1800" b="0" i="0" u="none" strike="noStrike" cap="none">
                  <a:solidFill>
                    <a:srgbClr val="3F3F3F"/>
                  </a:solidFill>
                  <a:latin typeface="Courier New"/>
                  <a:ea typeface="Courier New"/>
                  <a:cs typeface="Courier New"/>
                  <a:sym typeface="Courier New"/>
                </a:rPr>
                <a:t>&lt;/div&gt;</a:t>
              </a:r>
              <a:endParaRPr sz="1800" b="0" i="0" u="none" strike="noStrike" cap="none">
                <a:solidFill>
                  <a:srgbClr val="3F3F3F"/>
                </a:solidFill>
                <a:latin typeface="Courier New"/>
                <a:ea typeface="Courier New"/>
                <a:cs typeface="Courier New"/>
                <a:sym typeface="Courier New"/>
              </a:endParaRPr>
            </a:p>
          </p:txBody>
        </p:sp>
        <p:sp>
          <p:nvSpPr>
            <p:cNvPr id="1397" name="Google Shape;1397;p110"/>
            <p:cNvSpPr/>
            <p:nvPr/>
          </p:nvSpPr>
          <p:spPr>
            <a:xfrm>
              <a:off x="5271115" y="3704158"/>
              <a:ext cx="6127200" cy="597600"/>
            </a:xfrm>
            <a:prstGeom prst="round2SameRect">
              <a:avLst>
                <a:gd name="adj1" fmla="val 27454"/>
                <a:gd name="adj2" fmla="val 0"/>
              </a:avLst>
            </a:prstGeom>
            <a:solidFill>
              <a:srgbClr val="2E75B5"/>
            </a:solidFill>
            <a:ln w="9525" cap="flat" cmpd="sng">
              <a:solidFill>
                <a:srgbClr val="2E75B5"/>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000" b="1" i="0" u="none" strike="noStrike" cap="none">
                  <a:solidFill>
                    <a:srgbClr val="FFFFFF"/>
                  </a:solidFill>
                  <a:latin typeface="Open Sans"/>
                  <a:ea typeface="Open Sans"/>
                  <a:cs typeface="Open Sans"/>
                  <a:sym typeface="Open Sans"/>
                </a:rPr>
                <a:t>Example</a:t>
              </a:r>
              <a:endParaRPr sz="2000" b="1" i="0" u="none" strike="noStrike" cap="none">
                <a:solidFill>
                  <a:srgbClr val="FFFFFF"/>
                </a:solidFill>
                <a:latin typeface="Open Sans"/>
                <a:ea typeface="Open Sans"/>
                <a:cs typeface="Open Sans"/>
                <a:sym typeface="Open Sans"/>
              </a:endParaRPr>
            </a:p>
          </p:txBody>
        </p:sp>
        <p:sp>
          <p:nvSpPr>
            <p:cNvPr id="1398" name="Google Shape;1398;p110"/>
            <p:cNvSpPr/>
            <p:nvPr/>
          </p:nvSpPr>
          <p:spPr>
            <a:xfrm>
              <a:off x="5271115" y="5866842"/>
              <a:ext cx="6127200" cy="133500"/>
            </a:xfrm>
            <a:prstGeom prst="rect">
              <a:avLst/>
            </a:prstGeom>
            <a:solidFill>
              <a:srgbClr val="2E75B5"/>
            </a:solidFill>
            <a:ln w="9525" cap="flat" cmpd="sng">
              <a:solidFill>
                <a:srgbClr val="2E75B5"/>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1399" name="Google Shape;1399;p110"/>
          <p:cNvSpPr/>
          <p:nvPr/>
        </p:nvSpPr>
        <p:spPr>
          <a:xfrm>
            <a:off x="2166827" y="1634429"/>
            <a:ext cx="11925000" cy="906523"/>
          </a:xfrm>
          <a:prstGeom prst="rect">
            <a:avLst/>
          </a:prstGeom>
          <a:noFill/>
          <a:ln>
            <a:noFill/>
          </a:ln>
        </p:spPr>
        <p:txBody>
          <a:bodyPr spcFirstLastPara="1" wrap="square" lIns="91425" tIns="45700" rIns="91425" bIns="45700" anchor="t" anchorCtr="0">
            <a:noAutofit/>
          </a:bodyPr>
          <a:lstStyle/>
          <a:p>
            <a:pPr marL="0" marR="0" lvl="0" indent="0" algn="ctr" rtl="0">
              <a:lnSpc>
                <a:spcPct val="114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A card is a versatile and adaptable content container. It has header and footer options, contextual background colors, and display options.</a:t>
            </a:r>
            <a:endParaRPr sz="1400" b="0" i="0" u="none" strike="noStrike" cap="none">
              <a:solidFill>
                <a:srgbClr val="3F3F3F"/>
              </a:solidFill>
              <a:latin typeface="Arial"/>
              <a:ea typeface="Arial"/>
              <a:cs typeface="Arial"/>
              <a:sym typeface="Arial"/>
            </a:endParaRPr>
          </a:p>
        </p:txBody>
      </p:sp>
      <p:sp>
        <p:nvSpPr>
          <p:cNvPr id="1400" name="Google Shape;1400;p110"/>
          <p:cNvSpPr txBox="1"/>
          <p:nvPr/>
        </p:nvSpPr>
        <p:spPr>
          <a:xfrm>
            <a:off x="10680700" y="4410990"/>
            <a:ext cx="2607300" cy="4308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Output:</a:t>
            </a:r>
            <a:endParaRPr sz="2200" b="0" i="0" u="none" strike="noStrike" cap="none">
              <a:solidFill>
                <a:srgbClr val="3F3F3F"/>
              </a:solidFill>
              <a:latin typeface="Open Sans"/>
              <a:ea typeface="Open Sans"/>
              <a:cs typeface="Open Sans"/>
              <a:sym typeface="Open Sans"/>
            </a:endParaRPr>
          </a:p>
        </p:txBody>
      </p:sp>
      <p:sp>
        <p:nvSpPr>
          <p:cNvPr id="1401" name="Google Shape;1401;p110"/>
          <p:cNvSpPr/>
          <p:nvPr/>
        </p:nvSpPr>
        <p:spPr>
          <a:xfrm>
            <a:off x="10434950" y="5016501"/>
            <a:ext cx="3098800" cy="742950"/>
          </a:xfrm>
          <a:prstGeom prst="roundRect">
            <a:avLst>
              <a:gd name="adj" fmla="val 16667"/>
            </a:avLst>
          </a:prstGeom>
          <a:solidFill>
            <a:schemeClr val="lt1"/>
          </a:solidFill>
          <a:ln w="9525"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3F3F3F"/>
                </a:solidFill>
                <a:latin typeface="Courier New"/>
                <a:ea typeface="Courier New"/>
                <a:cs typeface="Courier New"/>
                <a:sym typeface="Courier New"/>
              </a:rPr>
              <a:t>This is a basic card</a:t>
            </a:r>
            <a:endParaRPr sz="1800" b="0" i="0" u="none" strike="noStrike" cap="none">
              <a:solidFill>
                <a:schemeClr val="lt1"/>
              </a:solidFill>
              <a:latin typeface="Arial"/>
              <a:ea typeface="Arial"/>
              <a:cs typeface="Arial"/>
              <a:sym typeface="Arial"/>
            </a:endParaRPr>
          </a:p>
        </p:txBody>
      </p:sp>
      <p:sp>
        <p:nvSpPr>
          <p:cNvPr id="5" name="Brandline_LVC">
            <a:extLst>
              <a:ext uri="{FF2B5EF4-FFF2-40B4-BE49-F238E27FC236}">
                <a16:creationId xmlns:a16="http://schemas.microsoft.com/office/drawing/2014/main" id="{D0905B74-0041-46D0-1B0A-67E52217B64B}"/>
              </a:ext>
            </a:extLst>
          </p:cNvPr>
          <p:cNvSpPr/>
          <p:nvPr/>
        </p:nvSpPr>
        <p:spPr>
          <a:xfrm>
            <a:off x="7505701" y="816324"/>
            <a:ext cx="1256189"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405"/>
        <p:cNvGrpSpPr/>
        <p:nvPr/>
      </p:nvGrpSpPr>
      <p:grpSpPr>
        <a:xfrm>
          <a:off x="0" y="0"/>
          <a:ext cx="0" cy="0"/>
          <a:chOff x="0" y="0"/>
          <a:chExt cx="0" cy="0"/>
        </a:xfrm>
      </p:grpSpPr>
      <p:sp>
        <p:nvSpPr>
          <p:cNvPr id="1406" name="Google Shape;1406;p111"/>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dirty="0"/>
              <a:t>Cards</a:t>
            </a:r>
            <a:endParaRPr dirty="0"/>
          </a:p>
        </p:txBody>
      </p:sp>
      <p:sp>
        <p:nvSpPr>
          <p:cNvPr id="1407" name="Google Shape;1407;p111"/>
          <p:cNvSpPr/>
          <p:nvPr/>
        </p:nvSpPr>
        <p:spPr>
          <a:xfrm>
            <a:off x="2165500" y="1584199"/>
            <a:ext cx="11925000" cy="4308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2200" b="0" i="0" u="none" strike="noStrike" cap="none">
                <a:solidFill>
                  <a:srgbClr val="3F3F3F"/>
                </a:solidFill>
                <a:latin typeface="Open Sans"/>
                <a:ea typeface="Open Sans"/>
                <a:cs typeface="Open Sans"/>
                <a:sym typeface="Open Sans"/>
              </a:rPr>
              <a:t>An example of an image card:</a:t>
            </a:r>
            <a:endParaRPr sz="1400" b="0" i="0" u="none" strike="noStrike" cap="none">
              <a:solidFill>
                <a:srgbClr val="3F3F3F"/>
              </a:solidFill>
              <a:latin typeface="Arial"/>
              <a:ea typeface="Arial"/>
              <a:cs typeface="Arial"/>
              <a:sym typeface="Arial"/>
            </a:endParaRPr>
          </a:p>
        </p:txBody>
      </p:sp>
      <p:pic>
        <p:nvPicPr>
          <p:cNvPr id="1408" name="Google Shape;1408;p111"/>
          <p:cNvPicPr preferRelativeResize="0"/>
          <p:nvPr/>
        </p:nvPicPr>
        <p:blipFill rotWithShape="1">
          <a:blip r:embed="rId3">
            <a:alphaModFix/>
          </a:blip>
          <a:srcRect/>
          <a:stretch/>
        </p:blipFill>
        <p:spPr>
          <a:xfrm>
            <a:off x="10917852" y="3262066"/>
            <a:ext cx="3515903" cy="3430528"/>
          </a:xfrm>
          <a:prstGeom prst="rect">
            <a:avLst/>
          </a:prstGeom>
          <a:noFill/>
          <a:ln>
            <a:noFill/>
          </a:ln>
        </p:spPr>
      </p:pic>
      <p:grpSp>
        <p:nvGrpSpPr>
          <p:cNvPr id="1409" name="Google Shape;1409;p111"/>
          <p:cNvGrpSpPr/>
          <p:nvPr/>
        </p:nvGrpSpPr>
        <p:grpSpPr>
          <a:xfrm>
            <a:off x="1477475" y="3624036"/>
            <a:ext cx="7022397" cy="2991890"/>
            <a:chOff x="5271103" y="3483821"/>
            <a:chExt cx="6127212" cy="2883750"/>
          </a:xfrm>
        </p:grpSpPr>
        <p:sp>
          <p:nvSpPr>
            <p:cNvPr id="1410" name="Google Shape;1410;p111"/>
            <p:cNvSpPr/>
            <p:nvPr/>
          </p:nvSpPr>
          <p:spPr>
            <a:xfrm>
              <a:off x="5271103" y="4056980"/>
              <a:ext cx="6127200" cy="2152646"/>
            </a:xfrm>
            <a:prstGeom prst="rect">
              <a:avLst/>
            </a:prstGeom>
            <a:solidFill>
              <a:srgbClr val="F3F3F3"/>
            </a:solidFill>
            <a:ln w="9525" cap="flat" cmpd="sng">
              <a:solidFill>
                <a:srgbClr val="DBDBDB"/>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72000" marR="0" lvl="0" indent="0" algn="l" rtl="0">
                <a:lnSpc>
                  <a:spcPct val="115000"/>
                </a:lnSpc>
                <a:spcBef>
                  <a:spcPts val="0"/>
                </a:spcBef>
                <a:spcAft>
                  <a:spcPts val="0"/>
                </a:spcAft>
                <a:buClr>
                  <a:schemeClr val="dk1"/>
                </a:buClr>
                <a:buSzPts val="1100"/>
                <a:buFont typeface="Arial"/>
                <a:buNone/>
              </a:pPr>
              <a:r>
                <a:rPr lang="en-US" sz="1800" b="0" i="0" u="none" strike="noStrike" cap="none">
                  <a:solidFill>
                    <a:srgbClr val="3F3F3F"/>
                  </a:solidFill>
                  <a:latin typeface="Courier New"/>
                  <a:ea typeface="Courier New"/>
                  <a:cs typeface="Courier New"/>
                  <a:sym typeface="Courier New"/>
                </a:rPr>
                <a:t>&lt;div class="card" style="width:450px"&gt;</a:t>
              </a:r>
              <a:endParaRPr sz="1800" b="0" i="0" u="none" strike="noStrike" cap="none">
                <a:solidFill>
                  <a:srgbClr val="3F3F3F"/>
                </a:solidFill>
                <a:latin typeface="Courier New"/>
                <a:ea typeface="Courier New"/>
                <a:cs typeface="Courier New"/>
                <a:sym typeface="Courier New"/>
              </a:endParaRPr>
            </a:p>
            <a:p>
              <a:pPr marL="72000" marR="0" lvl="0" indent="0" algn="l" rtl="0">
                <a:lnSpc>
                  <a:spcPct val="115000"/>
                </a:lnSpc>
                <a:spcBef>
                  <a:spcPts val="0"/>
                </a:spcBef>
                <a:spcAft>
                  <a:spcPts val="0"/>
                </a:spcAft>
                <a:buClr>
                  <a:schemeClr val="dk1"/>
                </a:buClr>
                <a:buSzPts val="1100"/>
                <a:buFont typeface="Arial"/>
                <a:buNone/>
              </a:pPr>
              <a:r>
                <a:rPr lang="en-US" sz="1800" b="0" i="0" u="none" strike="noStrike" cap="none">
                  <a:solidFill>
                    <a:srgbClr val="3F3F3F"/>
                  </a:solidFill>
                  <a:latin typeface="Courier New"/>
                  <a:ea typeface="Courier New"/>
                  <a:cs typeface="Courier New"/>
                  <a:sym typeface="Courier New"/>
                </a:rPr>
                <a:t>  &lt;img class="card-img-top" src="img.jpg"&gt;</a:t>
              </a:r>
              <a:endParaRPr sz="1800" b="0" i="0" u="none" strike="noStrike" cap="none">
                <a:solidFill>
                  <a:srgbClr val="3F3F3F"/>
                </a:solidFill>
                <a:latin typeface="Courier New"/>
                <a:ea typeface="Courier New"/>
                <a:cs typeface="Courier New"/>
                <a:sym typeface="Courier New"/>
              </a:endParaRPr>
            </a:p>
            <a:p>
              <a:pPr marL="72000" marR="0" lvl="0" indent="0" algn="l" rtl="0">
                <a:lnSpc>
                  <a:spcPct val="115000"/>
                </a:lnSpc>
                <a:spcBef>
                  <a:spcPts val="0"/>
                </a:spcBef>
                <a:spcAft>
                  <a:spcPts val="0"/>
                </a:spcAft>
                <a:buClr>
                  <a:schemeClr val="dk1"/>
                </a:buClr>
                <a:buSzPts val="1100"/>
                <a:buFont typeface="Arial"/>
                <a:buNone/>
              </a:pPr>
              <a:r>
                <a:rPr lang="en-US" sz="1800" b="0" i="0" u="none" strike="noStrike" cap="none">
                  <a:solidFill>
                    <a:srgbClr val="3F3F3F"/>
                  </a:solidFill>
                  <a:latin typeface="Courier New"/>
                  <a:ea typeface="Courier New"/>
                  <a:cs typeface="Courier New"/>
                  <a:sym typeface="Courier New"/>
                </a:rPr>
                <a:t>  &lt;div class="card-body"&gt;</a:t>
              </a:r>
              <a:endParaRPr sz="1800" b="0" i="0" u="none" strike="noStrike" cap="none">
                <a:solidFill>
                  <a:srgbClr val="3F3F3F"/>
                </a:solidFill>
                <a:latin typeface="Courier New"/>
                <a:ea typeface="Courier New"/>
                <a:cs typeface="Courier New"/>
                <a:sym typeface="Courier New"/>
              </a:endParaRPr>
            </a:p>
            <a:p>
              <a:pPr marL="72000" marR="0" lvl="0" indent="0" algn="l" rtl="0">
                <a:lnSpc>
                  <a:spcPct val="115000"/>
                </a:lnSpc>
                <a:spcBef>
                  <a:spcPts val="0"/>
                </a:spcBef>
                <a:spcAft>
                  <a:spcPts val="0"/>
                </a:spcAft>
                <a:buClr>
                  <a:schemeClr val="dk1"/>
                </a:buClr>
                <a:buSzPts val="1100"/>
                <a:buFont typeface="Arial"/>
                <a:buNone/>
              </a:pPr>
              <a:r>
                <a:rPr lang="en-US" sz="1800" b="0" i="0" u="none" strike="noStrike" cap="none">
                  <a:solidFill>
                    <a:srgbClr val="3F3F3F"/>
                  </a:solidFill>
                  <a:latin typeface="Courier New"/>
                  <a:ea typeface="Courier New"/>
                  <a:cs typeface="Courier New"/>
                  <a:sym typeface="Courier New"/>
                </a:rPr>
                <a:t>    &lt;p class="card-title"&gt;Mr.xxxx&lt;/p&gt;</a:t>
              </a:r>
              <a:endParaRPr sz="1800" b="0" i="0" u="none" strike="noStrike" cap="none">
                <a:solidFill>
                  <a:srgbClr val="3F3F3F"/>
                </a:solidFill>
                <a:latin typeface="Courier New"/>
                <a:ea typeface="Courier New"/>
                <a:cs typeface="Courier New"/>
                <a:sym typeface="Courier New"/>
              </a:endParaRPr>
            </a:p>
            <a:p>
              <a:pPr marL="72000" marR="0" lvl="0" indent="0" algn="l" rtl="0">
                <a:lnSpc>
                  <a:spcPct val="115000"/>
                </a:lnSpc>
                <a:spcBef>
                  <a:spcPts val="0"/>
                </a:spcBef>
                <a:spcAft>
                  <a:spcPts val="0"/>
                </a:spcAft>
                <a:buClr>
                  <a:schemeClr val="dk1"/>
                </a:buClr>
                <a:buSzPts val="1100"/>
                <a:buFont typeface="Arial"/>
                <a:buNone/>
              </a:pPr>
              <a:r>
                <a:rPr lang="en-US" sz="1800" b="0" i="0" u="none" strike="noStrike" cap="none">
                  <a:solidFill>
                    <a:srgbClr val="3F3F3F"/>
                  </a:solidFill>
                  <a:latin typeface="Courier New"/>
                  <a:ea typeface="Courier New"/>
                  <a:cs typeface="Courier New"/>
                  <a:sym typeface="Courier New"/>
                </a:rPr>
                <a:t>    &lt;p class="card-text"&gt;Some text...&lt;/p&gt;</a:t>
              </a:r>
              <a:endParaRPr sz="1800" b="0" i="0" u="none" strike="noStrike" cap="none">
                <a:solidFill>
                  <a:srgbClr val="3F3F3F"/>
                </a:solidFill>
                <a:latin typeface="Courier New"/>
                <a:ea typeface="Courier New"/>
                <a:cs typeface="Courier New"/>
                <a:sym typeface="Courier New"/>
              </a:endParaRPr>
            </a:p>
            <a:p>
              <a:pPr marL="72000" marR="0" lvl="0" indent="0" algn="l" rtl="0">
                <a:lnSpc>
                  <a:spcPct val="115000"/>
                </a:lnSpc>
                <a:spcBef>
                  <a:spcPts val="0"/>
                </a:spcBef>
                <a:spcAft>
                  <a:spcPts val="0"/>
                </a:spcAft>
                <a:buClr>
                  <a:schemeClr val="dk1"/>
                </a:buClr>
                <a:buSzPts val="1100"/>
                <a:buFont typeface="Arial"/>
                <a:buNone/>
              </a:pPr>
              <a:r>
                <a:rPr lang="en-US" sz="1800" b="0" i="0" u="none" strike="noStrike" cap="none">
                  <a:solidFill>
                    <a:srgbClr val="3F3F3F"/>
                  </a:solidFill>
                  <a:latin typeface="Courier New"/>
                  <a:ea typeface="Courier New"/>
                  <a:cs typeface="Courier New"/>
                  <a:sym typeface="Courier New"/>
                </a:rPr>
                <a:t>  &lt;/div&gt;</a:t>
              </a:r>
              <a:endParaRPr sz="1800" b="0" i="0" u="none" strike="noStrike" cap="none">
                <a:solidFill>
                  <a:srgbClr val="3F3F3F"/>
                </a:solidFill>
                <a:latin typeface="Courier New"/>
                <a:ea typeface="Courier New"/>
                <a:cs typeface="Courier New"/>
                <a:sym typeface="Courier New"/>
              </a:endParaRPr>
            </a:p>
            <a:p>
              <a:pPr marL="72000" marR="0" lvl="0" indent="0" algn="l" rtl="0">
                <a:lnSpc>
                  <a:spcPct val="115000"/>
                </a:lnSpc>
                <a:spcBef>
                  <a:spcPts val="0"/>
                </a:spcBef>
                <a:spcAft>
                  <a:spcPts val="0"/>
                </a:spcAft>
                <a:buClr>
                  <a:schemeClr val="dk1"/>
                </a:buClr>
                <a:buSzPts val="1100"/>
                <a:buFont typeface="Arial"/>
                <a:buNone/>
              </a:pPr>
              <a:r>
                <a:rPr lang="en-US" sz="1800" b="0" i="0" u="none" strike="noStrike" cap="none">
                  <a:solidFill>
                    <a:srgbClr val="3F3F3F"/>
                  </a:solidFill>
                  <a:latin typeface="Courier New"/>
                  <a:ea typeface="Courier New"/>
                  <a:cs typeface="Courier New"/>
                  <a:sym typeface="Courier New"/>
                </a:rPr>
                <a:t>&lt;/div&gt;</a:t>
              </a:r>
              <a:endParaRPr sz="1800" b="0" i="0" u="none" strike="noStrike" cap="none">
                <a:solidFill>
                  <a:srgbClr val="3F3F3F"/>
                </a:solidFill>
                <a:latin typeface="Courier New"/>
                <a:ea typeface="Courier New"/>
                <a:cs typeface="Courier New"/>
                <a:sym typeface="Courier New"/>
              </a:endParaRPr>
            </a:p>
          </p:txBody>
        </p:sp>
        <p:sp>
          <p:nvSpPr>
            <p:cNvPr id="1411" name="Google Shape;1411;p111"/>
            <p:cNvSpPr/>
            <p:nvPr/>
          </p:nvSpPr>
          <p:spPr>
            <a:xfrm>
              <a:off x="5271115" y="3483821"/>
              <a:ext cx="6127200" cy="573158"/>
            </a:xfrm>
            <a:prstGeom prst="round2SameRect">
              <a:avLst>
                <a:gd name="adj1" fmla="val 27454"/>
                <a:gd name="adj2" fmla="val 0"/>
              </a:avLst>
            </a:prstGeom>
            <a:solidFill>
              <a:srgbClr val="2E75B5"/>
            </a:solidFill>
            <a:ln w="9525" cap="flat" cmpd="sng">
              <a:solidFill>
                <a:srgbClr val="2E75B5"/>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endParaRPr sz="2000" b="1" i="0" u="none" strike="noStrike" cap="none">
                <a:solidFill>
                  <a:srgbClr val="FFFFFF"/>
                </a:solidFill>
                <a:latin typeface="Open Sans"/>
                <a:ea typeface="Open Sans"/>
                <a:cs typeface="Open Sans"/>
                <a:sym typeface="Open Sans"/>
              </a:endParaRPr>
            </a:p>
          </p:txBody>
        </p:sp>
        <p:sp>
          <p:nvSpPr>
            <p:cNvPr id="1412" name="Google Shape;1412;p111"/>
            <p:cNvSpPr/>
            <p:nvPr/>
          </p:nvSpPr>
          <p:spPr>
            <a:xfrm>
              <a:off x="5271115" y="6234071"/>
              <a:ext cx="6127200" cy="133500"/>
            </a:xfrm>
            <a:prstGeom prst="rect">
              <a:avLst/>
            </a:prstGeom>
            <a:solidFill>
              <a:srgbClr val="2E75B5"/>
            </a:solidFill>
            <a:ln w="9525" cap="flat" cmpd="sng">
              <a:solidFill>
                <a:srgbClr val="2E75B5"/>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1413" name="Google Shape;1413;p111"/>
          <p:cNvSpPr txBox="1"/>
          <p:nvPr/>
        </p:nvSpPr>
        <p:spPr>
          <a:xfrm>
            <a:off x="11991283" y="2682020"/>
            <a:ext cx="2607300" cy="430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Output:</a:t>
            </a:r>
            <a:endParaRPr sz="2200" b="0" i="0" u="none" strike="noStrike" cap="none">
              <a:solidFill>
                <a:srgbClr val="3F3F3F"/>
              </a:solidFill>
              <a:latin typeface="Open Sans"/>
              <a:ea typeface="Open Sans"/>
              <a:cs typeface="Open Sans"/>
              <a:sym typeface="Open Sans"/>
            </a:endParaRPr>
          </a:p>
        </p:txBody>
      </p:sp>
      <p:sp>
        <p:nvSpPr>
          <p:cNvPr id="5" name="Brandline_LVC">
            <a:extLst>
              <a:ext uri="{FF2B5EF4-FFF2-40B4-BE49-F238E27FC236}">
                <a16:creationId xmlns:a16="http://schemas.microsoft.com/office/drawing/2014/main" id="{DCC87F5F-F21C-BB77-3547-36F98AA9A97F}"/>
              </a:ext>
            </a:extLst>
          </p:cNvPr>
          <p:cNvSpPr/>
          <p:nvPr/>
        </p:nvSpPr>
        <p:spPr>
          <a:xfrm>
            <a:off x="7505701" y="816324"/>
            <a:ext cx="1256189"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418"/>
        <p:cNvGrpSpPr/>
        <p:nvPr/>
      </p:nvGrpSpPr>
      <p:grpSpPr>
        <a:xfrm>
          <a:off x="0" y="0"/>
          <a:ext cx="0" cy="0"/>
          <a:chOff x="0" y="0"/>
          <a:chExt cx="0" cy="0"/>
        </a:xfrm>
      </p:grpSpPr>
      <p:sp>
        <p:nvSpPr>
          <p:cNvPr id="1419" name="Google Shape;1419;p112"/>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dirty="0"/>
              <a:t>Jumbotrons</a:t>
            </a:r>
            <a:endParaRPr dirty="0"/>
          </a:p>
        </p:txBody>
      </p:sp>
      <p:sp>
        <p:nvSpPr>
          <p:cNvPr id="1421" name="Google Shape;1421;p112"/>
          <p:cNvSpPr/>
          <p:nvPr/>
        </p:nvSpPr>
        <p:spPr>
          <a:xfrm>
            <a:off x="1253440" y="1415271"/>
            <a:ext cx="13749000" cy="4608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A Jumbotron is a component to display a message in a grey box to call for extra attention to the text.</a:t>
            </a:r>
            <a:endParaRPr sz="1400" b="0" i="0" u="none" strike="noStrike" cap="none">
              <a:solidFill>
                <a:srgbClr val="3F3F3F"/>
              </a:solidFill>
              <a:latin typeface="Arial"/>
              <a:ea typeface="Arial"/>
              <a:cs typeface="Arial"/>
              <a:sym typeface="Arial"/>
            </a:endParaRPr>
          </a:p>
        </p:txBody>
      </p:sp>
      <p:pic>
        <p:nvPicPr>
          <p:cNvPr id="1422" name="Google Shape;1422;p112"/>
          <p:cNvPicPr preferRelativeResize="0"/>
          <p:nvPr/>
        </p:nvPicPr>
        <p:blipFill rotWithShape="1">
          <a:blip r:embed="rId3">
            <a:alphaModFix/>
          </a:blip>
          <a:srcRect t="21410" b="21717"/>
          <a:stretch/>
        </p:blipFill>
        <p:spPr>
          <a:xfrm>
            <a:off x="5640705" y="6370525"/>
            <a:ext cx="5010150" cy="1262175"/>
          </a:xfrm>
          <a:prstGeom prst="roundRect">
            <a:avLst>
              <a:gd name="adj" fmla="val 16667"/>
            </a:avLst>
          </a:prstGeom>
          <a:noFill/>
          <a:ln>
            <a:noFill/>
          </a:ln>
        </p:spPr>
      </p:pic>
      <p:sp>
        <p:nvSpPr>
          <p:cNvPr id="1423" name="Google Shape;1423;p112"/>
          <p:cNvSpPr txBox="1"/>
          <p:nvPr/>
        </p:nvSpPr>
        <p:spPr>
          <a:xfrm>
            <a:off x="7166730" y="5464571"/>
            <a:ext cx="1958100" cy="4308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Output:</a:t>
            </a:r>
            <a:endParaRPr sz="2200" b="0" i="0" u="none" strike="noStrike" cap="none">
              <a:solidFill>
                <a:srgbClr val="3F3F3F"/>
              </a:solidFill>
              <a:latin typeface="Open Sans"/>
              <a:ea typeface="Open Sans"/>
              <a:cs typeface="Open Sans"/>
              <a:sym typeface="Open Sans"/>
            </a:endParaRPr>
          </a:p>
        </p:txBody>
      </p:sp>
      <p:grpSp>
        <p:nvGrpSpPr>
          <p:cNvPr id="1424" name="Google Shape;1424;p112"/>
          <p:cNvGrpSpPr/>
          <p:nvPr/>
        </p:nvGrpSpPr>
        <p:grpSpPr>
          <a:xfrm>
            <a:off x="4638946" y="2607126"/>
            <a:ext cx="7022392" cy="2382291"/>
            <a:chOff x="5271108" y="3704158"/>
            <a:chExt cx="6127207" cy="2296184"/>
          </a:xfrm>
        </p:grpSpPr>
        <p:sp>
          <p:nvSpPr>
            <p:cNvPr id="1425" name="Google Shape;1425;p112"/>
            <p:cNvSpPr/>
            <p:nvPr/>
          </p:nvSpPr>
          <p:spPr>
            <a:xfrm>
              <a:off x="5271108" y="4222986"/>
              <a:ext cx="6127200" cy="1646400"/>
            </a:xfrm>
            <a:prstGeom prst="rect">
              <a:avLst/>
            </a:prstGeom>
            <a:solidFill>
              <a:srgbClr val="F3F3F3"/>
            </a:solidFill>
            <a:ln w="9525" cap="flat" cmpd="sng">
              <a:solidFill>
                <a:srgbClr val="DBDBDB"/>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72000" marR="0" lvl="0" indent="0" algn="l" rtl="0">
                <a:lnSpc>
                  <a:spcPct val="115000"/>
                </a:lnSpc>
                <a:spcBef>
                  <a:spcPts val="0"/>
                </a:spcBef>
                <a:spcAft>
                  <a:spcPts val="0"/>
                </a:spcAft>
                <a:buClr>
                  <a:schemeClr val="dk1"/>
                </a:buClr>
                <a:buSzPts val="1100"/>
                <a:buFont typeface="Arial"/>
                <a:buNone/>
              </a:pPr>
              <a:r>
                <a:rPr lang="en-US" sz="1800" b="0" i="0" u="none" strike="noStrike" cap="none">
                  <a:solidFill>
                    <a:srgbClr val="3F3F3F"/>
                  </a:solidFill>
                  <a:latin typeface="Courier New"/>
                  <a:ea typeface="Courier New"/>
                  <a:cs typeface="Courier New"/>
                  <a:sym typeface="Courier New"/>
                </a:rPr>
                <a:t>&lt;div class="jumbotron"&gt;</a:t>
              </a:r>
              <a:endParaRPr sz="1800" b="0" i="0" u="none" strike="noStrike" cap="none">
                <a:solidFill>
                  <a:srgbClr val="3F3F3F"/>
                </a:solidFill>
                <a:latin typeface="Courier New"/>
                <a:ea typeface="Courier New"/>
                <a:cs typeface="Courier New"/>
                <a:sym typeface="Courier New"/>
              </a:endParaRPr>
            </a:p>
            <a:p>
              <a:pPr marL="72000" marR="0" lvl="0" indent="0" algn="l" rtl="0">
                <a:lnSpc>
                  <a:spcPct val="115000"/>
                </a:lnSpc>
                <a:spcBef>
                  <a:spcPts val="0"/>
                </a:spcBef>
                <a:spcAft>
                  <a:spcPts val="0"/>
                </a:spcAft>
                <a:buClr>
                  <a:schemeClr val="dk1"/>
                </a:buClr>
                <a:buSzPts val="1100"/>
                <a:buFont typeface="Arial"/>
                <a:buNone/>
              </a:pPr>
              <a:r>
                <a:rPr lang="en-US" sz="1800" b="0" i="0" u="none" strike="noStrike" cap="none">
                  <a:solidFill>
                    <a:srgbClr val="3F3F3F"/>
                  </a:solidFill>
                  <a:latin typeface="Courier New"/>
                  <a:ea typeface="Courier New"/>
                  <a:cs typeface="Courier New"/>
                  <a:sym typeface="Courier New"/>
                </a:rPr>
                <a:t>  &lt;h1&gt;Jumbotron&lt;/h1&gt; </a:t>
              </a:r>
              <a:endParaRPr sz="1800" b="0" i="0" u="none" strike="noStrike" cap="none">
                <a:solidFill>
                  <a:srgbClr val="3F3F3F"/>
                </a:solidFill>
                <a:latin typeface="Courier New"/>
                <a:ea typeface="Courier New"/>
                <a:cs typeface="Courier New"/>
                <a:sym typeface="Courier New"/>
              </a:endParaRPr>
            </a:p>
            <a:p>
              <a:pPr marL="72000" marR="0" lvl="0" indent="0" algn="l" rtl="0">
                <a:lnSpc>
                  <a:spcPct val="115000"/>
                </a:lnSpc>
                <a:spcBef>
                  <a:spcPts val="0"/>
                </a:spcBef>
                <a:spcAft>
                  <a:spcPts val="0"/>
                </a:spcAft>
                <a:buClr>
                  <a:schemeClr val="dk1"/>
                </a:buClr>
                <a:buSzPts val="1100"/>
                <a:buFont typeface="Arial"/>
                <a:buNone/>
              </a:pPr>
              <a:r>
                <a:rPr lang="en-US" sz="1800" b="0" i="0" u="none" strike="noStrike" cap="none">
                  <a:solidFill>
                    <a:srgbClr val="3F3F3F"/>
                  </a:solidFill>
                  <a:latin typeface="Courier New"/>
                  <a:ea typeface="Courier New"/>
                  <a:cs typeface="Courier New"/>
                  <a:sym typeface="Courier New"/>
                </a:rPr>
                <a:t>  &lt;p&gt;It is a grey box to highlight a message.&lt;/p&gt; </a:t>
              </a:r>
              <a:endParaRPr sz="1800" b="0" i="0" u="none" strike="noStrike" cap="none">
                <a:solidFill>
                  <a:srgbClr val="3F3F3F"/>
                </a:solidFill>
                <a:latin typeface="Courier New"/>
                <a:ea typeface="Courier New"/>
                <a:cs typeface="Courier New"/>
                <a:sym typeface="Courier New"/>
              </a:endParaRPr>
            </a:p>
            <a:p>
              <a:pPr marL="72000" marR="0" lvl="0" indent="0" algn="l" rtl="0">
                <a:lnSpc>
                  <a:spcPct val="115000"/>
                </a:lnSpc>
                <a:spcBef>
                  <a:spcPts val="0"/>
                </a:spcBef>
                <a:spcAft>
                  <a:spcPts val="0"/>
                </a:spcAft>
                <a:buClr>
                  <a:schemeClr val="dk1"/>
                </a:buClr>
                <a:buSzPts val="1100"/>
                <a:buFont typeface="Arial"/>
                <a:buNone/>
              </a:pPr>
              <a:r>
                <a:rPr lang="en-US" sz="1800" b="0" i="0" u="none" strike="noStrike" cap="none">
                  <a:solidFill>
                    <a:srgbClr val="3F3F3F"/>
                  </a:solidFill>
                  <a:latin typeface="Courier New"/>
                  <a:ea typeface="Courier New"/>
                  <a:cs typeface="Courier New"/>
                  <a:sym typeface="Courier New"/>
                </a:rPr>
                <a:t>&lt;/div&gt;</a:t>
              </a:r>
              <a:endParaRPr sz="1800" b="0" i="0" u="none" strike="noStrike" cap="none">
                <a:solidFill>
                  <a:srgbClr val="3F3F3F"/>
                </a:solidFill>
                <a:latin typeface="Courier New"/>
                <a:ea typeface="Courier New"/>
                <a:cs typeface="Courier New"/>
                <a:sym typeface="Courier New"/>
              </a:endParaRPr>
            </a:p>
          </p:txBody>
        </p:sp>
        <p:sp>
          <p:nvSpPr>
            <p:cNvPr id="1426" name="Google Shape;1426;p112"/>
            <p:cNvSpPr/>
            <p:nvPr/>
          </p:nvSpPr>
          <p:spPr>
            <a:xfrm>
              <a:off x="5271115" y="3704158"/>
              <a:ext cx="6127200" cy="597600"/>
            </a:xfrm>
            <a:prstGeom prst="round2SameRect">
              <a:avLst>
                <a:gd name="adj1" fmla="val 27454"/>
                <a:gd name="adj2" fmla="val 0"/>
              </a:avLst>
            </a:prstGeom>
            <a:solidFill>
              <a:srgbClr val="2E75B5"/>
            </a:solidFill>
            <a:ln w="9525" cap="flat" cmpd="sng">
              <a:solidFill>
                <a:srgbClr val="2E75B5"/>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000" b="1" i="0" u="none" strike="noStrike" cap="none">
                  <a:solidFill>
                    <a:srgbClr val="FFFFFF"/>
                  </a:solidFill>
                  <a:latin typeface="Open Sans"/>
                  <a:ea typeface="Open Sans"/>
                  <a:cs typeface="Open Sans"/>
                  <a:sym typeface="Open Sans"/>
                </a:rPr>
                <a:t>Example:</a:t>
              </a:r>
              <a:endParaRPr sz="2000" b="1" i="0" u="none" strike="noStrike" cap="none">
                <a:solidFill>
                  <a:srgbClr val="FFFFFF"/>
                </a:solidFill>
                <a:latin typeface="Open Sans"/>
                <a:ea typeface="Open Sans"/>
                <a:cs typeface="Open Sans"/>
                <a:sym typeface="Open Sans"/>
              </a:endParaRPr>
            </a:p>
          </p:txBody>
        </p:sp>
        <p:sp>
          <p:nvSpPr>
            <p:cNvPr id="1427" name="Google Shape;1427;p112"/>
            <p:cNvSpPr/>
            <p:nvPr/>
          </p:nvSpPr>
          <p:spPr>
            <a:xfrm>
              <a:off x="5271115" y="5866842"/>
              <a:ext cx="6127200" cy="133500"/>
            </a:xfrm>
            <a:prstGeom prst="rect">
              <a:avLst/>
            </a:prstGeom>
            <a:solidFill>
              <a:srgbClr val="2E75B5"/>
            </a:solidFill>
            <a:ln w="9525" cap="flat" cmpd="sng">
              <a:solidFill>
                <a:srgbClr val="2E75B5"/>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5" name="Brandline_LVC">
            <a:extLst>
              <a:ext uri="{FF2B5EF4-FFF2-40B4-BE49-F238E27FC236}">
                <a16:creationId xmlns:a16="http://schemas.microsoft.com/office/drawing/2014/main" id="{72E9B86B-7A2E-EC39-4352-18D71C228BFC}"/>
              </a:ext>
            </a:extLst>
          </p:cNvPr>
          <p:cNvSpPr/>
          <p:nvPr/>
        </p:nvSpPr>
        <p:spPr>
          <a:xfrm>
            <a:off x="6819901" y="816324"/>
            <a:ext cx="2615485"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431"/>
        <p:cNvGrpSpPr/>
        <p:nvPr/>
      </p:nvGrpSpPr>
      <p:grpSpPr>
        <a:xfrm>
          <a:off x="0" y="0"/>
          <a:ext cx="0" cy="0"/>
          <a:chOff x="0" y="0"/>
          <a:chExt cx="0" cy="0"/>
        </a:xfrm>
      </p:grpSpPr>
      <p:sp>
        <p:nvSpPr>
          <p:cNvPr id="1432" name="Google Shape;1432;p113"/>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dirty="0"/>
              <a:t>Badges</a:t>
            </a:r>
            <a:endParaRPr dirty="0"/>
          </a:p>
        </p:txBody>
      </p:sp>
      <p:sp>
        <p:nvSpPr>
          <p:cNvPr id="1434" name="Google Shape;1434;p113"/>
          <p:cNvSpPr txBox="1"/>
          <p:nvPr/>
        </p:nvSpPr>
        <p:spPr>
          <a:xfrm>
            <a:off x="1759974" y="1519084"/>
            <a:ext cx="12715200" cy="870967"/>
          </a:xfrm>
          <a:prstGeom prst="rect">
            <a:avLst/>
          </a:prstGeom>
          <a:noFill/>
          <a:ln>
            <a:noFill/>
          </a:ln>
        </p:spPr>
        <p:txBody>
          <a:bodyPr spcFirstLastPara="1" wrap="square" lIns="91425" tIns="45700" rIns="91425" bIns="45700" anchor="t" anchorCtr="0">
            <a:spAutoFit/>
          </a:bodyPr>
          <a:lstStyle/>
          <a:p>
            <a:pPr marL="0" marR="0" lvl="0" indent="0" algn="ctr" rtl="0">
              <a:lnSpc>
                <a:spcPct val="115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Badges or labels are used to highlight or show additional information related to a particular content.</a:t>
            </a:r>
            <a:endParaRPr sz="1400" b="0" i="0" u="none" strike="noStrike" cap="none">
              <a:solidFill>
                <a:srgbClr val="3F3F3F"/>
              </a:solidFill>
              <a:latin typeface="Arial"/>
              <a:ea typeface="Arial"/>
              <a:cs typeface="Arial"/>
              <a:sym typeface="Arial"/>
            </a:endParaRPr>
          </a:p>
        </p:txBody>
      </p:sp>
      <p:pic>
        <p:nvPicPr>
          <p:cNvPr id="1435" name="Google Shape;1435;p113"/>
          <p:cNvPicPr preferRelativeResize="0"/>
          <p:nvPr/>
        </p:nvPicPr>
        <p:blipFill rotWithShape="1">
          <a:blip r:embed="rId3">
            <a:alphaModFix/>
          </a:blip>
          <a:srcRect/>
          <a:stretch/>
        </p:blipFill>
        <p:spPr>
          <a:xfrm>
            <a:off x="10886982" y="4323826"/>
            <a:ext cx="2733675" cy="2143125"/>
          </a:xfrm>
          <a:prstGeom prst="rect">
            <a:avLst/>
          </a:prstGeom>
          <a:noFill/>
          <a:ln>
            <a:noFill/>
          </a:ln>
        </p:spPr>
      </p:pic>
      <p:grpSp>
        <p:nvGrpSpPr>
          <p:cNvPr id="1436" name="Google Shape;1436;p113"/>
          <p:cNvGrpSpPr/>
          <p:nvPr/>
        </p:nvGrpSpPr>
        <p:grpSpPr>
          <a:xfrm>
            <a:off x="831475" y="3187700"/>
            <a:ext cx="9344611" cy="4590880"/>
            <a:chOff x="5271103" y="3978371"/>
            <a:chExt cx="6127212" cy="3206369"/>
          </a:xfrm>
        </p:grpSpPr>
        <p:sp>
          <p:nvSpPr>
            <p:cNvPr id="1437" name="Google Shape;1437;p113"/>
            <p:cNvSpPr/>
            <p:nvPr/>
          </p:nvSpPr>
          <p:spPr>
            <a:xfrm>
              <a:off x="5271103" y="4222985"/>
              <a:ext cx="6127200" cy="2874195"/>
            </a:xfrm>
            <a:prstGeom prst="rect">
              <a:avLst/>
            </a:prstGeom>
            <a:solidFill>
              <a:srgbClr val="F3F3F3"/>
            </a:solidFill>
            <a:ln w="9525" cap="flat" cmpd="sng">
              <a:solidFill>
                <a:srgbClr val="DBDBDB"/>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72000" marR="0" lvl="0" indent="0" algn="l" rtl="0">
                <a:lnSpc>
                  <a:spcPct val="115000"/>
                </a:lnSpc>
                <a:spcBef>
                  <a:spcPts val="0"/>
                </a:spcBef>
                <a:spcAft>
                  <a:spcPts val="0"/>
                </a:spcAft>
                <a:buClr>
                  <a:schemeClr val="dk1"/>
                </a:buClr>
                <a:buSzPts val="1100"/>
                <a:buFont typeface="Arial"/>
                <a:buNone/>
              </a:pPr>
              <a:r>
                <a:rPr lang="en-US" sz="1800" b="0" i="0" u="none" strike="noStrike" cap="none">
                  <a:solidFill>
                    <a:srgbClr val="3F3F3F"/>
                  </a:solidFill>
                  <a:latin typeface="Courier New"/>
                  <a:ea typeface="Courier New"/>
                  <a:cs typeface="Courier New"/>
                  <a:sym typeface="Courier New"/>
                </a:rPr>
                <a:t>&lt;h1&gt;Gifts &lt;span class="badge badge-warning"&gt;Free&lt;/span&gt;&lt;/h1&gt;</a:t>
              </a:r>
              <a:endParaRPr sz="1800" b="0" i="0" u="none" strike="noStrike" cap="none">
                <a:solidFill>
                  <a:srgbClr val="3F3F3F"/>
                </a:solidFill>
                <a:latin typeface="Courier New"/>
                <a:ea typeface="Courier New"/>
                <a:cs typeface="Courier New"/>
                <a:sym typeface="Courier New"/>
              </a:endParaRPr>
            </a:p>
            <a:p>
              <a:pPr marL="72000" marR="0" lvl="0" indent="0" algn="l" rtl="0">
                <a:lnSpc>
                  <a:spcPct val="115000"/>
                </a:lnSpc>
                <a:spcBef>
                  <a:spcPts val="0"/>
                </a:spcBef>
                <a:spcAft>
                  <a:spcPts val="0"/>
                </a:spcAft>
                <a:buClr>
                  <a:schemeClr val="dk1"/>
                </a:buClr>
                <a:buSzPts val="1100"/>
                <a:buFont typeface="Arial"/>
                <a:buNone/>
              </a:pPr>
              <a:endParaRPr sz="1800" b="0" i="0" u="none" strike="noStrike" cap="none">
                <a:solidFill>
                  <a:srgbClr val="3F3F3F"/>
                </a:solidFill>
                <a:latin typeface="Courier New"/>
                <a:ea typeface="Courier New"/>
                <a:cs typeface="Courier New"/>
                <a:sym typeface="Courier New"/>
              </a:endParaRPr>
            </a:p>
            <a:p>
              <a:pPr marL="72000" marR="0" lvl="0" indent="0" algn="l" rtl="0">
                <a:lnSpc>
                  <a:spcPct val="115000"/>
                </a:lnSpc>
                <a:spcBef>
                  <a:spcPts val="0"/>
                </a:spcBef>
                <a:spcAft>
                  <a:spcPts val="0"/>
                </a:spcAft>
                <a:buClr>
                  <a:schemeClr val="dk1"/>
                </a:buClr>
                <a:buSzPts val="1100"/>
                <a:buFont typeface="Arial"/>
                <a:buNone/>
              </a:pPr>
              <a:r>
                <a:rPr lang="en-US" sz="1800" b="0" i="0" u="none" strike="noStrike" cap="none">
                  <a:solidFill>
                    <a:srgbClr val="3F3F3F"/>
                  </a:solidFill>
                  <a:latin typeface="Courier New"/>
                  <a:ea typeface="Courier New"/>
                  <a:cs typeface="Courier New"/>
                  <a:sym typeface="Courier New"/>
                </a:rPr>
                <a:t>&lt;h2&gt;Laptops &lt;span class="badge badge-light"&gt;New&lt;/span&gt;&lt;/h2&gt;</a:t>
              </a:r>
              <a:endParaRPr sz="1800" b="0" i="0" u="none" strike="noStrike" cap="none">
                <a:solidFill>
                  <a:srgbClr val="3F3F3F"/>
                </a:solidFill>
                <a:latin typeface="Courier New"/>
                <a:ea typeface="Courier New"/>
                <a:cs typeface="Courier New"/>
                <a:sym typeface="Courier New"/>
              </a:endParaRPr>
            </a:p>
            <a:p>
              <a:pPr marL="72000" marR="0" lvl="0" indent="0" algn="l" rtl="0">
                <a:lnSpc>
                  <a:spcPct val="115000"/>
                </a:lnSpc>
                <a:spcBef>
                  <a:spcPts val="0"/>
                </a:spcBef>
                <a:spcAft>
                  <a:spcPts val="0"/>
                </a:spcAft>
                <a:buClr>
                  <a:schemeClr val="dk1"/>
                </a:buClr>
                <a:buSzPts val="1100"/>
                <a:buFont typeface="Arial"/>
                <a:buNone/>
              </a:pPr>
              <a:endParaRPr sz="1800" b="0" i="0" u="none" strike="noStrike" cap="none">
                <a:solidFill>
                  <a:srgbClr val="3F3F3F"/>
                </a:solidFill>
                <a:latin typeface="Courier New"/>
                <a:ea typeface="Courier New"/>
                <a:cs typeface="Courier New"/>
                <a:sym typeface="Courier New"/>
              </a:endParaRPr>
            </a:p>
            <a:p>
              <a:pPr marL="72000" marR="0" lvl="0" indent="0" algn="l" rtl="0">
                <a:lnSpc>
                  <a:spcPct val="115000"/>
                </a:lnSpc>
                <a:spcBef>
                  <a:spcPts val="0"/>
                </a:spcBef>
                <a:spcAft>
                  <a:spcPts val="0"/>
                </a:spcAft>
                <a:buClr>
                  <a:schemeClr val="dk1"/>
                </a:buClr>
                <a:buSzPts val="1100"/>
                <a:buFont typeface="Arial"/>
                <a:buNone/>
              </a:pPr>
              <a:r>
                <a:rPr lang="en-US" sz="1800" b="0" i="0" u="none" strike="noStrike" cap="none">
                  <a:solidFill>
                    <a:srgbClr val="3F3F3F"/>
                  </a:solidFill>
                  <a:latin typeface="Courier New"/>
                  <a:ea typeface="Courier New"/>
                  <a:cs typeface="Courier New"/>
                  <a:sym typeface="Courier New"/>
                </a:rPr>
                <a:t>&lt;h3&gt;Tablets &lt;span class="badge badge-info"&gt;New arrivals&lt;/span&gt;&lt;/h3&gt;</a:t>
              </a:r>
              <a:endParaRPr sz="1800" b="0" i="0" u="none" strike="noStrike" cap="none">
                <a:solidFill>
                  <a:srgbClr val="3F3F3F"/>
                </a:solidFill>
                <a:latin typeface="Courier New"/>
                <a:ea typeface="Courier New"/>
                <a:cs typeface="Courier New"/>
                <a:sym typeface="Courier New"/>
              </a:endParaRPr>
            </a:p>
            <a:p>
              <a:pPr marL="72000" marR="0" lvl="0" indent="0" algn="l" rtl="0">
                <a:lnSpc>
                  <a:spcPct val="115000"/>
                </a:lnSpc>
                <a:spcBef>
                  <a:spcPts val="0"/>
                </a:spcBef>
                <a:spcAft>
                  <a:spcPts val="0"/>
                </a:spcAft>
                <a:buClr>
                  <a:schemeClr val="dk1"/>
                </a:buClr>
                <a:buSzPts val="1100"/>
                <a:buFont typeface="Arial"/>
                <a:buNone/>
              </a:pPr>
              <a:endParaRPr sz="1800" b="0" i="0" u="none" strike="noStrike" cap="none">
                <a:solidFill>
                  <a:srgbClr val="3F3F3F"/>
                </a:solidFill>
                <a:latin typeface="Courier New"/>
                <a:ea typeface="Courier New"/>
                <a:cs typeface="Courier New"/>
                <a:sym typeface="Courier New"/>
              </a:endParaRPr>
            </a:p>
            <a:p>
              <a:pPr marL="72000" marR="0" lvl="0" indent="0" algn="l" rtl="0">
                <a:lnSpc>
                  <a:spcPct val="115000"/>
                </a:lnSpc>
                <a:spcBef>
                  <a:spcPts val="0"/>
                </a:spcBef>
                <a:spcAft>
                  <a:spcPts val="0"/>
                </a:spcAft>
                <a:buClr>
                  <a:schemeClr val="dk1"/>
                </a:buClr>
                <a:buSzPts val="1100"/>
                <a:buFont typeface="Arial"/>
                <a:buNone/>
              </a:pPr>
              <a:r>
                <a:rPr lang="en-US" sz="1800" b="0" i="0" u="none" strike="noStrike" cap="none">
                  <a:solidFill>
                    <a:srgbClr val="3F3F3F"/>
                  </a:solidFill>
                  <a:latin typeface="Courier New"/>
                  <a:ea typeface="Courier New"/>
                  <a:cs typeface="Courier New"/>
                  <a:sym typeface="Courier New"/>
                </a:rPr>
                <a:t>&lt;h4&gt;Smart phones &lt;span class="badge badge-secondary"&gt;Coming soon&lt;/span&gt;&lt;/h4&gt;</a:t>
              </a:r>
              <a:endParaRPr sz="1800" b="0" i="0" u="none" strike="noStrike" cap="none">
                <a:solidFill>
                  <a:srgbClr val="3F3F3F"/>
                </a:solidFill>
                <a:latin typeface="Courier New"/>
                <a:ea typeface="Courier New"/>
                <a:cs typeface="Courier New"/>
                <a:sym typeface="Courier New"/>
              </a:endParaRPr>
            </a:p>
            <a:p>
              <a:pPr marL="72000" marR="0" lvl="0" indent="0" algn="l" rtl="0">
                <a:lnSpc>
                  <a:spcPct val="115000"/>
                </a:lnSpc>
                <a:spcBef>
                  <a:spcPts val="0"/>
                </a:spcBef>
                <a:spcAft>
                  <a:spcPts val="0"/>
                </a:spcAft>
                <a:buClr>
                  <a:schemeClr val="dk1"/>
                </a:buClr>
                <a:buSzPts val="1100"/>
                <a:buFont typeface="Arial"/>
                <a:buNone/>
              </a:pPr>
              <a:endParaRPr sz="1800" b="0" i="0" u="none" strike="noStrike" cap="none">
                <a:solidFill>
                  <a:srgbClr val="3F3F3F"/>
                </a:solidFill>
                <a:latin typeface="Courier New"/>
                <a:ea typeface="Courier New"/>
                <a:cs typeface="Courier New"/>
                <a:sym typeface="Courier New"/>
              </a:endParaRPr>
            </a:p>
            <a:p>
              <a:pPr marL="72000" marR="0" lvl="0" indent="0" algn="l" rtl="0">
                <a:lnSpc>
                  <a:spcPct val="115000"/>
                </a:lnSpc>
                <a:spcBef>
                  <a:spcPts val="0"/>
                </a:spcBef>
                <a:spcAft>
                  <a:spcPts val="0"/>
                </a:spcAft>
                <a:buClr>
                  <a:schemeClr val="dk1"/>
                </a:buClr>
                <a:buSzPts val="1100"/>
                <a:buFont typeface="Arial"/>
                <a:buNone/>
              </a:pPr>
              <a:r>
                <a:rPr lang="en-US" sz="1800" b="0" i="0" u="none" strike="noStrike" cap="none">
                  <a:solidFill>
                    <a:srgbClr val="3F3F3F"/>
                  </a:solidFill>
                  <a:latin typeface="Courier New"/>
                  <a:ea typeface="Courier New"/>
                  <a:cs typeface="Courier New"/>
                  <a:sym typeface="Courier New"/>
                </a:rPr>
                <a:t>&lt;h5&gt;Inbox &lt;span class="badge badge-success"&gt;12&lt;/span&gt;&lt;/h5&gt;</a:t>
              </a:r>
              <a:endParaRPr sz="1800" b="0" i="0" u="none" strike="noStrike" cap="none">
                <a:solidFill>
                  <a:srgbClr val="3F3F3F"/>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400"/>
                <a:buFont typeface="Arial"/>
                <a:buNone/>
              </a:pPr>
              <a:endParaRPr sz="1800" b="0" i="0" u="none" strike="noStrike" cap="none">
                <a:solidFill>
                  <a:srgbClr val="3F3F3F"/>
                </a:solidFill>
                <a:latin typeface="Courier New"/>
                <a:ea typeface="Courier New"/>
                <a:cs typeface="Courier New"/>
                <a:sym typeface="Courier New"/>
              </a:endParaRPr>
            </a:p>
          </p:txBody>
        </p:sp>
        <p:sp>
          <p:nvSpPr>
            <p:cNvPr id="1438" name="Google Shape;1438;p113"/>
            <p:cNvSpPr/>
            <p:nvPr/>
          </p:nvSpPr>
          <p:spPr>
            <a:xfrm>
              <a:off x="5271115" y="3978371"/>
              <a:ext cx="6127200" cy="323387"/>
            </a:xfrm>
            <a:prstGeom prst="round2SameRect">
              <a:avLst>
                <a:gd name="adj1" fmla="val 27454"/>
                <a:gd name="adj2" fmla="val 0"/>
              </a:avLst>
            </a:prstGeom>
            <a:solidFill>
              <a:srgbClr val="2E75B5"/>
            </a:solidFill>
            <a:ln w="9525" cap="flat" cmpd="sng">
              <a:solidFill>
                <a:srgbClr val="2E75B5"/>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000" b="1" i="0" u="none" strike="noStrike" cap="none">
                  <a:solidFill>
                    <a:srgbClr val="FFFFFF"/>
                  </a:solidFill>
                  <a:latin typeface="Open Sans"/>
                  <a:ea typeface="Open Sans"/>
                  <a:cs typeface="Open Sans"/>
                  <a:sym typeface="Open Sans"/>
                </a:rPr>
                <a:t>Example:</a:t>
              </a:r>
              <a:endParaRPr sz="2000" b="1" i="0" u="none" strike="noStrike" cap="none">
                <a:solidFill>
                  <a:srgbClr val="FFFFFF"/>
                </a:solidFill>
                <a:latin typeface="Open Sans"/>
                <a:ea typeface="Open Sans"/>
                <a:cs typeface="Open Sans"/>
                <a:sym typeface="Open Sans"/>
              </a:endParaRPr>
            </a:p>
          </p:txBody>
        </p:sp>
        <p:sp>
          <p:nvSpPr>
            <p:cNvPr id="1439" name="Google Shape;1439;p113"/>
            <p:cNvSpPr/>
            <p:nvPr/>
          </p:nvSpPr>
          <p:spPr>
            <a:xfrm>
              <a:off x="5271115" y="7051240"/>
              <a:ext cx="6127200" cy="133500"/>
            </a:xfrm>
            <a:prstGeom prst="rect">
              <a:avLst/>
            </a:prstGeom>
            <a:solidFill>
              <a:srgbClr val="2E75B5"/>
            </a:solidFill>
            <a:ln w="9525" cap="flat" cmpd="sng">
              <a:solidFill>
                <a:srgbClr val="2E75B5"/>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1440" name="Google Shape;1440;p113"/>
          <p:cNvSpPr txBox="1"/>
          <p:nvPr/>
        </p:nvSpPr>
        <p:spPr>
          <a:xfrm>
            <a:off x="10886982" y="3634681"/>
            <a:ext cx="2607300" cy="430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Output:</a:t>
            </a:r>
            <a:endParaRPr sz="2200" b="0" i="0" u="none" strike="noStrike" cap="none">
              <a:solidFill>
                <a:srgbClr val="3F3F3F"/>
              </a:solidFill>
              <a:latin typeface="Open Sans"/>
              <a:ea typeface="Open Sans"/>
              <a:cs typeface="Open Sans"/>
              <a:sym typeface="Open Sans"/>
            </a:endParaRPr>
          </a:p>
        </p:txBody>
      </p:sp>
      <p:sp>
        <p:nvSpPr>
          <p:cNvPr id="5" name="Brandline_LVC">
            <a:extLst>
              <a:ext uri="{FF2B5EF4-FFF2-40B4-BE49-F238E27FC236}">
                <a16:creationId xmlns:a16="http://schemas.microsoft.com/office/drawing/2014/main" id="{1D7BD199-006E-8AE6-5A87-5C18EAF87CBA}"/>
              </a:ext>
            </a:extLst>
          </p:cNvPr>
          <p:cNvSpPr/>
          <p:nvPr/>
        </p:nvSpPr>
        <p:spPr>
          <a:xfrm>
            <a:off x="7340600" y="816324"/>
            <a:ext cx="1583610"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444"/>
        <p:cNvGrpSpPr/>
        <p:nvPr/>
      </p:nvGrpSpPr>
      <p:grpSpPr>
        <a:xfrm>
          <a:off x="0" y="0"/>
          <a:ext cx="0" cy="0"/>
          <a:chOff x="0" y="0"/>
          <a:chExt cx="0" cy="0"/>
        </a:xfrm>
      </p:grpSpPr>
      <p:sp>
        <p:nvSpPr>
          <p:cNvPr id="1445" name="Google Shape;1445;p114"/>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dirty="0" err="1"/>
              <a:t>Glyphicons</a:t>
            </a:r>
            <a:endParaRPr dirty="0"/>
          </a:p>
        </p:txBody>
      </p:sp>
      <p:sp>
        <p:nvSpPr>
          <p:cNvPr id="1447" name="Google Shape;1447;p114"/>
          <p:cNvSpPr txBox="1"/>
          <p:nvPr/>
        </p:nvSpPr>
        <p:spPr>
          <a:xfrm>
            <a:off x="2272900" y="1328441"/>
            <a:ext cx="11710200" cy="7695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Glyphicons are icon fonts that can be used on web pages in the form of text, toolbars, forms, buttons, and navigation toolbars.</a:t>
            </a:r>
            <a:endParaRPr sz="1400" b="0" i="0" u="none" strike="noStrike" cap="none">
              <a:solidFill>
                <a:srgbClr val="3F3F3F"/>
              </a:solidFill>
              <a:latin typeface="Arial"/>
              <a:ea typeface="Arial"/>
              <a:cs typeface="Arial"/>
              <a:sym typeface="Arial"/>
            </a:endParaRPr>
          </a:p>
        </p:txBody>
      </p:sp>
      <p:graphicFrame>
        <p:nvGraphicFramePr>
          <p:cNvPr id="1448" name="Google Shape;1448;p114"/>
          <p:cNvGraphicFramePr/>
          <p:nvPr/>
        </p:nvGraphicFramePr>
        <p:xfrm>
          <a:off x="2663613" y="2742642"/>
          <a:ext cx="10837325" cy="5760800"/>
        </p:xfrm>
        <a:graphic>
          <a:graphicData uri="http://schemas.openxmlformats.org/drawingml/2006/table">
            <a:tbl>
              <a:tblPr>
                <a:noFill/>
              </a:tblPr>
              <a:tblGrid>
                <a:gridCol w="8202500">
                  <a:extLst>
                    <a:ext uri="{9D8B030D-6E8A-4147-A177-3AD203B41FA5}">
                      <a16:colId xmlns:a16="http://schemas.microsoft.com/office/drawing/2014/main" val="20000"/>
                    </a:ext>
                  </a:extLst>
                </a:gridCol>
                <a:gridCol w="2634825">
                  <a:extLst>
                    <a:ext uri="{9D8B030D-6E8A-4147-A177-3AD203B41FA5}">
                      <a16:colId xmlns:a16="http://schemas.microsoft.com/office/drawing/2014/main" val="20001"/>
                    </a:ext>
                  </a:extLst>
                </a:gridCol>
              </a:tblGrid>
              <a:tr h="370850">
                <a:tc>
                  <a:txBody>
                    <a:bodyPr/>
                    <a:lstStyle/>
                    <a:p>
                      <a:pPr marL="0" marR="0" lvl="0" indent="0" algn="ctr" rtl="0">
                        <a:lnSpc>
                          <a:spcPct val="100000"/>
                        </a:lnSpc>
                        <a:spcBef>
                          <a:spcPts val="0"/>
                        </a:spcBef>
                        <a:spcAft>
                          <a:spcPts val="0"/>
                        </a:spcAft>
                        <a:buClr>
                          <a:srgbClr val="000000"/>
                        </a:buClr>
                        <a:buSzPts val="2200"/>
                        <a:buFont typeface="Arial"/>
                        <a:buNone/>
                      </a:pPr>
                      <a:r>
                        <a:rPr lang="en-US" sz="2200" b="1" u="none" strike="noStrike" cap="none">
                          <a:latin typeface="Open Sans"/>
                          <a:ea typeface="Open Sans"/>
                          <a:cs typeface="Open Sans"/>
                          <a:sym typeface="Open Sans"/>
                        </a:rPr>
                        <a:t>HTML Code</a:t>
                      </a:r>
                      <a:endParaRPr sz="2200" b="1" u="none" strike="noStrike" cap="none">
                        <a:latin typeface="Open Sans"/>
                        <a:ea typeface="Open Sans"/>
                        <a:cs typeface="Open Sans"/>
                        <a:sym typeface="Open Sans"/>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2200"/>
                        <a:buFont typeface="Arial"/>
                        <a:buNone/>
                      </a:pPr>
                      <a:r>
                        <a:rPr lang="en-US" sz="2200" b="1" u="none" strike="noStrike" cap="none">
                          <a:latin typeface="Open Sans"/>
                          <a:ea typeface="Open Sans"/>
                          <a:cs typeface="Open Sans"/>
                          <a:sym typeface="Open Sans"/>
                        </a:rPr>
                        <a:t>Display</a:t>
                      </a:r>
                      <a:endParaRPr sz="2200" b="1" u="none" strike="noStrike" cap="none">
                        <a:latin typeface="Open Sans"/>
                        <a:ea typeface="Open Sans"/>
                        <a:cs typeface="Open Sans"/>
                        <a:sym typeface="Open Sans"/>
                      </a:endParaRPr>
                    </a:p>
                  </a:txBody>
                  <a:tcPr marL="91450" marR="91450" marT="45725" marB="45725"/>
                </a:tc>
                <a:extLst>
                  <a:ext uri="{0D108BD9-81ED-4DB2-BD59-A6C34878D82A}">
                    <a16:rowId xmlns:a16="http://schemas.microsoft.com/office/drawing/2014/main" val="10000"/>
                  </a:ext>
                </a:extLst>
              </a:tr>
              <a:tr h="370850">
                <a:tc>
                  <a:txBody>
                    <a:bodyPr/>
                    <a:lstStyle/>
                    <a:p>
                      <a:pPr marL="0" marR="0" lvl="0" indent="0" algn="l" rtl="0">
                        <a:lnSpc>
                          <a:spcPct val="100000"/>
                        </a:lnSpc>
                        <a:spcBef>
                          <a:spcPts val="0"/>
                        </a:spcBef>
                        <a:spcAft>
                          <a:spcPts val="0"/>
                        </a:spcAft>
                        <a:buClr>
                          <a:srgbClr val="000000"/>
                        </a:buClr>
                        <a:buSzPts val="2200"/>
                        <a:buFont typeface="Arial"/>
                        <a:buNone/>
                      </a:pPr>
                      <a:r>
                        <a:rPr lang="en-US" sz="2200" u="none" strike="noStrike" cap="none">
                          <a:solidFill>
                            <a:srgbClr val="3F3F3F"/>
                          </a:solidFill>
                          <a:latin typeface="Open Sans"/>
                          <a:ea typeface="Open Sans"/>
                          <a:cs typeface="Open Sans"/>
                          <a:sym typeface="Open Sans"/>
                        </a:rPr>
                        <a:t>&lt;span class = "glyphicon glyphicon-home"&gt;&lt;/span&gt;</a:t>
                      </a:r>
                      <a:endParaRPr sz="1400" u="none" strike="noStrike" cap="none">
                        <a:solidFill>
                          <a:srgbClr val="3F3F3F"/>
                        </a:solidFill>
                      </a:endParaRPr>
                    </a:p>
                    <a:p>
                      <a:pPr marL="0" marR="0" lvl="0" indent="0" algn="l" rtl="0">
                        <a:lnSpc>
                          <a:spcPct val="100000"/>
                        </a:lnSpc>
                        <a:spcBef>
                          <a:spcPts val="0"/>
                        </a:spcBef>
                        <a:spcAft>
                          <a:spcPts val="0"/>
                        </a:spcAft>
                        <a:buClr>
                          <a:srgbClr val="000000"/>
                        </a:buClr>
                        <a:buSzPts val="2200"/>
                        <a:buFont typeface="Arial"/>
                        <a:buNone/>
                      </a:pPr>
                      <a:endParaRPr sz="2200" u="none" strike="noStrike" cap="none">
                        <a:solidFill>
                          <a:srgbClr val="3F3F3F"/>
                        </a:solidFill>
                        <a:latin typeface="Open Sans"/>
                        <a:ea typeface="Open Sans"/>
                        <a:cs typeface="Open Sans"/>
                        <a:sym typeface="Open Sans"/>
                      </a:endParaRPr>
                    </a:p>
                  </a:txBody>
                  <a:tcPr marL="91450" marR="91450" marT="45725" marB="45725" anchor="ctr"/>
                </a:tc>
                <a:tc>
                  <a:txBody>
                    <a:bodyPr/>
                    <a:lstStyle/>
                    <a:p>
                      <a:pPr marL="0" marR="0" lvl="0" indent="0" algn="l" rtl="0">
                        <a:lnSpc>
                          <a:spcPct val="100000"/>
                        </a:lnSpc>
                        <a:spcBef>
                          <a:spcPts val="0"/>
                        </a:spcBef>
                        <a:spcAft>
                          <a:spcPts val="0"/>
                        </a:spcAft>
                        <a:buClr>
                          <a:srgbClr val="000000"/>
                        </a:buClr>
                        <a:buSzPts val="2200"/>
                        <a:buFont typeface="Arial"/>
                        <a:buNone/>
                      </a:pPr>
                      <a:endParaRPr sz="2200" u="none" strike="noStrike" cap="none">
                        <a:latin typeface="Open Sans"/>
                        <a:ea typeface="Open Sans"/>
                        <a:cs typeface="Open Sans"/>
                        <a:sym typeface="Open Sans"/>
                      </a:endParaRPr>
                    </a:p>
                  </a:txBody>
                  <a:tcPr marL="91450" marR="91450" marT="45725" marB="45725"/>
                </a:tc>
                <a:extLst>
                  <a:ext uri="{0D108BD9-81ED-4DB2-BD59-A6C34878D82A}">
                    <a16:rowId xmlns:a16="http://schemas.microsoft.com/office/drawing/2014/main" val="10001"/>
                  </a:ext>
                </a:extLst>
              </a:tr>
              <a:tr h="370850">
                <a:tc>
                  <a:txBody>
                    <a:bodyPr/>
                    <a:lstStyle/>
                    <a:p>
                      <a:pPr marL="0" marR="0" lvl="0" indent="0" algn="l" rtl="0">
                        <a:lnSpc>
                          <a:spcPct val="100000"/>
                        </a:lnSpc>
                        <a:spcBef>
                          <a:spcPts val="0"/>
                        </a:spcBef>
                        <a:spcAft>
                          <a:spcPts val="0"/>
                        </a:spcAft>
                        <a:buClr>
                          <a:srgbClr val="000000"/>
                        </a:buClr>
                        <a:buSzPts val="2200"/>
                        <a:buFont typeface="Arial"/>
                        <a:buNone/>
                      </a:pPr>
                      <a:r>
                        <a:rPr lang="en-US" sz="2200" u="none" strike="noStrike" cap="none">
                          <a:solidFill>
                            <a:srgbClr val="3F3F3F"/>
                          </a:solidFill>
                          <a:latin typeface="Open Sans"/>
                          <a:ea typeface="Open Sans"/>
                          <a:cs typeface="Open Sans"/>
                          <a:sym typeface="Open Sans"/>
                        </a:rPr>
                        <a:t>&lt;span class = "glyphicon glyphicon-ok"&gt;&lt;/span&gt;</a:t>
                      </a:r>
                      <a:endParaRPr sz="1400" u="none" strike="noStrike" cap="none">
                        <a:solidFill>
                          <a:srgbClr val="3F3F3F"/>
                        </a:solidFill>
                      </a:endParaRPr>
                    </a:p>
                    <a:p>
                      <a:pPr marL="0" marR="0" lvl="0" indent="0" algn="l" rtl="0">
                        <a:lnSpc>
                          <a:spcPct val="100000"/>
                        </a:lnSpc>
                        <a:spcBef>
                          <a:spcPts val="0"/>
                        </a:spcBef>
                        <a:spcAft>
                          <a:spcPts val="0"/>
                        </a:spcAft>
                        <a:buClr>
                          <a:srgbClr val="000000"/>
                        </a:buClr>
                        <a:buSzPts val="2200"/>
                        <a:buFont typeface="Arial"/>
                        <a:buNone/>
                      </a:pPr>
                      <a:endParaRPr sz="2200" u="none" strike="noStrike" cap="none">
                        <a:solidFill>
                          <a:srgbClr val="3F3F3F"/>
                        </a:solidFill>
                        <a:latin typeface="Open Sans"/>
                        <a:ea typeface="Open Sans"/>
                        <a:cs typeface="Open Sans"/>
                        <a:sym typeface="Open Sans"/>
                      </a:endParaRPr>
                    </a:p>
                  </a:txBody>
                  <a:tcPr marL="91450" marR="91450" marT="45725" marB="45725" anchor="ctr"/>
                </a:tc>
                <a:tc>
                  <a:txBody>
                    <a:bodyPr/>
                    <a:lstStyle/>
                    <a:p>
                      <a:pPr marL="0" marR="0" lvl="0" indent="0" algn="l" rtl="0">
                        <a:lnSpc>
                          <a:spcPct val="100000"/>
                        </a:lnSpc>
                        <a:spcBef>
                          <a:spcPts val="0"/>
                        </a:spcBef>
                        <a:spcAft>
                          <a:spcPts val="0"/>
                        </a:spcAft>
                        <a:buClr>
                          <a:srgbClr val="000000"/>
                        </a:buClr>
                        <a:buSzPts val="2200"/>
                        <a:buFont typeface="Arial"/>
                        <a:buNone/>
                      </a:pPr>
                      <a:endParaRPr sz="2200" u="none" strike="noStrike" cap="none">
                        <a:latin typeface="Open Sans"/>
                        <a:ea typeface="Open Sans"/>
                        <a:cs typeface="Open Sans"/>
                        <a:sym typeface="Open Sans"/>
                      </a:endParaRPr>
                    </a:p>
                  </a:txBody>
                  <a:tcPr marL="91450" marR="91450" marT="45725" marB="45725"/>
                </a:tc>
                <a:extLst>
                  <a:ext uri="{0D108BD9-81ED-4DB2-BD59-A6C34878D82A}">
                    <a16:rowId xmlns:a16="http://schemas.microsoft.com/office/drawing/2014/main" val="10002"/>
                  </a:ext>
                </a:extLst>
              </a:tr>
              <a:tr h="370850">
                <a:tc>
                  <a:txBody>
                    <a:bodyPr/>
                    <a:lstStyle/>
                    <a:p>
                      <a:pPr marL="0" marR="0" lvl="0" indent="0" algn="l" rtl="0">
                        <a:lnSpc>
                          <a:spcPct val="100000"/>
                        </a:lnSpc>
                        <a:spcBef>
                          <a:spcPts val="0"/>
                        </a:spcBef>
                        <a:spcAft>
                          <a:spcPts val="0"/>
                        </a:spcAft>
                        <a:buClr>
                          <a:srgbClr val="000000"/>
                        </a:buClr>
                        <a:buSzPts val="2200"/>
                        <a:buFont typeface="Arial"/>
                        <a:buNone/>
                      </a:pPr>
                      <a:r>
                        <a:rPr lang="en-US" sz="2200" u="none" strike="noStrike" cap="none">
                          <a:solidFill>
                            <a:srgbClr val="3F3F3F"/>
                          </a:solidFill>
                          <a:latin typeface="Open Sans"/>
                          <a:ea typeface="Open Sans"/>
                          <a:cs typeface="Open Sans"/>
                          <a:sym typeface="Open Sans"/>
                        </a:rPr>
                        <a:t>&lt;span class = "glyphicon glyphicon-comment"&gt;&lt;/span&gt;</a:t>
                      </a:r>
                      <a:endParaRPr sz="1400" u="none" strike="noStrike" cap="none">
                        <a:solidFill>
                          <a:srgbClr val="3F3F3F"/>
                        </a:solidFill>
                      </a:endParaRPr>
                    </a:p>
                    <a:p>
                      <a:pPr marL="0" marR="0" lvl="0" indent="0" algn="l" rtl="0">
                        <a:lnSpc>
                          <a:spcPct val="100000"/>
                        </a:lnSpc>
                        <a:spcBef>
                          <a:spcPts val="0"/>
                        </a:spcBef>
                        <a:spcAft>
                          <a:spcPts val="0"/>
                        </a:spcAft>
                        <a:buClr>
                          <a:srgbClr val="000000"/>
                        </a:buClr>
                        <a:buSzPts val="2200"/>
                        <a:buFont typeface="Arial"/>
                        <a:buNone/>
                      </a:pPr>
                      <a:endParaRPr sz="2200" u="none" strike="noStrike" cap="none">
                        <a:solidFill>
                          <a:srgbClr val="3F3F3F"/>
                        </a:solidFill>
                        <a:latin typeface="Open Sans"/>
                        <a:ea typeface="Open Sans"/>
                        <a:cs typeface="Open Sans"/>
                        <a:sym typeface="Open Sans"/>
                      </a:endParaRPr>
                    </a:p>
                  </a:txBody>
                  <a:tcPr marL="91450" marR="91450" marT="45725" marB="45725" anchor="ctr"/>
                </a:tc>
                <a:tc>
                  <a:txBody>
                    <a:bodyPr/>
                    <a:lstStyle/>
                    <a:p>
                      <a:pPr marL="0" marR="0" lvl="0" indent="0" algn="l" rtl="0">
                        <a:lnSpc>
                          <a:spcPct val="100000"/>
                        </a:lnSpc>
                        <a:spcBef>
                          <a:spcPts val="0"/>
                        </a:spcBef>
                        <a:spcAft>
                          <a:spcPts val="0"/>
                        </a:spcAft>
                        <a:buClr>
                          <a:srgbClr val="000000"/>
                        </a:buClr>
                        <a:buSzPts val="2200"/>
                        <a:buFont typeface="Arial"/>
                        <a:buNone/>
                      </a:pPr>
                      <a:endParaRPr sz="2200" u="none" strike="noStrike" cap="none">
                        <a:latin typeface="Open Sans"/>
                        <a:ea typeface="Open Sans"/>
                        <a:cs typeface="Open Sans"/>
                        <a:sym typeface="Open Sans"/>
                      </a:endParaRPr>
                    </a:p>
                  </a:txBody>
                  <a:tcPr marL="91450" marR="91450" marT="45725" marB="45725"/>
                </a:tc>
                <a:extLst>
                  <a:ext uri="{0D108BD9-81ED-4DB2-BD59-A6C34878D82A}">
                    <a16:rowId xmlns:a16="http://schemas.microsoft.com/office/drawing/2014/main" val="10003"/>
                  </a:ext>
                </a:extLst>
              </a:tr>
              <a:tr h="370850">
                <a:tc>
                  <a:txBody>
                    <a:bodyPr/>
                    <a:lstStyle/>
                    <a:p>
                      <a:pPr marL="0" marR="0" lvl="0" indent="0" algn="l" rtl="0">
                        <a:lnSpc>
                          <a:spcPct val="100000"/>
                        </a:lnSpc>
                        <a:spcBef>
                          <a:spcPts val="0"/>
                        </a:spcBef>
                        <a:spcAft>
                          <a:spcPts val="0"/>
                        </a:spcAft>
                        <a:buClr>
                          <a:srgbClr val="000000"/>
                        </a:buClr>
                        <a:buSzPts val="2200"/>
                        <a:buFont typeface="Arial"/>
                        <a:buNone/>
                      </a:pPr>
                      <a:r>
                        <a:rPr lang="en-US" sz="2200" u="none" strike="noStrike" cap="none">
                          <a:solidFill>
                            <a:srgbClr val="3F3F3F"/>
                          </a:solidFill>
                          <a:latin typeface="Open Sans"/>
                          <a:ea typeface="Open Sans"/>
                          <a:cs typeface="Open Sans"/>
                          <a:sym typeface="Open Sans"/>
                        </a:rPr>
                        <a:t>&lt;span class = "glyphicon glyphicon-thumbs-up"&gt;&lt;/span&gt;</a:t>
                      </a:r>
                      <a:endParaRPr sz="1400" u="none" strike="noStrike" cap="none">
                        <a:solidFill>
                          <a:srgbClr val="3F3F3F"/>
                        </a:solidFill>
                      </a:endParaRPr>
                    </a:p>
                    <a:p>
                      <a:pPr marL="0" marR="0" lvl="0" indent="0" algn="l" rtl="0">
                        <a:lnSpc>
                          <a:spcPct val="100000"/>
                        </a:lnSpc>
                        <a:spcBef>
                          <a:spcPts val="0"/>
                        </a:spcBef>
                        <a:spcAft>
                          <a:spcPts val="0"/>
                        </a:spcAft>
                        <a:buClr>
                          <a:srgbClr val="000000"/>
                        </a:buClr>
                        <a:buSzPts val="2200"/>
                        <a:buFont typeface="Arial"/>
                        <a:buNone/>
                      </a:pPr>
                      <a:endParaRPr sz="2200" u="none" strike="noStrike" cap="none">
                        <a:solidFill>
                          <a:srgbClr val="3F3F3F"/>
                        </a:solidFill>
                        <a:latin typeface="Open Sans"/>
                        <a:ea typeface="Open Sans"/>
                        <a:cs typeface="Open Sans"/>
                        <a:sym typeface="Open Sans"/>
                      </a:endParaRPr>
                    </a:p>
                  </a:txBody>
                  <a:tcPr marL="91450" marR="91450" marT="45725" marB="45725" anchor="ctr"/>
                </a:tc>
                <a:tc>
                  <a:txBody>
                    <a:bodyPr/>
                    <a:lstStyle/>
                    <a:p>
                      <a:pPr marL="0" marR="0" lvl="0" indent="0" algn="l" rtl="0">
                        <a:lnSpc>
                          <a:spcPct val="100000"/>
                        </a:lnSpc>
                        <a:spcBef>
                          <a:spcPts val="0"/>
                        </a:spcBef>
                        <a:spcAft>
                          <a:spcPts val="0"/>
                        </a:spcAft>
                        <a:buClr>
                          <a:srgbClr val="000000"/>
                        </a:buClr>
                        <a:buSzPts val="2200"/>
                        <a:buFont typeface="Arial"/>
                        <a:buNone/>
                      </a:pPr>
                      <a:endParaRPr sz="2200" u="none" strike="noStrike" cap="none">
                        <a:latin typeface="Open Sans"/>
                        <a:ea typeface="Open Sans"/>
                        <a:cs typeface="Open Sans"/>
                        <a:sym typeface="Open Sans"/>
                      </a:endParaRPr>
                    </a:p>
                  </a:txBody>
                  <a:tcPr marL="91450" marR="91450" marT="45725" marB="45725"/>
                </a:tc>
                <a:extLst>
                  <a:ext uri="{0D108BD9-81ED-4DB2-BD59-A6C34878D82A}">
                    <a16:rowId xmlns:a16="http://schemas.microsoft.com/office/drawing/2014/main" val="10004"/>
                  </a:ext>
                </a:extLst>
              </a:tr>
              <a:tr h="370850">
                <a:tc>
                  <a:txBody>
                    <a:bodyPr/>
                    <a:lstStyle/>
                    <a:p>
                      <a:pPr marL="0" marR="0" lvl="0" indent="0" algn="l" rtl="0">
                        <a:lnSpc>
                          <a:spcPct val="100000"/>
                        </a:lnSpc>
                        <a:spcBef>
                          <a:spcPts val="0"/>
                        </a:spcBef>
                        <a:spcAft>
                          <a:spcPts val="0"/>
                        </a:spcAft>
                        <a:buClr>
                          <a:srgbClr val="000000"/>
                        </a:buClr>
                        <a:buSzPts val="2200"/>
                        <a:buFont typeface="Arial"/>
                        <a:buNone/>
                      </a:pPr>
                      <a:r>
                        <a:rPr lang="en-US" sz="2200" u="none" strike="noStrike" cap="none">
                          <a:solidFill>
                            <a:srgbClr val="3F3F3F"/>
                          </a:solidFill>
                          <a:latin typeface="Open Sans"/>
                          <a:ea typeface="Open Sans"/>
                          <a:cs typeface="Open Sans"/>
                          <a:sym typeface="Open Sans"/>
                        </a:rPr>
                        <a:t>&lt;span class = "glyphicon glyphicon-fullscreen"&gt;&lt;/span&gt;</a:t>
                      </a:r>
                      <a:endParaRPr sz="1400" u="none" strike="noStrike" cap="none">
                        <a:solidFill>
                          <a:srgbClr val="3F3F3F"/>
                        </a:solidFill>
                      </a:endParaRPr>
                    </a:p>
                    <a:p>
                      <a:pPr marL="0" marR="0" lvl="0" indent="0" algn="l" rtl="0">
                        <a:lnSpc>
                          <a:spcPct val="100000"/>
                        </a:lnSpc>
                        <a:spcBef>
                          <a:spcPts val="0"/>
                        </a:spcBef>
                        <a:spcAft>
                          <a:spcPts val="0"/>
                        </a:spcAft>
                        <a:buClr>
                          <a:srgbClr val="000000"/>
                        </a:buClr>
                        <a:buSzPts val="2200"/>
                        <a:buFont typeface="Arial"/>
                        <a:buNone/>
                      </a:pPr>
                      <a:endParaRPr sz="2200" u="none" strike="noStrike" cap="none">
                        <a:solidFill>
                          <a:srgbClr val="3F3F3F"/>
                        </a:solidFill>
                        <a:latin typeface="Open Sans"/>
                        <a:ea typeface="Open Sans"/>
                        <a:cs typeface="Open Sans"/>
                        <a:sym typeface="Open Sans"/>
                      </a:endParaRPr>
                    </a:p>
                  </a:txBody>
                  <a:tcPr marL="91450" marR="91450" marT="45725" marB="45725" anchor="ctr"/>
                </a:tc>
                <a:tc>
                  <a:txBody>
                    <a:bodyPr/>
                    <a:lstStyle/>
                    <a:p>
                      <a:pPr marL="0" marR="0" lvl="0" indent="0" algn="l" rtl="0">
                        <a:lnSpc>
                          <a:spcPct val="100000"/>
                        </a:lnSpc>
                        <a:spcBef>
                          <a:spcPts val="0"/>
                        </a:spcBef>
                        <a:spcAft>
                          <a:spcPts val="0"/>
                        </a:spcAft>
                        <a:buClr>
                          <a:srgbClr val="000000"/>
                        </a:buClr>
                        <a:buSzPts val="2200"/>
                        <a:buFont typeface="Arial"/>
                        <a:buNone/>
                      </a:pPr>
                      <a:endParaRPr sz="2200" u="none" strike="noStrike" cap="none">
                        <a:latin typeface="Open Sans"/>
                        <a:ea typeface="Open Sans"/>
                        <a:cs typeface="Open Sans"/>
                        <a:sym typeface="Open Sans"/>
                      </a:endParaRPr>
                    </a:p>
                  </a:txBody>
                  <a:tcPr marL="91450" marR="91450" marT="45725" marB="45725"/>
                </a:tc>
                <a:extLst>
                  <a:ext uri="{0D108BD9-81ED-4DB2-BD59-A6C34878D82A}">
                    <a16:rowId xmlns:a16="http://schemas.microsoft.com/office/drawing/2014/main" val="10005"/>
                  </a:ext>
                </a:extLst>
              </a:tr>
              <a:tr h="370850">
                <a:tc>
                  <a:txBody>
                    <a:bodyPr/>
                    <a:lstStyle/>
                    <a:p>
                      <a:pPr marL="0" marR="0" lvl="0" indent="0" algn="l" rtl="0">
                        <a:lnSpc>
                          <a:spcPct val="100000"/>
                        </a:lnSpc>
                        <a:spcBef>
                          <a:spcPts val="0"/>
                        </a:spcBef>
                        <a:spcAft>
                          <a:spcPts val="0"/>
                        </a:spcAft>
                        <a:buClr>
                          <a:srgbClr val="000000"/>
                        </a:buClr>
                        <a:buSzPts val="2200"/>
                        <a:buFont typeface="Arial"/>
                        <a:buNone/>
                      </a:pPr>
                      <a:r>
                        <a:rPr lang="en-US" sz="2200" u="none" strike="noStrike" cap="none">
                          <a:solidFill>
                            <a:srgbClr val="3F3F3F"/>
                          </a:solidFill>
                          <a:latin typeface="Open Sans"/>
                          <a:ea typeface="Open Sans"/>
                          <a:cs typeface="Open Sans"/>
                          <a:sym typeface="Open Sans"/>
                        </a:rPr>
                        <a:t>&lt;span class = "glyphicon glyphicon-volume-up"&gt;&lt;/span&gt;</a:t>
                      </a:r>
                      <a:endParaRPr sz="1400" u="none" strike="noStrike" cap="none">
                        <a:solidFill>
                          <a:srgbClr val="3F3F3F"/>
                        </a:solidFill>
                      </a:endParaRPr>
                    </a:p>
                    <a:p>
                      <a:pPr marL="0" marR="0" lvl="0" indent="0" algn="l" rtl="0">
                        <a:lnSpc>
                          <a:spcPct val="100000"/>
                        </a:lnSpc>
                        <a:spcBef>
                          <a:spcPts val="0"/>
                        </a:spcBef>
                        <a:spcAft>
                          <a:spcPts val="0"/>
                        </a:spcAft>
                        <a:buClr>
                          <a:srgbClr val="000000"/>
                        </a:buClr>
                        <a:buSzPts val="2200"/>
                        <a:buFont typeface="Arial"/>
                        <a:buNone/>
                      </a:pPr>
                      <a:endParaRPr sz="2200" u="none" strike="noStrike" cap="none">
                        <a:solidFill>
                          <a:srgbClr val="3F3F3F"/>
                        </a:solidFill>
                        <a:latin typeface="Open Sans"/>
                        <a:ea typeface="Open Sans"/>
                        <a:cs typeface="Open Sans"/>
                        <a:sym typeface="Open Sans"/>
                      </a:endParaRPr>
                    </a:p>
                  </a:txBody>
                  <a:tcPr marL="91450" marR="91450" marT="45725" marB="45725" anchor="ctr"/>
                </a:tc>
                <a:tc>
                  <a:txBody>
                    <a:bodyPr/>
                    <a:lstStyle/>
                    <a:p>
                      <a:pPr marL="0" marR="0" lvl="0" indent="0" algn="l" rtl="0">
                        <a:lnSpc>
                          <a:spcPct val="100000"/>
                        </a:lnSpc>
                        <a:spcBef>
                          <a:spcPts val="0"/>
                        </a:spcBef>
                        <a:spcAft>
                          <a:spcPts val="0"/>
                        </a:spcAft>
                        <a:buClr>
                          <a:srgbClr val="000000"/>
                        </a:buClr>
                        <a:buSzPts val="2200"/>
                        <a:buFont typeface="Arial"/>
                        <a:buNone/>
                      </a:pPr>
                      <a:endParaRPr sz="2200" u="none" strike="noStrike" cap="none">
                        <a:latin typeface="Open Sans"/>
                        <a:ea typeface="Open Sans"/>
                        <a:cs typeface="Open Sans"/>
                        <a:sym typeface="Open Sans"/>
                      </a:endParaRPr>
                    </a:p>
                  </a:txBody>
                  <a:tcPr marL="91450" marR="91450" marT="45725" marB="45725"/>
                </a:tc>
                <a:extLst>
                  <a:ext uri="{0D108BD9-81ED-4DB2-BD59-A6C34878D82A}">
                    <a16:rowId xmlns:a16="http://schemas.microsoft.com/office/drawing/2014/main" val="10006"/>
                  </a:ext>
                </a:extLst>
              </a:tr>
              <a:tr h="370850">
                <a:tc>
                  <a:txBody>
                    <a:bodyPr/>
                    <a:lstStyle/>
                    <a:p>
                      <a:pPr marL="0" marR="0" lvl="0" indent="0" algn="l" rtl="0">
                        <a:lnSpc>
                          <a:spcPct val="100000"/>
                        </a:lnSpc>
                        <a:spcBef>
                          <a:spcPts val="0"/>
                        </a:spcBef>
                        <a:spcAft>
                          <a:spcPts val="0"/>
                        </a:spcAft>
                        <a:buClr>
                          <a:srgbClr val="000000"/>
                        </a:buClr>
                        <a:buSzPts val="2200"/>
                        <a:buFont typeface="Arial"/>
                        <a:buNone/>
                      </a:pPr>
                      <a:r>
                        <a:rPr lang="en-US" sz="2200" u="none" strike="noStrike" cap="none">
                          <a:solidFill>
                            <a:srgbClr val="3F3F3F"/>
                          </a:solidFill>
                          <a:latin typeface="Open Sans"/>
                          <a:ea typeface="Open Sans"/>
                          <a:cs typeface="Open Sans"/>
                          <a:sym typeface="Open Sans"/>
                        </a:rPr>
                        <a:t>&lt;span class = "glyphicon glyphicon-search"&gt;&lt;/span&gt;</a:t>
                      </a:r>
                      <a:endParaRPr sz="1400" u="none" strike="noStrike" cap="none">
                        <a:solidFill>
                          <a:srgbClr val="3F3F3F"/>
                        </a:solidFill>
                      </a:endParaRPr>
                    </a:p>
                    <a:p>
                      <a:pPr marL="0" marR="0" lvl="0" indent="0" algn="l" rtl="0">
                        <a:lnSpc>
                          <a:spcPct val="100000"/>
                        </a:lnSpc>
                        <a:spcBef>
                          <a:spcPts val="0"/>
                        </a:spcBef>
                        <a:spcAft>
                          <a:spcPts val="0"/>
                        </a:spcAft>
                        <a:buClr>
                          <a:srgbClr val="000000"/>
                        </a:buClr>
                        <a:buSzPts val="2200"/>
                        <a:buFont typeface="Arial"/>
                        <a:buNone/>
                      </a:pPr>
                      <a:endParaRPr sz="2200" u="none" strike="noStrike" cap="none">
                        <a:solidFill>
                          <a:srgbClr val="3F3F3F"/>
                        </a:solidFill>
                        <a:latin typeface="Open Sans"/>
                        <a:ea typeface="Open Sans"/>
                        <a:cs typeface="Open Sans"/>
                        <a:sym typeface="Open Sans"/>
                      </a:endParaRPr>
                    </a:p>
                  </a:txBody>
                  <a:tcPr marL="91450" marR="91450" marT="45725" marB="45725" anchor="ctr"/>
                </a:tc>
                <a:tc>
                  <a:txBody>
                    <a:bodyPr/>
                    <a:lstStyle/>
                    <a:p>
                      <a:pPr marL="0" marR="0" lvl="0" indent="0" algn="l" rtl="0">
                        <a:lnSpc>
                          <a:spcPct val="100000"/>
                        </a:lnSpc>
                        <a:spcBef>
                          <a:spcPts val="0"/>
                        </a:spcBef>
                        <a:spcAft>
                          <a:spcPts val="0"/>
                        </a:spcAft>
                        <a:buClr>
                          <a:srgbClr val="000000"/>
                        </a:buClr>
                        <a:buSzPts val="2200"/>
                        <a:buFont typeface="Arial"/>
                        <a:buNone/>
                      </a:pPr>
                      <a:endParaRPr sz="2200" u="none" strike="noStrike" cap="none">
                        <a:latin typeface="Open Sans"/>
                        <a:ea typeface="Open Sans"/>
                        <a:cs typeface="Open Sans"/>
                        <a:sym typeface="Open Sans"/>
                      </a:endParaRPr>
                    </a:p>
                  </a:txBody>
                  <a:tcPr marL="91450" marR="91450" marT="45725" marB="45725"/>
                </a:tc>
                <a:extLst>
                  <a:ext uri="{0D108BD9-81ED-4DB2-BD59-A6C34878D82A}">
                    <a16:rowId xmlns:a16="http://schemas.microsoft.com/office/drawing/2014/main" val="10007"/>
                  </a:ext>
                </a:extLst>
              </a:tr>
            </a:tbl>
          </a:graphicData>
        </a:graphic>
      </p:graphicFrame>
      <p:pic>
        <p:nvPicPr>
          <p:cNvPr id="1449" name="Google Shape;1449;p114"/>
          <p:cNvPicPr preferRelativeResize="0"/>
          <p:nvPr/>
        </p:nvPicPr>
        <p:blipFill rotWithShape="1">
          <a:blip r:embed="rId3">
            <a:alphaModFix/>
          </a:blip>
          <a:srcRect/>
          <a:stretch/>
        </p:blipFill>
        <p:spPr>
          <a:xfrm>
            <a:off x="11840228" y="3377012"/>
            <a:ext cx="359093" cy="396240"/>
          </a:xfrm>
          <a:prstGeom prst="rect">
            <a:avLst/>
          </a:prstGeom>
          <a:noFill/>
          <a:ln>
            <a:noFill/>
          </a:ln>
        </p:spPr>
      </p:pic>
      <p:pic>
        <p:nvPicPr>
          <p:cNvPr id="1450" name="Google Shape;1450;p114"/>
          <p:cNvPicPr preferRelativeResize="0"/>
          <p:nvPr/>
        </p:nvPicPr>
        <p:blipFill rotWithShape="1">
          <a:blip r:embed="rId4">
            <a:alphaModFix/>
          </a:blip>
          <a:srcRect/>
          <a:stretch/>
        </p:blipFill>
        <p:spPr>
          <a:xfrm>
            <a:off x="11833393" y="4198683"/>
            <a:ext cx="383858" cy="334328"/>
          </a:xfrm>
          <a:prstGeom prst="rect">
            <a:avLst/>
          </a:prstGeom>
          <a:noFill/>
          <a:ln>
            <a:noFill/>
          </a:ln>
        </p:spPr>
      </p:pic>
      <p:pic>
        <p:nvPicPr>
          <p:cNvPr id="1451" name="Google Shape;1451;p114"/>
          <p:cNvPicPr preferRelativeResize="0"/>
          <p:nvPr/>
        </p:nvPicPr>
        <p:blipFill rotWithShape="1">
          <a:blip r:embed="rId5">
            <a:alphaModFix/>
          </a:blip>
          <a:srcRect/>
          <a:stretch/>
        </p:blipFill>
        <p:spPr>
          <a:xfrm>
            <a:off x="11854011" y="4932892"/>
            <a:ext cx="383858" cy="334328"/>
          </a:xfrm>
          <a:prstGeom prst="rect">
            <a:avLst/>
          </a:prstGeom>
          <a:noFill/>
          <a:ln>
            <a:noFill/>
          </a:ln>
        </p:spPr>
      </p:pic>
      <p:pic>
        <p:nvPicPr>
          <p:cNvPr id="1452" name="Google Shape;1452;p114"/>
          <p:cNvPicPr preferRelativeResize="0"/>
          <p:nvPr/>
        </p:nvPicPr>
        <p:blipFill rotWithShape="1">
          <a:blip r:embed="rId6">
            <a:alphaModFix/>
          </a:blip>
          <a:srcRect/>
          <a:stretch/>
        </p:blipFill>
        <p:spPr>
          <a:xfrm>
            <a:off x="11843535" y="5695173"/>
            <a:ext cx="371475" cy="321945"/>
          </a:xfrm>
          <a:prstGeom prst="rect">
            <a:avLst/>
          </a:prstGeom>
          <a:noFill/>
          <a:ln>
            <a:noFill/>
          </a:ln>
        </p:spPr>
      </p:pic>
      <p:pic>
        <p:nvPicPr>
          <p:cNvPr id="1453" name="Google Shape;1453;p114"/>
          <p:cNvPicPr preferRelativeResize="0"/>
          <p:nvPr/>
        </p:nvPicPr>
        <p:blipFill rotWithShape="1">
          <a:blip r:embed="rId7">
            <a:alphaModFix/>
          </a:blip>
          <a:srcRect/>
          <a:stretch/>
        </p:blipFill>
        <p:spPr>
          <a:xfrm>
            <a:off x="11876704" y="6493985"/>
            <a:ext cx="371475" cy="359093"/>
          </a:xfrm>
          <a:prstGeom prst="rect">
            <a:avLst/>
          </a:prstGeom>
          <a:noFill/>
          <a:ln>
            <a:noFill/>
          </a:ln>
        </p:spPr>
      </p:pic>
      <p:pic>
        <p:nvPicPr>
          <p:cNvPr id="1454" name="Google Shape;1454;p114"/>
          <p:cNvPicPr preferRelativeResize="0"/>
          <p:nvPr/>
        </p:nvPicPr>
        <p:blipFill rotWithShape="1">
          <a:blip r:embed="rId8">
            <a:alphaModFix/>
          </a:blip>
          <a:srcRect/>
          <a:stretch/>
        </p:blipFill>
        <p:spPr>
          <a:xfrm>
            <a:off x="11827679" y="7297389"/>
            <a:ext cx="359093" cy="272415"/>
          </a:xfrm>
          <a:prstGeom prst="rect">
            <a:avLst/>
          </a:prstGeom>
          <a:noFill/>
          <a:ln>
            <a:noFill/>
          </a:ln>
        </p:spPr>
      </p:pic>
      <p:pic>
        <p:nvPicPr>
          <p:cNvPr id="1455" name="Google Shape;1455;p114"/>
          <p:cNvPicPr preferRelativeResize="0"/>
          <p:nvPr/>
        </p:nvPicPr>
        <p:blipFill rotWithShape="1">
          <a:blip r:embed="rId9">
            <a:alphaModFix/>
          </a:blip>
          <a:srcRect/>
          <a:stretch/>
        </p:blipFill>
        <p:spPr>
          <a:xfrm>
            <a:off x="11899397" y="7905926"/>
            <a:ext cx="359093" cy="359093"/>
          </a:xfrm>
          <a:prstGeom prst="rect">
            <a:avLst/>
          </a:prstGeom>
          <a:noFill/>
          <a:ln>
            <a:noFill/>
          </a:ln>
        </p:spPr>
      </p:pic>
      <p:sp>
        <p:nvSpPr>
          <p:cNvPr id="5" name="Brandline_LVC">
            <a:extLst>
              <a:ext uri="{FF2B5EF4-FFF2-40B4-BE49-F238E27FC236}">
                <a16:creationId xmlns:a16="http://schemas.microsoft.com/office/drawing/2014/main" id="{F832C460-D9D5-1CBA-4CE2-48448724D6DB}"/>
              </a:ext>
            </a:extLst>
          </p:cNvPr>
          <p:cNvSpPr/>
          <p:nvPr/>
        </p:nvSpPr>
        <p:spPr>
          <a:xfrm>
            <a:off x="6908801" y="816324"/>
            <a:ext cx="2432921"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44"/>
          <p:cNvSpPr txBox="1">
            <a:spLocks noGrp="1"/>
          </p:cNvSpPr>
          <p:nvPr>
            <p:ph type="title"/>
          </p:nvPr>
        </p:nvSpPr>
        <p:spPr>
          <a:xfrm>
            <a:off x="-10160" y="229878"/>
            <a:ext cx="16276320" cy="687244"/>
          </a:xfrm>
          <a:noFill/>
          <a:ln>
            <a:noFill/>
          </a:ln>
        </p:spPr>
        <p:txBody>
          <a:bodyPr spcFirstLastPara="1" wrap="square" lIns="91425" tIns="45700" rIns="91425" bIns="45700" anchor="ctr" anchorCtr="0">
            <a:normAutofit/>
          </a:bodyPr>
          <a:lstStyle/>
          <a:p>
            <a:pPr lvl="0"/>
            <a:r>
              <a:rPr lang="en-US" dirty="0"/>
              <a:t>Features of Bootstrap </a:t>
            </a:r>
          </a:p>
        </p:txBody>
      </p:sp>
      <p:sp>
        <p:nvSpPr>
          <p:cNvPr id="273" name="Google Shape;273;p44"/>
          <p:cNvSpPr/>
          <p:nvPr/>
        </p:nvSpPr>
        <p:spPr>
          <a:xfrm>
            <a:off x="7186275" y="2378220"/>
            <a:ext cx="7914000" cy="4387560"/>
          </a:xfrm>
          <a:prstGeom prst="roundRect">
            <a:avLst>
              <a:gd name="adj" fmla="val 7404"/>
            </a:avLst>
          </a:prstGeom>
          <a:noFill/>
          <a:ln w="9525" cap="flat" cmpd="sng">
            <a:solidFill>
              <a:srgbClr val="024F93"/>
            </a:solidFill>
            <a:prstDash val="solid"/>
            <a:round/>
            <a:headEnd type="none" w="sm" len="sm"/>
            <a:tailEnd type="none" w="sm" len="sm"/>
          </a:ln>
        </p:spPr>
        <p:txBody>
          <a:bodyPr spcFirstLastPara="1" wrap="square" lIns="91425" tIns="91425" rIns="91425" bIns="91425" anchor="ctr" anchorCtr="0">
            <a:noAutofit/>
          </a:bodyPr>
          <a:lstStyle/>
          <a:p>
            <a:pPr marL="457200" marR="0" lvl="0" indent="-368300" algn="l" rtl="0">
              <a:lnSpc>
                <a:spcPct val="115000"/>
              </a:lnSpc>
              <a:spcBef>
                <a:spcPts val="0"/>
              </a:spcBef>
              <a:spcAft>
                <a:spcPts val="0"/>
              </a:spcAft>
              <a:buClr>
                <a:srgbClr val="3F3F3F"/>
              </a:buClr>
              <a:buSzPts val="2200"/>
              <a:buFont typeface="Open Sans"/>
              <a:buChar char="●"/>
            </a:pPr>
            <a:r>
              <a:rPr lang="en-US" sz="2200" b="0" i="0" u="none" strike="noStrike" cap="none">
                <a:solidFill>
                  <a:srgbClr val="3F3F3F"/>
                </a:solidFill>
                <a:latin typeface="Open Sans"/>
                <a:ea typeface="Open Sans"/>
                <a:cs typeface="Open Sans"/>
                <a:sym typeface="Open Sans"/>
              </a:rPr>
              <a:t>It is easy to use.</a:t>
            </a:r>
            <a:endParaRPr sz="2200" b="0" i="0" u="none" strike="noStrike" cap="none">
              <a:solidFill>
                <a:srgbClr val="3F3F3F"/>
              </a:solidFill>
              <a:latin typeface="Open Sans"/>
              <a:ea typeface="Open Sans"/>
              <a:cs typeface="Open Sans"/>
              <a:sym typeface="Open Sans"/>
            </a:endParaRPr>
          </a:p>
          <a:p>
            <a:pPr marL="457200" marR="0" lvl="0" indent="-368300" algn="l" rtl="0">
              <a:lnSpc>
                <a:spcPct val="115000"/>
              </a:lnSpc>
              <a:spcBef>
                <a:spcPts val="1000"/>
              </a:spcBef>
              <a:spcAft>
                <a:spcPts val="0"/>
              </a:spcAft>
              <a:buClr>
                <a:srgbClr val="3F3F3F"/>
              </a:buClr>
              <a:buSzPts val="2200"/>
              <a:buFont typeface="Open Sans"/>
              <a:buChar char="●"/>
            </a:pPr>
            <a:r>
              <a:rPr lang="en-US" sz="2200" b="0" i="0" u="none" strike="noStrike" cap="none">
                <a:solidFill>
                  <a:srgbClr val="3F3F3F"/>
                </a:solidFill>
                <a:latin typeface="Open Sans"/>
                <a:ea typeface="Open Sans"/>
                <a:cs typeface="Open Sans"/>
                <a:sym typeface="Open Sans"/>
              </a:rPr>
              <a:t>It is mobile-friendly.</a:t>
            </a:r>
            <a:endParaRPr/>
          </a:p>
          <a:p>
            <a:pPr marL="457200" marR="0" lvl="0" indent="-368300" algn="l" rtl="0">
              <a:lnSpc>
                <a:spcPct val="115000"/>
              </a:lnSpc>
              <a:spcBef>
                <a:spcPts val="1000"/>
              </a:spcBef>
              <a:spcAft>
                <a:spcPts val="0"/>
              </a:spcAft>
              <a:buClr>
                <a:srgbClr val="3F3F3F"/>
              </a:buClr>
              <a:buSzPts val="2200"/>
              <a:buFont typeface="Open Sans"/>
              <a:buChar char="●"/>
            </a:pPr>
            <a:r>
              <a:rPr lang="en-US" sz="2200" b="0" i="0" u="none" strike="noStrike" cap="none">
                <a:solidFill>
                  <a:srgbClr val="3F3F3F"/>
                </a:solidFill>
                <a:latin typeface="Open Sans"/>
                <a:ea typeface="Open Sans"/>
                <a:cs typeface="Open Sans"/>
                <a:sym typeface="Open Sans"/>
              </a:rPr>
              <a:t>It is compatible with any browser.</a:t>
            </a:r>
            <a:endParaRPr sz="2200" b="0" i="0" u="none" strike="noStrike" cap="none">
              <a:solidFill>
                <a:srgbClr val="3F3F3F"/>
              </a:solidFill>
              <a:latin typeface="Open Sans"/>
              <a:ea typeface="Open Sans"/>
              <a:cs typeface="Open Sans"/>
              <a:sym typeface="Open Sans"/>
            </a:endParaRPr>
          </a:p>
          <a:p>
            <a:pPr marL="457200" marR="0" lvl="0" indent="-368300" algn="l" rtl="0">
              <a:lnSpc>
                <a:spcPct val="115000"/>
              </a:lnSpc>
              <a:spcBef>
                <a:spcPts val="1000"/>
              </a:spcBef>
              <a:spcAft>
                <a:spcPts val="0"/>
              </a:spcAft>
              <a:buClr>
                <a:srgbClr val="3F3F3F"/>
              </a:buClr>
              <a:buSzPts val="2200"/>
              <a:buFont typeface="Open Sans"/>
              <a:buChar char="●"/>
            </a:pPr>
            <a:r>
              <a:rPr lang="en-US" sz="2200" b="0" i="0" u="none" strike="noStrike" cap="none">
                <a:solidFill>
                  <a:srgbClr val="3F3F3F"/>
                </a:solidFill>
                <a:latin typeface="Open Sans"/>
                <a:ea typeface="Open Sans"/>
                <a:cs typeface="Open Sans"/>
                <a:sym typeface="Open Sans"/>
              </a:rPr>
              <a:t>It provides powerful grid systems.</a:t>
            </a:r>
            <a:endParaRPr sz="2200" b="0" i="0" u="none" strike="noStrike" cap="none">
              <a:solidFill>
                <a:srgbClr val="3F3F3F"/>
              </a:solidFill>
              <a:latin typeface="Open Sans"/>
              <a:ea typeface="Open Sans"/>
              <a:cs typeface="Open Sans"/>
              <a:sym typeface="Open Sans"/>
            </a:endParaRPr>
          </a:p>
          <a:p>
            <a:pPr marL="457200" marR="0" lvl="0" indent="-368300" algn="l" rtl="0">
              <a:lnSpc>
                <a:spcPct val="115000"/>
              </a:lnSpc>
              <a:spcBef>
                <a:spcPts val="1000"/>
              </a:spcBef>
              <a:spcAft>
                <a:spcPts val="0"/>
              </a:spcAft>
              <a:buClr>
                <a:srgbClr val="3F3F3F"/>
              </a:buClr>
              <a:buSzPts val="2200"/>
              <a:buFont typeface="Open Sans"/>
              <a:buChar char="●"/>
            </a:pPr>
            <a:r>
              <a:rPr lang="en-US" sz="2200" b="0" i="0" u="none" strike="noStrike" cap="none">
                <a:solidFill>
                  <a:srgbClr val="3F3F3F"/>
                </a:solidFill>
                <a:latin typeface="Open Sans"/>
                <a:ea typeface="Open Sans"/>
                <a:cs typeface="Open Sans"/>
                <a:sym typeface="Open Sans"/>
              </a:rPr>
              <a:t>It provides bundled JavaScript plugins.</a:t>
            </a:r>
            <a:endParaRPr sz="2200" b="0" i="0" u="none" strike="noStrike" cap="none">
              <a:solidFill>
                <a:srgbClr val="3F3F3F"/>
              </a:solidFill>
              <a:latin typeface="Open Sans"/>
              <a:ea typeface="Open Sans"/>
              <a:cs typeface="Open Sans"/>
              <a:sym typeface="Open Sans"/>
            </a:endParaRPr>
          </a:p>
          <a:p>
            <a:pPr marL="457200" marR="0" lvl="0" indent="-368300" algn="l" rtl="0">
              <a:lnSpc>
                <a:spcPct val="115000"/>
              </a:lnSpc>
              <a:spcBef>
                <a:spcPts val="1000"/>
              </a:spcBef>
              <a:spcAft>
                <a:spcPts val="0"/>
              </a:spcAft>
              <a:buClr>
                <a:srgbClr val="3F3F3F"/>
              </a:buClr>
              <a:buSzPts val="2200"/>
              <a:buFont typeface="Open Sans"/>
              <a:buChar char="●"/>
            </a:pPr>
            <a:r>
              <a:rPr lang="en-US" sz="2200" b="0" i="0" u="none" strike="noStrike" cap="none">
                <a:solidFill>
                  <a:srgbClr val="3F3F3F"/>
                </a:solidFill>
                <a:latin typeface="Open Sans"/>
                <a:ea typeface="Open Sans"/>
                <a:cs typeface="Open Sans"/>
                <a:sym typeface="Open Sans"/>
              </a:rPr>
              <a:t>It uses the mobile-first approach.</a:t>
            </a:r>
            <a:endParaRPr sz="2200" b="0" i="0" u="none" strike="noStrike" cap="none">
              <a:solidFill>
                <a:srgbClr val="3F3F3F"/>
              </a:solidFill>
              <a:latin typeface="Open Sans"/>
              <a:ea typeface="Open Sans"/>
              <a:cs typeface="Open Sans"/>
              <a:sym typeface="Open Sans"/>
            </a:endParaRPr>
          </a:p>
          <a:p>
            <a:pPr marL="457200" marR="0" lvl="0" indent="-368300" algn="l" rtl="0">
              <a:lnSpc>
                <a:spcPct val="115000"/>
              </a:lnSpc>
              <a:spcBef>
                <a:spcPts val="1000"/>
              </a:spcBef>
              <a:spcAft>
                <a:spcPts val="1000"/>
              </a:spcAft>
              <a:buClr>
                <a:srgbClr val="3F3F3F"/>
              </a:buClr>
              <a:buSzPts val="2200"/>
              <a:buFont typeface="Open Sans"/>
              <a:buChar char="●"/>
            </a:pPr>
            <a:r>
              <a:rPr lang="en-US" sz="2200" b="0" i="0" u="none" strike="noStrike" cap="none">
                <a:solidFill>
                  <a:srgbClr val="3F3F3F"/>
                </a:solidFill>
                <a:latin typeface="Open Sans"/>
                <a:ea typeface="Open Sans"/>
                <a:cs typeface="Open Sans"/>
                <a:sym typeface="Open Sans"/>
              </a:rPr>
              <a:t>It can be easily integrated.</a:t>
            </a:r>
            <a:endParaRPr sz="2200" b="0" i="0" u="none" strike="noStrike" cap="none">
              <a:solidFill>
                <a:srgbClr val="3F3F3F"/>
              </a:solidFill>
              <a:latin typeface="Open Sans"/>
              <a:ea typeface="Open Sans"/>
              <a:cs typeface="Open Sans"/>
              <a:sym typeface="Open Sans"/>
            </a:endParaRPr>
          </a:p>
        </p:txBody>
      </p:sp>
      <p:grpSp>
        <p:nvGrpSpPr>
          <p:cNvPr id="274" name="Google Shape;274;p44"/>
          <p:cNvGrpSpPr/>
          <p:nvPr/>
        </p:nvGrpSpPr>
        <p:grpSpPr>
          <a:xfrm>
            <a:off x="2593757" y="2971638"/>
            <a:ext cx="3200700" cy="3200700"/>
            <a:chOff x="964276" y="3067161"/>
            <a:chExt cx="3200700" cy="3200700"/>
          </a:xfrm>
        </p:grpSpPr>
        <p:sp>
          <p:nvSpPr>
            <p:cNvPr id="275" name="Google Shape;275;p44"/>
            <p:cNvSpPr/>
            <p:nvPr/>
          </p:nvSpPr>
          <p:spPr>
            <a:xfrm>
              <a:off x="964276" y="3067161"/>
              <a:ext cx="3200700" cy="3200700"/>
            </a:xfrm>
            <a:prstGeom prst="ellipse">
              <a:avLst/>
            </a:prstGeom>
            <a:solidFill>
              <a:srgbClr val="F2F2F2"/>
            </a:solidFill>
            <a:ln w="25400" cap="flat" cmpd="sng">
              <a:solidFill>
                <a:srgbClr val="BFBFB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pic>
          <p:nvPicPr>
            <p:cNvPr id="276" name="Google Shape;276;p44" descr="C:\Users\Admin\Downloads\bootstrap-logo.png"/>
            <p:cNvPicPr preferRelativeResize="0"/>
            <p:nvPr/>
          </p:nvPicPr>
          <p:blipFill rotWithShape="1">
            <a:blip r:embed="rId3">
              <a:alphaModFix/>
            </a:blip>
            <a:srcRect/>
            <a:stretch/>
          </p:blipFill>
          <p:spPr>
            <a:xfrm>
              <a:off x="1584339" y="3682867"/>
              <a:ext cx="1960533" cy="1969247"/>
            </a:xfrm>
            <a:prstGeom prst="rect">
              <a:avLst/>
            </a:prstGeom>
            <a:noFill/>
            <a:ln>
              <a:noFill/>
            </a:ln>
          </p:spPr>
        </p:pic>
      </p:grpSp>
      <p:sp>
        <p:nvSpPr>
          <p:cNvPr id="8" name="Brandline_LVC">
            <a:extLst>
              <a:ext uri="{FF2B5EF4-FFF2-40B4-BE49-F238E27FC236}">
                <a16:creationId xmlns:a16="http://schemas.microsoft.com/office/drawing/2014/main" id="{23D6F4E5-E9E8-35EA-0DA3-56B4A7ED10ED}"/>
              </a:ext>
            </a:extLst>
          </p:cNvPr>
          <p:cNvSpPr/>
          <p:nvPr/>
        </p:nvSpPr>
        <p:spPr>
          <a:xfrm>
            <a:off x="5664200" y="816705"/>
            <a:ext cx="4945140"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459"/>
        <p:cNvGrpSpPr/>
        <p:nvPr/>
      </p:nvGrpSpPr>
      <p:grpSpPr>
        <a:xfrm>
          <a:off x="0" y="0"/>
          <a:ext cx="0" cy="0"/>
          <a:chOff x="0" y="0"/>
          <a:chExt cx="0" cy="0"/>
        </a:xfrm>
      </p:grpSpPr>
      <p:sp>
        <p:nvSpPr>
          <p:cNvPr id="1460" name="Google Shape;1460;p115"/>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dirty="0"/>
              <a:t>Tables</a:t>
            </a:r>
            <a:endParaRPr dirty="0"/>
          </a:p>
        </p:txBody>
      </p:sp>
      <p:sp>
        <p:nvSpPr>
          <p:cNvPr id="1462" name="Google Shape;1462;p115"/>
          <p:cNvSpPr/>
          <p:nvPr/>
        </p:nvSpPr>
        <p:spPr>
          <a:xfrm>
            <a:off x="2708175" y="1224524"/>
            <a:ext cx="11708700" cy="508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Tables allow data such as text, images, or links to be arranged into rows and columns.</a:t>
            </a:r>
            <a:endParaRPr sz="1400" b="0" i="0" u="none" strike="noStrike" cap="none">
              <a:solidFill>
                <a:srgbClr val="3F3F3F"/>
              </a:solidFill>
              <a:latin typeface="Arial"/>
              <a:ea typeface="Arial"/>
              <a:cs typeface="Arial"/>
              <a:sym typeface="Arial"/>
            </a:endParaRPr>
          </a:p>
        </p:txBody>
      </p:sp>
      <p:pic>
        <p:nvPicPr>
          <p:cNvPr id="1463" name="Google Shape;1463;p115"/>
          <p:cNvPicPr preferRelativeResize="0"/>
          <p:nvPr/>
        </p:nvPicPr>
        <p:blipFill rotWithShape="1">
          <a:blip r:embed="rId3">
            <a:alphaModFix/>
          </a:blip>
          <a:srcRect/>
          <a:stretch/>
        </p:blipFill>
        <p:spPr>
          <a:xfrm>
            <a:off x="9241958" y="3581400"/>
            <a:ext cx="4752975" cy="1981200"/>
          </a:xfrm>
          <a:prstGeom prst="rect">
            <a:avLst/>
          </a:prstGeom>
          <a:noFill/>
          <a:ln>
            <a:noFill/>
          </a:ln>
        </p:spPr>
      </p:pic>
      <p:grpSp>
        <p:nvGrpSpPr>
          <p:cNvPr id="1464" name="Google Shape;1464;p115"/>
          <p:cNvGrpSpPr/>
          <p:nvPr/>
        </p:nvGrpSpPr>
        <p:grpSpPr>
          <a:xfrm>
            <a:off x="849550" y="2244138"/>
            <a:ext cx="7507059" cy="6321962"/>
            <a:chOff x="5271104" y="3491279"/>
            <a:chExt cx="6127211" cy="4415395"/>
          </a:xfrm>
        </p:grpSpPr>
        <p:sp>
          <p:nvSpPr>
            <p:cNvPr id="1465" name="Google Shape;1465;p115"/>
            <p:cNvSpPr/>
            <p:nvPr/>
          </p:nvSpPr>
          <p:spPr>
            <a:xfrm>
              <a:off x="5271104" y="3846217"/>
              <a:ext cx="6127200" cy="3999557"/>
            </a:xfrm>
            <a:prstGeom prst="rect">
              <a:avLst/>
            </a:prstGeom>
            <a:solidFill>
              <a:srgbClr val="F3F3F3"/>
            </a:solidFill>
            <a:ln w="9525" cap="flat" cmpd="sng">
              <a:solidFill>
                <a:srgbClr val="DBDBDB"/>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72000" marR="0" lvl="0" indent="0" algn="l" rtl="0">
                <a:lnSpc>
                  <a:spcPct val="115000"/>
                </a:lnSpc>
                <a:spcBef>
                  <a:spcPts val="0"/>
                </a:spcBef>
                <a:spcAft>
                  <a:spcPts val="0"/>
                </a:spcAft>
                <a:buClr>
                  <a:schemeClr val="dk1"/>
                </a:buClr>
                <a:buSzPts val="1100"/>
                <a:buFont typeface="Arial"/>
                <a:buNone/>
              </a:pPr>
              <a:r>
                <a:rPr lang="en-US" sz="1600" b="0" i="0" u="none" strike="noStrike" cap="none">
                  <a:solidFill>
                    <a:srgbClr val="3F3F3F"/>
                  </a:solidFill>
                  <a:latin typeface="Courier New"/>
                  <a:ea typeface="Courier New"/>
                  <a:cs typeface="Courier New"/>
                  <a:sym typeface="Courier New"/>
                </a:rPr>
                <a:t>&lt;table class="table table-striped table-bordered"&gt;</a:t>
              </a:r>
              <a:endParaRPr sz="1600" b="0" i="0" u="none" strike="noStrike" cap="none">
                <a:solidFill>
                  <a:srgbClr val="3F3F3F"/>
                </a:solidFill>
                <a:latin typeface="Courier New"/>
                <a:ea typeface="Courier New"/>
                <a:cs typeface="Courier New"/>
                <a:sym typeface="Courier New"/>
              </a:endParaRPr>
            </a:p>
            <a:p>
              <a:pPr marL="72000" marR="0" lvl="0" indent="0" algn="l" rtl="0">
                <a:lnSpc>
                  <a:spcPct val="115000"/>
                </a:lnSpc>
                <a:spcBef>
                  <a:spcPts val="0"/>
                </a:spcBef>
                <a:spcAft>
                  <a:spcPts val="0"/>
                </a:spcAft>
                <a:buClr>
                  <a:schemeClr val="dk1"/>
                </a:buClr>
                <a:buSzPts val="1100"/>
                <a:buFont typeface="Arial"/>
                <a:buNone/>
              </a:pPr>
              <a:r>
                <a:rPr lang="en-US" sz="1600" b="0" i="0" u="none" strike="noStrike" cap="none">
                  <a:solidFill>
                    <a:srgbClr val="3F3F3F"/>
                  </a:solidFill>
                  <a:latin typeface="Courier New"/>
                  <a:ea typeface="Courier New"/>
                  <a:cs typeface="Courier New"/>
                  <a:sym typeface="Courier New"/>
                </a:rPr>
                <a:t>  &lt;thead&gt;</a:t>
              </a:r>
              <a:endParaRPr sz="1600" b="0" i="0" u="none" strike="noStrike" cap="none">
                <a:solidFill>
                  <a:srgbClr val="3F3F3F"/>
                </a:solidFill>
                <a:latin typeface="Courier New"/>
                <a:ea typeface="Courier New"/>
                <a:cs typeface="Courier New"/>
                <a:sym typeface="Courier New"/>
              </a:endParaRPr>
            </a:p>
            <a:p>
              <a:pPr marL="72000" marR="0" lvl="0" indent="0" algn="l" rtl="0">
                <a:lnSpc>
                  <a:spcPct val="115000"/>
                </a:lnSpc>
                <a:spcBef>
                  <a:spcPts val="0"/>
                </a:spcBef>
                <a:spcAft>
                  <a:spcPts val="0"/>
                </a:spcAft>
                <a:buClr>
                  <a:schemeClr val="dk1"/>
                </a:buClr>
                <a:buSzPts val="1100"/>
                <a:buFont typeface="Arial"/>
                <a:buNone/>
              </a:pPr>
              <a:r>
                <a:rPr lang="en-US" sz="1600" b="0" i="0" u="none" strike="noStrike" cap="none">
                  <a:solidFill>
                    <a:srgbClr val="3F3F3F"/>
                  </a:solidFill>
                  <a:latin typeface="Courier New"/>
                  <a:ea typeface="Courier New"/>
                  <a:cs typeface="Courier New"/>
                  <a:sym typeface="Courier New"/>
                </a:rPr>
                <a:t>    &lt;tr&gt;</a:t>
              </a:r>
              <a:endParaRPr sz="1600" b="0" i="0" u="none" strike="noStrike" cap="none">
                <a:solidFill>
                  <a:srgbClr val="3F3F3F"/>
                </a:solidFill>
                <a:latin typeface="Courier New"/>
                <a:ea typeface="Courier New"/>
                <a:cs typeface="Courier New"/>
                <a:sym typeface="Courier New"/>
              </a:endParaRPr>
            </a:p>
            <a:p>
              <a:pPr marL="72000" marR="0" lvl="0" indent="0" algn="l" rtl="0">
                <a:lnSpc>
                  <a:spcPct val="115000"/>
                </a:lnSpc>
                <a:spcBef>
                  <a:spcPts val="0"/>
                </a:spcBef>
                <a:spcAft>
                  <a:spcPts val="0"/>
                </a:spcAft>
                <a:buClr>
                  <a:schemeClr val="dk1"/>
                </a:buClr>
                <a:buSzPts val="1100"/>
                <a:buFont typeface="Arial"/>
                <a:buNone/>
              </a:pPr>
              <a:r>
                <a:rPr lang="en-US" sz="1600" b="0" i="0" u="none" strike="noStrike" cap="none">
                  <a:solidFill>
                    <a:srgbClr val="3F3F3F"/>
                  </a:solidFill>
                  <a:latin typeface="Courier New"/>
                  <a:ea typeface="Courier New"/>
                  <a:cs typeface="Courier New"/>
                  <a:sym typeface="Courier New"/>
                </a:rPr>
                <a:t>      &lt;th&gt;Heading 1&lt;/th&gt;      &lt;th&gt;Heading 2&lt;/th&gt;</a:t>
              </a:r>
              <a:endParaRPr sz="1600" b="0" i="0" u="none" strike="noStrike" cap="none">
                <a:solidFill>
                  <a:srgbClr val="3F3F3F"/>
                </a:solidFill>
                <a:latin typeface="Courier New"/>
                <a:ea typeface="Courier New"/>
                <a:cs typeface="Courier New"/>
                <a:sym typeface="Courier New"/>
              </a:endParaRPr>
            </a:p>
            <a:p>
              <a:pPr marL="72000" marR="0" lvl="0" indent="0" algn="l" rtl="0">
                <a:lnSpc>
                  <a:spcPct val="115000"/>
                </a:lnSpc>
                <a:spcBef>
                  <a:spcPts val="0"/>
                </a:spcBef>
                <a:spcAft>
                  <a:spcPts val="0"/>
                </a:spcAft>
                <a:buClr>
                  <a:schemeClr val="dk1"/>
                </a:buClr>
                <a:buSzPts val="1100"/>
                <a:buFont typeface="Arial"/>
                <a:buNone/>
              </a:pPr>
              <a:r>
                <a:rPr lang="en-US" sz="1600" b="0" i="0" u="none" strike="noStrike" cap="none">
                  <a:solidFill>
                    <a:srgbClr val="3F3F3F"/>
                  </a:solidFill>
                  <a:latin typeface="Courier New"/>
                  <a:ea typeface="Courier New"/>
                  <a:cs typeface="Courier New"/>
                  <a:sym typeface="Courier New"/>
                </a:rPr>
                <a:t>      &lt;th&gt;Heading 3&lt;/th&gt;</a:t>
              </a:r>
              <a:endParaRPr sz="1600" b="0" i="0" u="none" strike="noStrike" cap="none">
                <a:solidFill>
                  <a:srgbClr val="3F3F3F"/>
                </a:solidFill>
                <a:latin typeface="Courier New"/>
                <a:ea typeface="Courier New"/>
                <a:cs typeface="Courier New"/>
                <a:sym typeface="Courier New"/>
              </a:endParaRPr>
            </a:p>
            <a:p>
              <a:pPr marL="72000" marR="0" lvl="0" indent="0" algn="l" rtl="0">
                <a:lnSpc>
                  <a:spcPct val="115000"/>
                </a:lnSpc>
                <a:spcBef>
                  <a:spcPts val="0"/>
                </a:spcBef>
                <a:spcAft>
                  <a:spcPts val="0"/>
                </a:spcAft>
                <a:buClr>
                  <a:schemeClr val="dk1"/>
                </a:buClr>
                <a:buSzPts val="1100"/>
                <a:buFont typeface="Arial"/>
                <a:buNone/>
              </a:pPr>
              <a:r>
                <a:rPr lang="en-US" sz="1600" b="0" i="0" u="none" strike="noStrike" cap="none">
                  <a:solidFill>
                    <a:srgbClr val="3F3F3F"/>
                  </a:solidFill>
                  <a:latin typeface="Courier New"/>
                  <a:ea typeface="Courier New"/>
                  <a:cs typeface="Courier New"/>
                  <a:sym typeface="Courier New"/>
                </a:rPr>
                <a:t>    &lt;/tr&gt;</a:t>
              </a:r>
              <a:endParaRPr sz="1600" b="0" i="0" u="none" strike="noStrike" cap="none">
                <a:solidFill>
                  <a:srgbClr val="3F3F3F"/>
                </a:solidFill>
                <a:latin typeface="Courier New"/>
                <a:ea typeface="Courier New"/>
                <a:cs typeface="Courier New"/>
                <a:sym typeface="Courier New"/>
              </a:endParaRPr>
            </a:p>
            <a:p>
              <a:pPr marL="72000" marR="0" lvl="0" indent="0" algn="l" rtl="0">
                <a:lnSpc>
                  <a:spcPct val="115000"/>
                </a:lnSpc>
                <a:spcBef>
                  <a:spcPts val="0"/>
                </a:spcBef>
                <a:spcAft>
                  <a:spcPts val="0"/>
                </a:spcAft>
                <a:buClr>
                  <a:schemeClr val="dk1"/>
                </a:buClr>
                <a:buSzPts val="1100"/>
                <a:buFont typeface="Arial"/>
                <a:buNone/>
              </a:pPr>
              <a:r>
                <a:rPr lang="en-US" sz="1600" b="0" i="0" u="none" strike="noStrike" cap="none">
                  <a:solidFill>
                    <a:srgbClr val="3F3F3F"/>
                  </a:solidFill>
                  <a:latin typeface="Courier New"/>
                  <a:ea typeface="Courier New"/>
                  <a:cs typeface="Courier New"/>
                  <a:sym typeface="Courier New"/>
                </a:rPr>
                <a:t>  &lt;/thead&gt;</a:t>
              </a:r>
              <a:endParaRPr sz="1600" b="0" i="0" u="none" strike="noStrike" cap="none">
                <a:solidFill>
                  <a:srgbClr val="3F3F3F"/>
                </a:solidFill>
                <a:latin typeface="Courier New"/>
                <a:ea typeface="Courier New"/>
                <a:cs typeface="Courier New"/>
                <a:sym typeface="Courier New"/>
              </a:endParaRPr>
            </a:p>
            <a:p>
              <a:pPr marL="72000" marR="0" lvl="0" indent="0" algn="l" rtl="0">
                <a:lnSpc>
                  <a:spcPct val="115000"/>
                </a:lnSpc>
                <a:spcBef>
                  <a:spcPts val="0"/>
                </a:spcBef>
                <a:spcAft>
                  <a:spcPts val="0"/>
                </a:spcAft>
                <a:buClr>
                  <a:schemeClr val="dk1"/>
                </a:buClr>
                <a:buSzPts val="1100"/>
                <a:buFont typeface="Arial"/>
                <a:buNone/>
              </a:pPr>
              <a:r>
                <a:rPr lang="en-US" sz="1600" b="0" i="0" u="none" strike="noStrike" cap="none">
                  <a:solidFill>
                    <a:srgbClr val="3F3F3F"/>
                  </a:solidFill>
                  <a:latin typeface="Courier New"/>
                  <a:ea typeface="Courier New"/>
                  <a:cs typeface="Courier New"/>
                  <a:sym typeface="Courier New"/>
                </a:rPr>
                <a:t>  &lt;tbody&gt;</a:t>
              </a:r>
              <a:endParaRPr sz="1600" b="0" i="0" u="none" strike="noStrike" cap="none">
                <a:solidFill>
                  <a:srgbClr val="3F3F3F"/>
                </a:solidFill>
                <a:latin typeface="Courier New"/>
                <a:ea typeface="Courier New"/>
                <a:cs typeface="Courier New"/>
                <a:sym typeface="Courier New"/>
              </a:endParaRPr>
            </a:p>
            <a:p>
              <a:pPr marL="72000" marR="0" lvl="0" indent="0" algn="l" rtl="0">
                <a:lnSpc>
                  <a:spcPct val="115000"/>
                </a:lnSpc>
                <a:spcBef>
                  <a:spcPts val="0"/>
                </a:spcBef>
                <a:spcAft>
                  <a:spcPts val="0"/>
                </a:spcAft>
                <a:buClr>
                  <a:schemeClr val="dk1"/>
                </a:buClr>
                <a:buSzPts val="1100"/>
                <a:buFont typeface="Arial"/>
                <a:buNone/>
              </a:pPr>
              <a:r>
                <a:rPr lang="en-US" sz="1600" b="0" i="0" u="none" strike="noStrike" cap="none">
                  <a:solidFill>
                    <a:srgbClr val="3F3F3F"/>
                  </a:solidFill>
                  <a:latin typeface="Courier New"/>
                  <a:ea typeface="Courier New"/>
                  <a:cs typeface="Courier New"/>
                  <a:sym typeface="Courier New"/>
                </a:rPr>
                <a:t>    &lt;tr&gt;</a:t>
              </a:r>
              <a:endParaRPr sz="1600" b="0" i="0" u="none" strike="noStrike" cap="none">
                <a:solidFill>
                  <a:srgbClr val="3F3F3F"/>
                </a:solidFill>
                <a:latin typeface="Courier New"/>
                <a:ea typeface="Courier New"/>
                <a:cs typeface="Courier New"/>
                <a:sym typeface="Courier New"/>
              </a:endParaRPr>
            </a:p>
            <a:p>
              <a:pPr marL="72000" marR="0" lvl="0" indent="0" algn="l" rtl="0">
                <a:lnSpc>
                  <a:spcPct val="115000"/>
                </a:lnSpc>
                <a:spcBef>
                  <a:spcPts val="0"/>
                </a:spcBef>
                <a:spcAft>
                  <a:spcPts val="0"/>
                </a:spcAft>
                <a:buClr>
                  <a:schemeClr val="dk1"/>
                </a:buClr>
                <a:buSzPts val="1100"/>
                <a:buFont typeface="Arial"/>
                <a:buNone/>
              </a:pPr>
              <a:r>
                <a:rPr lang="en-US" sz="1600" b="0" i="0" u="none" strike="noStrike" cap="none">
                  <a:solidFill>
                    <a:srgbClr val="3F3F3F"/>
                  </a:solidFill>
                  <a:latin typeface="Courier New"/>
                  <a:ea typeface="Courier New"/>
                  <a:cs typeface="Courier New"/>
                  <a:sym typeface="Courier New"/>
                </a:rPr>
                <a:t>      &lt;td&gt;Cell 11&lt;/td&gt; &lt;td&gt;Cell 12&lt;/td&gt; &lt;td&gt;Cell 13&lt;/td&gt;</a:t>
              </a:r>
              <a:endParaRPr sz="1600" b="0" i="0" u="none" strike="noStrike" cap="none">
                <a:solidFill>
                  <a:srgbClr val="3F3F3F"/>
                </a:solidFill>
                <a:latin typeface="Courier New"/>
                <a:ea typeface="Courier New"/>
                <a:cs typeface="Courier New"/>
                <a:sym typeface="Courier New"/>
              </a:endParaRPr>
            </a:p>
            <a:p>
              <a:pPr marL="72000" marR="0" lvl="0" indent="0" algn="l" rtl="0">
                <a:lnSpc>
                  <a:spcPct val="115000"/>
                </a:lnSpc>
                <a:spcBef>
                  <a:spcPts val="0"/>
                </a:spcBef>
                <a:spcAft>
                  <a:spcPts val="0"/>
                </a:spcAft>
                <a:buClr>
                  <a:schemeClr val="dk1"/>
                </a:buClr>
                <a:buSzPts val="1100"/>
                <a:buFont typeface="Arial"/>
                <a:buNone/>
              </a:pPr>
              <a:r>
                <a:rPr lang="en-US" sz="1600" b="0" i="0" u="none" strike="noStrike" cap="none">
                  <a:solidFill>
                    <a:srgbClr val="3F3F3F"/>
                  </a:solidFill>
                  <a:latin typeface="Courier New"/>
                  <a:ea typeface="Courier New"/>
                  <a:cs typeface="Courier New"/>
                  <a:sym typeface="Courier New"/>
                </a:rPr>
                <a:t>    &lt;/tr&gt;</a:t>
              </a:r>
              <a:endParaRPr sz="1600" b="0" i="0" u="none" strike="noStrike" cap="none">
                <a:solidFill>
                  <a:srgbClr val="3F3F3F"/>
                </a:solidFill>
                <a:latin typeface="Courier New"/>
                <a:ea typeface="Courier New"/>
                <a:cs typeface="Courier New"/>
                <a:sym typeface="Courier New"/>
              </a:endParaRPr>
            </a:p>
            <a:p>
              <a:pPr marL="72000" marR="0" lvl="0" indent="0" algn="l" rtl="0">
                <a:lnSpc>
                  <a:spcPct val="115000"/>
                </a:lnSpc>
                <a:spcBef>
                  <a:spcPts val="0"/>
                </a:spcBef>
                <a:spcAft>
                  <a:spcPts val="0"/>
                </a:spcAft>
                <a:buClr>
                  <a:schemeClr val="dk1"/>
                </a:buClr>
                <a:buSzPts val="1100"/>
                <a:buFont typeface="Arial"/>
                <a:buNone/>
              </a:pPr>
              <a:r>
                <a:rPr lang="en-US" sz="1600" b="0" i="0" u="none" strike="noStrike" cap="none">
                  <a:solidFill>
                    <a:srgbClr val="3F3F3F"/>
                  </a:solidFill>
                  <a:latin typeface="Courier New"/>
                  <a:ea typeface="Courier New"/>
                  <a:cs typeface="Courier New"/>
                  <a:sym typeface="Courier New"/>
                </a:rPr>
                <a:t>    &lt;tr&gt;</a:t>
              </a:r>
              <a:endParaRPr sz="1600" b="0" i="0" u="none" strike="noStrike" cap="none">
                <a:solidFill>
                  <a:srgbClr val="3F3F3F"/>
                </a:solidFill>
                <a:latin typeface="Courier New"/>
                <a:ea typeface="Courier New"/>
                <a:cs typeface="Courier New"/>
                <a:sym typeface="Courier New"/>
              </a:endParaRPr>
            </a:p>
            <a:p>
              <a:pPr marL="72000" marR="0" lvl="0" indent="0" algn="l" rtl="0">
                <a:lnSpc>
                  <a:spcPct val="115000"/>
                </a:lnSpc>
                <a:spcBef>
                  <a:spcPts val="0"/>
                </a:spcBef>
                <a:spcAft>
                  <a:spcPts val="0"/>
                </a:spcAft>
                <a:buClr>
                  <a:schemeClr val="dk1"/>
                </a:buClr>
                <a:buSzPts val="1100"/>
                <a:buFont typeface="Arial"/>
                <a:buNone/>
              </a:pPr>
              <a:r>
                <a:rPr lang="en-US" sz="1600" b="0" i="0" u="none" strike="noStrike" cap="none">
                  <a:solidFill>
                    <a:srgbClr val="3F3F3F"/>
                  </a:solidFill>
                  <a:latin typeface="Courier New"/>
                  <a:ea typeface="Courier New"/>
                  <a:cs typeface="Courier New"/>
                  <a:sym typeface="Courier New"/>
                </a:rPr>
                <a:t>      &lt;td&gt;Cell 21&lt;/td&gt; &lt;td&gt;Cell 22&lt;/td&gt; &lt;td&gt;Cell 23&lt;/td&gt;</a:t>
              </a:r>
              <a:endParaRPr sz="1600" b="0" i="0" u="none" strike="noStrike" cap="none">
                <a:solidFill>
                  <a:srgbClr val="3F3F3F"/>
                </a:solidFill>
                <a:latin typeface="Courier New"/>
                <a:ea typeface="Courier New"/>
                <a:cs typeface="Courier New"/>
                <a:sym typeface="Courier New"/>
              </a:endParaRPr>
            </a:p>
            <a:p>
              <a:pPr marL="72000" marR="0" lvl="0" indent="0" algn="l" rtl="0">
                <a:lnSpc>
                  <a:spcPct val="115000"/>
                </a:lnSpc>
                <a:spcBef>
                  <a:spcPts val="0"/>
                </a:spcBef>
                <a:spcAft>
                  <a:spcPts val="0"/>
                </a:spcAft>
                <a:buClr>
                  <a:schemeClr val="dk1"/>
                </a:buClr>
                <a:buSzPts val="1100"/>
                <a:buFont typeface="Arial"/>
                <a:buNone/>
              </a:pPr>
              <a:r>
                <a:rPr lang="en-US" sz="1600" b="0" i="0" u="none" strike="noStrike" cap="none">
                  <a:solidFill>
                    <a:srgbClr val="3F3F3F"/>
                  </a:solidFill>
                  <a:latin typeface="Courier New"/>
                  <a:ea typeface="Courier New"/>
                  <a:cs typeface="Courier New"/>
                  <a:sym typeface="Courier New"/>
                </a:rPr>
                <a:t>    &lt;/tr&gt;</a:t>
              </a:r>
              <a:endParaRPr sz="1600" b="0" i="0" u="none" strike="noStrike" cap="none">
                <a:solidFill>
                  <a:srgbClr val="3F3F3F"/>
                </a:solidFill>
                <a:latin typeface="Courier New"/>
                <a:ea typeface="Courier New"/>
                <a:cs typeface="Courier New"/>
                <a:sym typeface="Courier New"/>
              </a:endParaRPr>
            </a:p>
            <a:p>
              <a:pPr marL="72000" marR="0" lvl="0" indent="0" algn="l" rtl="0">
                <a:lnSpc>
                  <a:spcPct val="115000"/>
                </a:lnSpc>
                <a:spcBef>
                  <a:spcPts val="0"/>
                </a:spcBef>
                <a:spcAft>
                  <a:spcPts val="0"/>
                </a:spcAft>
                <a:buClr>
                  <a:schemeClr val="dk1"/>
                </a:buClr>
                <a:buSzPts val="1100"/>
                <a:buFont typeface="Arial"/>
                <a:buNone/>
              </a:pPr>
              <a:r>
                <a:rPr lang="en-US" sz="1600" b="0" i="0" u="none" strike="noStrike" cap="none">
                  <a:solidFill>
                    <a:srgbClr val="3F3F3F"/>
                  </a:solidFill>
                  <a:latin typeface="Courier New"/>
                  <a:ea typeface="Courier New"/>
                  <a:cs typeface="Courier New"/>
                  <a:sym typeface="Courier New"/>
                </a:rPr>
                <a:t>    &lt;tr&gt;</a:t>
              </a:r>
              <a:endParaRPr sz="1600" b="0" i="0" u="none" strike="noStrike" cap="none">
                <a:solidFill>
                  <a:srgbClr val="3F3F3F"/>
                </a:solidFill>
                <a:latin typeface="Courier New"/>
                <a:ea typeface="Courier New"/>
                <a:cs typeface="Courier New"/>
                <a:sym typeface="Courier New"/>
              </a:endParaRPr>
            </a:p>
            <a:p>
              <a:pPr marL="72000" marR="0" lvl="0" indent="0" algn="l" rtl="0">
                <a:lnSpc>
                  <a:spcPct val="115000"/>
                </a:lnSpc>
                <a:spcBef>
                  <a:spcPts val="0"/>
                </a:spcBef>
                <a:spcAft>
                  <a:spcPts val="0"/>
                </a:spcAft>
                <a:buClr>
                  <a:schemeClr val="dk1"/>
                </a:buClr>
                <a:buSzPts val="1100"/>
                <a:buFont typeface="Arial"/>
                <a:buNone/>
              </a:pPr>
              <a:r>
                <a:rPr lang="en-US" sz="1600" b="0" i="0" u="none" strike="noStrike" cap="none">
                  <a:solidFill>
                    <a:srgbClr val="3F3F3F"/>
                  </a:solidFill>
                  <a:latin typeface="Courier New"/>
                  <a:ea typeface="Courier New"/>
                  <a:cs typeface="Courier New"/>
                  <a:sym typeface="Courier New"/>
                </a:rPr>
                <a:t>      &lt;td&gt;Cell 31&lt;/td&gt; &lt;td&gt;Cell 32&lt;/td&gt; &lt;td&gt;Cell 33&lt;/td&gt;</a:t>
              </a:r>
              <a:endParaRPr sz="1600" b="0" i="0" u="none" strike="noStrike" cap="none">
                <a:solidFill>
                  <a:srgbClr val="3F3F3F"/>
                </a:solidFill>
                <a:latin typeface="Courier New"/>
                <a:ea typeface="Courier New"/>
                <a:cs typeface="Courier New"/>
                <a:sym typeface="Courier New"/>
              </a:endParaRPr>
            </a:p>
            <a:p>
              <a:pPr marL="72000" marR="0" lvl="0" indent="0" algn="l" rtl="0">
                <a:lnSpc>
                  <a:spcPct val="115000"/>
                </a:lnSpc>
                <a:spcBef>
                  <a:spcPts val="0"/>
                </a:spcBef>
                <a:spcAft>
                  <a:spcPts val="0"/>
                </a:spcAft>
                <a:buClr>
                  <a:schemeClr val="dk1"/>
                </a:buClr>
                <a:buSzPts val="1100"/>
                <a:buFont typeface="Arial"/>
                <a:buNone/>
              </a:pPr>
              <a:r>
                <a:rPr lang="en-US" sz="1600" b="0" i="0" u="none" strike="noStrike" cap="none">
                  <a:solidFill>
                    <a:srgbClr val="3F3F3F"/>
                  </a:solidFill>
                  <a:latin typeface="Courier New"/>
                  <a:ea typeface="Courier New"/>
                  <a:cs typeface="Courier New"/>
                  <a:sym typeface="Courier New"/>
                </a:rPr>
                <a:t>    &lt;/tr&gt;</a:t>
              </a:r>
              <a:endParaRPr sz="1600" b="0" i="0" u="none" strike="noStrike" cap="none">
                <a:solidFill>
                  <a:srgbClr val="3F3F3F"/>
                </a:solidFill>
                <a:latin typeface="Courier New"/>
                <a:ea typeface="Courier New"/>
                <a:cs typeface="Courier New"/>
                <a:sym typeface="Courier New"/>
              </a:endParaRPr>
            </a:p>
            <a:p>
              <a:pPr marL="72000" marR="0" lvl="0" indent="0" algn="l" rtl="0">
                <a:lnSpc>
                  <a:spcPct val="115000"/>
                </a:lnSpc>
                <a:spcBef>
                  <a:spcPts val="0"/>
                </a:spcBef>
                <a:spcAft>
                  <a:spcPts val="0"/>
                </a:spcAft>
                <a:buClr>
                  <a:schemeClr val="dk1"/>
                </a:buClr>
                <a:buSzPts val="1100"/>
                <a:buFont typeface="Arial"/>
                <a:buNone/>
              </a:pPr>
              <a:r>
                <a:rPr lang="en-US" sz="1600" b="0" i="0" u="none" strike="noStrike" cap="none">
                  <a:solidFill>
                    <a:srgbClr val="3F3F3F"/>
                  </a:solidFill>
                  <a:latin typeface="Courier New"/>
                  <a:ea typeface="Courier New"/>
                  <a:cs typeface="Courier New"/>
                  <a:sym typeface="Courier New"/>
                </a:rPr>
                <a:t>  &lt;/tbody&gt;</a:t>
              </a:r>
              <a:endParaRPr sz="1600" b="0" i="0" u="none" strike="noStrike" cap="none">
                <a:solidFill>
                  <a:srgbClr val="3F3F3F"/>
                </a:solidFill>
                <a:latin typeface="Courier New"/>
                <a:ea typeface="Courier New"/>
                <a:cs typeface="Courier New"/>
                <a:sym typeface="Courier New"/>
              </a:endParaRPr>
            </a:p>
            <a:p>
              <a:pPr marL="72000" marR="0" lvl="0" indent="0" algn="l" rtl="0">
                <a:lnSpc>
                  <a:spcPct val="115000"/>
                </a:lnSpc>
                <a:spcBef>
                  <a:spcPts val="0"/>
                </a:spcBef>
                <a:spcAft>
                  <a:spcPts val="0"/>
                </a:spcAft>
                <a:buClr>
                  <a:schemeClr val="dk1"/>
                </a:buClr>
                <a:buSzPts val="1100"/>
                <a:buFont typeface="Arial"/>
                <a:buNone/>
              </a:pPr>
              <a:r>
                <a:rPr lang="en-US" sz="1600" b="0" i="0" u="none" strike="noStrike" cap="none">
                  <a:solidFill>
                    <a:srgbClr val="3F3F3F"/>
                  </a:solidFill>
                  <a:latin typeface="Courier New"/>
                  <a:ea typeface="Courier New"/>
                  <a:cs typeface="Courier New"/>
                  <a:sym typeface="Courier New"/>
                </a:rPr>
                <a:t>&lt;/table&gt;</a:t>
              </a:r>
              <a:endParaRPr sz="1600" b="0" i="0" u="none" strike="noStrike" cap="none">
                <a:solidFill>
                  <a:srgbClr val="3F3F3F"/>
                </a:solidFill>
                <a:latin typeface="Courier New"/>
                <a:ea typeface="Courier New"/>
                <a:cs typeface="Courier New"/>
                <a:sym typeface="Courier New"/>
              </a:endParaRPr>
            </a:p>
          </p:txBody>
        </p:sp>
        <p:sp>
          <p:nvSpPr>
            <p:cNvPr id="1466" name="Google Shape;1466;p115"/>
            <p:cNvSpPr/>
            <p:nvPr/>
          </p:nvSpPr>
          <p:spPr>
            <a:xfrm>
              <a:off x="5271115" y="3491279"/>
              <a:ext cx="6127200" cy="354938"/>
            </a:xfrm>
            <a:prstGeom prst="round2SameRect">
              <a:avLst>
                <a:gd name="adj1" fmla="val 27454"/>
                <a:gd name="adj2" fmla="val 0"/>
              </a:avLst>
            </a:prstGeom>
            <a:solidFill>
              <a:srgbClr val="2E75B5"/>
            </a:solidFill>
            <a:ln w="9525" cap="flat" cmpd="sng">
              <a:solidFill>
                <a:srgbClr val="2E75B5"/>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000" b="1" i="0" u="none" strike="noStrike" cap="none">
                  <a:solidFill>
                    <a:srgbClr val="FFFFFF"/>
                  </a:solidFill>
                  <a:latin typeface="Open Sans"/>
                  <a:ea typeface="Open Sans"/>
                  <a:cs typeface="Open Sans"/>
                  <a:sym typeface="Open Sans"/>
                </a:rPr>
                <a:t>Example:</a:t>
              </a:r>
              <a:endParaRPr sz="2000" b="1" i="0" u="none" strike="noStrike" cap="none">
                <a:solidFill>
                  <a:srgbClr val="FFFFFF"/>
                </a:solidFill>
                <a:latin typeface="Open Sans"/>
                <a:ea typeface="Open Sans"/>
                <a:cs typeface="Open Sans"/>
                <a:sym typeface="Open Sans"/>
              </a:endParaRPr>
            </a:p>
          </p:txBody>
        </p:sp>
        <p:sp>
          <p:nvSpPr>
            <p:cNvPr id="1467" name="Google Shape;1467;p115"/>
            <p:cNvSpPr/>
            <p:nvPr/>
          </p:nvSpPr>
          <p:spPr>
            <a:xfrm>
              <a:off x="5271115" y="7773174"/>
              <a:ext cx="6127200" cy="133500"/>
            </a:xfrm>
            <a:prstGeom prst="rect">
              <a:avLst/>
            </a:prstGeom>
            <a:solidFill>
              <a:srgbClr val="2E75B5"/>
            </a:solidFill>
            <a:ln w="9525" cap="flat" cmpd="sng">
              <a:solidFill>
                <a:srgbClr val="2E75B5"/>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1468" name="Google Shape;1468;p115"/>
          <p:cNvSpPr txBox="1"/>
          <p:nvPr/>
        </p:nvSpPr>
        <p:spPr>
          <a:xfrm>
            <a:off x="11013357" y="2756900"/>
            <a:ext cx="2607300" cy="430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Output:</a:t>
            </a:r>
            <a:endParaRPr sz="2200" b="0" i="0" u="none" strike="noStrike" cap="none">
              <a:solidFill>
                <a:srgbClr val="3F3F3F"/>
              </a:solidFill>
              <a:latin typeface="Open Sans"/>
              <a:ea typeface="Open Sans"/>
              <a:cs typeface="Open Sans"/>
              <a:sym typeface="Open Sans"/>
            </a:endParaRPr>
          </a:p>
        </p:txBody>
      </p:sp>
      <p:sp>
        <p:nvSpPr>
          <p:cNvPr id="5" name="Brandline_LVC">
            <a:extLst>
              <a:ext uri="{FF2B5EF4-FFF2-40B4-BE49-F238E27FC236}">
                <a16:creationId xmlns:a16="http://schemas.microsoft.com/office/drawing/2014/main" id="{6A6A4ECE-0F90-EA7B-5347-A63F296D4934}"/>
              </a:ext>
            </a:extLst>
          </p:cNvPr>
          <p:cNvSpPr/>
          <p:nvPr/>
        </p:nvSpPr>
        <p:spPr>
          <a:xfrm>
            <a:off x="7416800" y="816324"/>
            <a:ext cx="1424860"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1472"/>
        <p:cNvGrpSpPr/>
        <p:nvPr/>
      </p:nvGrpSpPr>
      <p:grpSpPr>
        <a:xfrm>
          <a:off x="0" y="0"/>
          <a:ext cx="0" cy="0"/>
          <a:chOff x="0" y="0"/>
          <a:chExt cx="0" cy="0"/>
        </a:xfrm>
      </p:grpSpPr>
      <p:sp>
        <p:nvSpPr>
          <p:cNvPr id="1473" name="Google Shape;1473;p116"/>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dirty="0"/>
              <a:t>List Groups</a:t>
            </a:r>
            <a:endParaRPr dirty="0"/>
          </a:p>
        </p:txBody>
      </p:sp>
      <p:sp>
        <p:nvSpPr>
          <p:cNvPr id="1475" name="Google Shape;1475;p116"/>
          <p:cNvSpPr txBox="1"/>
          <p:nvPr/>
        </p:nvSpPr>
        <p:spPr>
          <a:xfrm>
            <a:off x="1456540" y="1659739"/>
            <a:ext cx="13342800" cy="4308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List groups are a versatile and effective component for displaying a collection of items.</a:t>
            </a:r>
            <a:endParaRPr sz="2200" b="0" i="0" u="none" strike="noStrike" cap="none">
              <a:solidFill>
                <a:srgbClr val="3F3F3F"/>
              </a:solidFill>
              <a:latin typeface="Open Sans"/>
              <a:ea typeface="Open Sans"/>
              <a:cs typeface="Open Sans"/>
              <a:sym typeface="Open Sans"/>
            </a:endParaRPr>
          </a:p>
        </p:txBody>
      </p:sp>
      <p:pic>
        <p:nvPicPr>
          <p:cNvPr id="1476" name="Google Shape;1476;p116"/>
          <p:cNvPicPr preferRelativeResize="0"/>
          <p:nvPr/>
        </p:nvPicPr>
        <p:blipFill rotWithShape="1">
          <a:blip r:embed="rId3">
            <a:alphaModFix/>
          </a:blip>
          <a:srcRect/>
          <a:stretch/>
        </p:blipFill>
        <p:spPr>
          <a:xfrm>
            <a:off x="11151063" y="3490718"/>
            <a:ext cx="964737" cy="2688400"/>
          </a:xfrm>
          <a:prstGeom prst="rect">
            <a:avLst/>
          </a:prstGeom>
          <a:noFill/>
          <a:ln>
            <a:noFill/>
          </a:ln>
        </p:spPr>
      </p:pic>
      <p:grpSp>
        <p:nvGrpSpPr>
          <p:cNvPr id="1477" name="Google Shape;1477;p116"/>
          <p:cNvGrpSpPr/>
          <p:nvPr/>
        </p:nvGrpSpPr>
        <p:grpSpPr>
          <a:xfrm>
            <a:off x="1136025" y="2844879"/>
            <a:ext cx="7507070" cy="3481588"/>
            <a:chOff x="5271095" y="3491279"/>
            <a:chExt cx="6127220" cy="3979867"/>
          </a:xfrm>
        </p:grpSpPr>
        <p:sp>
          <p:nvSpPr>
            <p:cNvPr id="1478" name="Google Shape;1478;p116"/>
            <p:cNvSpPr/>
            <p:nvPr/>
          </p:nvSpPr>
          <p:spPr>
            <a:xfrm>
              <a:off x="5271095" y="4088869"/>
              <a:ext cx="6127200" cy="3327000"/>
            </a:xfrm>
            <a:prstGeom prst="rect">
              <a:avLst/>
            </a:prstGeom>
            <a:solidFill>
              <a:srgbClr val="F3F3F3"/>
            </a:solidFill>
            <a:ln w="9525" cap="flat" cmpd="sng">
              <a:solidFill>
                <a:srgbClr val="DBDBDB"/>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72000" marR="0" lvl="0" indent="0" algn="l" rtl="0">
                <a:lnSpc>
                  <a:spcPct val="115000"/>
                </a:lnSpc>
                <a:spcBef>
                  <a:spcPts val="0"/>
                </a:spcBef>
                <a:spcAft>
                  <a:spcPts val="0"/>
                </a:spcAft>
                <a:buClr>
                  <a:schemeClr val="dk1"/>
                </a:buClr>
                <a:buSzPts val="1100"/>
                <a:buFont typeface="Arial"/>
                <a:buNone/>
              </a:pPr>
              <a:r>
                <a:rPr lang="en-US" sz="1600" b="0" i="0" u="none" strike="noStrike" cap="none">
                  <a:solidFill>
                    <a:srgbClr val="3F3F3F"/>
                  </a:solidFill>
                  <a:latin typeface="Courier New"/>
                  <a:ea typeface="Courier New"/>
                  <a:cs typeface="Courier New"/>
                  <a:sym typeface="Courier New"/>
                </a:rPr>
                <a:t>&lt;ul class="list-group"&gt;</a:t>
              </a:r>
              <a:endParaRPr sz="1600" b="0" i="0" u="none" strike="noStrike" cap="none">
                <a:solidFill>
                  <a:srgbClr val="3F3F3F"/>
                </a:solidFill>
                <a:latin typeface="Courier New"/>
                <a:ea typeface="Courier New"/>
                <a:cs typeface="Courier New"/>
                <a:sym typeface="Courier New"/>
              </a:endParaRPr>
            </a:p>
            <a:p>
              <a:pPr marL="72000" marR="0" lvl="0" indent="0" algn="l" rtl="0">
                <a:lnSpc>
                  <a:spcPct val="115000"/>
                </a:lnSpc>
                <a:spcBef>
                  <a:spcPts val="0"/>
                </a:spcBef>
                <a:spcAft>
                  <a:spcPts val="0"/>
                </a:spcAft>
                <a:buClr>
                  <a:schemeClr val="dk1"/>
                </a:buClr>
                <a:buSzPts val="1100"/>
                <a:buFont typeface="Arial"/>
                <a:buNone/>
              </a:pPr>
              <a:r>
                <a:rPr lang="en-US" sz="1600" b="0" i="0" u="none" strike="noStrike" cap="none">
                  <a:solidFill>
                    <a:srgbClr val="3F3F3F"/>
                  </a:solidFill>
                  <a:latin typeface="Courier New"/>
                  <a:ea typeface="Courier New"/>
                  <a:cs typeface="Courier New"/>
                  <a:sym typeface="Courier New"/>
                </a:rPr>
                <a:t>  &lt;li class="list-group-item"&gt;First&lt;/li&gt;</a:t>
              </a:r>
              <a:endParaRPr sz="1600" b="0" i="0" u="none" strike="noStrike" cap="none">
                <a:solidFill>
                  <a:srgbClr val="3F3F3F"/>
                </a:solidFill>
                <a:latin typeface="Courier New"/>
                <a:ea typeface="Courier New"/>
                <a:cs typeface="Courier New"/>
                <a:sym typeface="Courier New"/>
              </a:endParaRPr>
            </a:p>
            <a:p>
              <a:pPr marL="72000" marR="0" lvl="0" indent="0" algn="l" rtl="0">
                <a:lnSpc>
                  <a:spcPct val="115000"/>
                </a:lnSpc>
                <a:spcBef>
                  <a:spcPts val="0"/>
                </a:spcBef>
                <a:spcAft>
                  <a:spcPts val="0"/>
                </a:spcAft>
                <a:buClr>
                  <a:schemeClr val="dk1"/>
                </a:buClr>
                <a:buSzPts val="1100"/>
                <a:buFont typeface="Arial"/>
                <a:buNone/>
              </a:pPr>
              <a:r>
                <a:rPr lang="en-US" sz="1600" b="0" i="0" u="none" strike="noStrike" cap="none">
                  <a:solidFill>
                    <a:srgbClr val="3F3F3F"/>
                  </a:solidFill>
                  <a:latin typeface="Courier New"/>
                  <a:ea typeface="Courier New"/>
                  <a:cs typeface="Courier New"/>
                  <a:sym typeface="Courier New"/>
                </a:rPr>
                <a:t>  &lt;li class="list-group-item"&gt;Second&lt;/li&gt;</a:t>
              </a:r>
              <a:endParaRPr sz="1600" b="0" i="0" u="none" strike="noStrike" cap="none">
                <a:solidFill>
                  <a:srgbClr val="3F3F3F"/>
                </a:solidFill>
                <a:latin typeface="Courier New"/>
                <a:ea typeface="Courier New"/>
                <a:cs typeface="Courier New"/>
                <a:sym typeface="Courier New"/>
              </a:endParaRPr>
            </a:p>
            <a:p>
              <a:pPr marL="72000" marR="0" lvl="0" indent="0" algn="l" rtl="0">
                <a:lnSpc>
                  <a:spcPct val="115000"/>
                </a:lnSpc>
                <a:spcBef>
                  <a:spcPts val="0"/>
                </a:spcBef>
                <a:spcAft>
                  <a:spcPts val="0"/>
                </a:spcAft>
                <a:buClr>
                  <a:schemeClr val="dk1"/>
                </a:buClr>
                <a:buSzPts val="1100"/>
                <a:buFont typeface="Arial"/>
                <a:buNone/>
              </a:pPr>
              <a:r>
                <a:rPr lang="en-US" sz="1600" b="0" i="0" u="none" strike="noStrike" cap="none">
                  <a:solidFill>
                    <a:srgbClr val="3F3F3F"/>
                  </a:solidFill>
                  <a:latin typeface="Courier New"/>
                  <a:ea typeface="Courier New"/>
                  <a:cs typeface="Courier New"/>
                  <a:sym typeface="Courier New"/>
                </a:rPr>
                <a:t>  &lt;li class="list-group-item"&gt;Third&lt;/li&gt;</a:t>
              </a:r>
              <a:endParaRPr sz="1600" b="0" i="0" u="none" strike="noStrike" cap="none">
                <a:solidFill>
                  <a:srgbClr val="3F3F3F"/>
                </a:solidFill>
                <a:latin typeface="Courier New"/>
                <a:ea typeface="Courier New"/>
                <a:cs typeface="Courier New"/>
                <a:sym typeface="Courier New"/>
              </a:endParaRPr>
            </a:p>
            <a:p>
              <a:pPr marL="72000" marR="0" lvl="0" indent="0" algn="l" rtl="0">
                <a:lnSpc>
                  <a:spcPct val="115000"/>
                </a:lnSpc>
                <a:spcBef>
                  <a:spcPts val="0"/>
                </a:spcBef>
                <a:spcAft>
                  <a:spcPts val="0"/>
                </a:spcAft>
                <a:buClr>
                  <a:schemeClr val="dk1"/>
                </a:buClr>
                <a:buSzPts val="1100"/>
                <a:buFont typeface="Arial"/>
                <a:buNone/>
              </a:pPr>
              <a:r>
                <a:rPr lang="en-US" sz="1600" b="0" i="0" u="none" strike="noStrike" cap="none">
                  <a:solidFill>
                    <a:srgbClr val="3F3F3F"/>
                  </a:solidFill>
                  <a:latin typeface="Courier New"/>
                  <a:ea typeface="Courier New"/>
                  <a:cs typeface="Courier New"/>
                  <a:sym typeface="Courier New"/>
                </a:rPr>
                <a:t>  &lt;li class="list-group-item"&gt;Fourth&lt;/li&gt;</a:t>
              </a:r>
              <a:endParaRPr sz="1600" b="0" i="0" u="none" strike="noStrike" cap="none">
                <a:solidFill>
                  <a:srgbClr val="3F3F3F"/>
                </a:solidFill>
                <a:latin typeface="Courier New"/>
                <a:ea typeface="Courier New"/>
                <a:cs typeface="Courier New"/>
                <a:sym typeface="Courier New"/>
              </a:endParaRPr>
            </a:p>
            <a:p>
              <a:pPr marL="72000" marR="0" lvl="0" indent="0" algn="l" rtl="0">
                <a:lnSpc>
                  <a:spcPct val="115000"/>
                </a:lnSpc>
                <a:spcBef>
                  <a:spcPts val="0"/>
                </a:spcBef>
                <a:spcAft>
                  <a:spcPts val="0"/>
                </a:spcAft>
                <a:buClr>
                  <a:schemeClr val="dk1"/>
                </a:buClr>
                <a:buSzPts val="1100"/>
                <a:buFont typeface="Arial"/>
                <a:buNone/>
              </a:pPr>
              <a:r>
                <a:rPr lang="en-US" sz="1600" b="0" i="0" u="none" strike="noStrike" cap="none">
                  <a:solidFill>
                    <a:srgbClr val="3F3F3F"/>
                  </a:solidFill>
                  <a:latin typeface="Courier New"/>
                  <a:ea typeface="Courier New"/>
                  <a:cs typeface="Courier New"/>
                  <a:sym typeface="Courier New"/>
                </a:rPr>
                <a:t>&lt;/ul&gt;</a:t>
              </a:r>
              <a:endParaRPr sz="1600" b="0" i="0" u="none" strike="noStrike" cap="none">
                <a:solidFill>
                  <a:srgbClr val="3F3F3F"/>
                </a:solidFill>
                <a:latin typeface="Courier New"/>
                <a:ea typeface="Courier New"/>
                <a:cs typeface="Courier New"/>
                <a:sym typeface="Courier New"/>
              </a:endParaRPr>
            </a:p>
          </p:txBody>
        </p:sp>
        <p:sp>
          <p:nvSpPr>
            <p:cNvPr id="1479" name="Google Shape;1479;p116"/>
            <p:cNvSpPr/>
            <p:nvPr/>
          </p:nvSpPr>
          <p:spPr>
            <a:xfrm>
              <a:off x="5271115" y="3491279"/>
              <a:ext cx="6127200" cy="597600"/>
            </a:xfrm>
            <a:prstGeom prst="round2SameRect">
              <a:avLst>
                <a:gd name="adj1" fmla="val 27454"/>
                <a:gd name="adj2" fmla="val 0"/>
              </a:avLst>
            </a:prstGeom>
            <a:solidFill>
              <a:srgbClr val="2E75B5"/>
            </a:solidFill>
            <a:ln w="9525" cap="flat" cmpd="sng">
              <a:solidFill>
                <a:srgbClr val="2E75B5"/>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000" b="1" i="0" u="none" strike="noStrike" cap="none">
                  <a:solidFill>
                    <a:srgbClr val="FFFFFF"/>
                  </a:solidFill>
                  <a:latin typeface="Open Sans"/>
                  <a:ea typeface="Open Sans"/>
                  <a:cs typeface="Open Sans"/>
                  <a:sym typeface="Open Sans"/>
                </a:rPr>
                <a:t>Example of unordered list:</a:t>
              </a:r>
              <a:endParaRPr sz="2000" b="1" i="0" u="none" strike="noStrike" cap="none">
                <a:solidFill>
                  <a:srgbClr val="FFFFFF"/>
                </a:solidFill>
                <a:latin typeface="Open Sans"/>
                <a:ea typeface="Open Sans"/>
                <a:cs typeface="Open Sans"/>
                <a:sym typeface="Open Sans"/>
              </a:endParaRPr>
            </a:p>
          </p:txBody>
        </p:sp>
        <p:sp>
          <p:nvSpPr>
            <p:cNvPr id="1480" name="Google Shape;1480;p116"/>
            <p:cNvSpPr/>
            <p:nvPr/>
          </p:nvSpPr>
          <p:spPr>
            <a:xfrm>
              <a:off x="5271115" y="7337646"/>
              <a:ext cx="6127200" cy="133500"/>
            </a:xfrm>
            <a:prstGeom prst="rect">
              <a:avLst/>
            </a:prstGeom>
            <a:solidFill>
              <a:srgbClr val="2E75B5"/>
            </a:solidFill>
            <a:ln w="9525" cap="flat" cmpd="sng">
              <a:solidFill>
                <a:srgbClr val="2E75B5"/>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1481" name="Google Shape;1481;p116"/>
          <p:cNvSpPr txBox="1"/>
          <p:nvPr/>
        </p:nvSpPr>
        <p:spPr>
          <a:xfrm>
            <a:off x="11013357" y="2756900"/>
            <a:ext cx="2607300" cy="430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Output:</a:t>
            </a:r>
            <a:endParaRPr sz="2200" b="0" i="0" u="none" strike="noStrike" cap="none">
              <a:solidFill>
                <a:srgbClr val="3F3F3F"/>
              </a:solidFill>
              <a:latin typeface="Open Sans"/>
              <a:ea typeface="Open Sans"/>
              <a:cs typeface="Open Sans"/>
              <a:sym typeface="Open Sans"/>
            </a:endParaRPr>
          </a:p>
        </p:txBody>
      </p:sp>
      <p:sp>
        <p:nvSpPr>
          <p:cNvPr id="5" name="Brandline_LVC">
            <a:extLst>
              <a:ext uri="{FF2B5EF4-FFF2-40B4-BE49-F238E27FC236}">
                <a16:creationId xmlns:a16="http://schemas.microsoft.com/office/drawing/2014/main" id="{B2832702-8A92-8ED8-F654-A54468E208E3}"/>
              </a:ext>
            </a:extLst>
          </p:cNvPr>
          <p:cNvSpPr/>
          <p:nvPr/>
        </p:nvSpPr>
        <p:spPr>
          <a:xfrm>
            <a:off x="6870700" y="816324"/>
            <a:ext cx="2508330"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1485"/>
        <p:cNvGrpSpPr/>
        <p:nvPr/>
      </p:nvGrpSpPr>
      <p:grpSpPr>
        <a:xfrm>
          <a:off x="0" y="0"/>
          <a:ext cx="0" cy="0"/>
          <a:chOff x="0" y="0"/>
          <a:chExt cx="0" cy="0"/>
        </a:xfrm>
      </p:grpSpPr>
      <p:grpSp>
        <p:nvGrpSpPr>
          <p:cNvPr id="1486" name="Google Shape;1486;p117"/>
          <p:cNvGrpSpPr/>
          <p:nvPr/>
        </p:nvGrpSpPr>
        <p:grpSpPr>
          <a:xfrm>
            <a:off x="1136025" y="2844879"/>
            <a:ext cx="7507070" cy="2738624"/>
            <a:chOff x="5271095" y="3491279"/>
            <a:chExt cx="6127220" cy="3130575"/>
          </a:xfrm>
        </p:grpSpPr>
        <p:sp>
          <p:nvSpPr>
            <p:cNvPr id="1487" name="Google Shape;1487;p117"/>
            <p:cNvSpPr/>
            <p:nvPr/>
          </p:nvSpPr>
          <p:spPr>
            <a:xfrm>
              <a:off x="5271095" y="4088869"/>
              <a:ext cx="6127200" cy="2407175"/>
            </a:xfrm>
            <a:prstGeom prst="rect">
              <a:avLst/>
            </a:prstGeom>
            <a:solidFill>
              <a:srgbClr val="F3F3F3"/>
            </a:solidFill>
            <a:ln w="9525" cap="flat" cmpd="sng">
              <a:solidFill>
                <a:srgbClr val="DBDBDB"/>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72000" marR="0" lvl="0" indent="0" algn="l" rtl="0">
                <a:lnSpc>
                  <a:spcPct val="115000"/>
                </a:lnSpc>
                <a:spcBef>
                  <a:spcPts val="0"/>
                </a:spcBef>
                <a:spcAft>
                  <a:spcPts val="0"/>
                </a:spcAft>
                <a:buClr>
                  <a:schemeClr val="dk1"/>
                </a:buClr>
                <a:buSzPts val="1100"/>
                <a:buFont typeface="Arial"/>
                <a:buNone/>
              </a:pPr>
              <a:r>
                <a:rPr lang="en-US" sz="1600" b="0" i="0" u="none" strike="noStrike" cap="none">
                  <a:solidFill>
                    <a:srgbClr val="3F3F3F"/>
                  </a:solidFill>
                  <a:latin typeface="Courier New"/>
                  <a:ea typeface="Courier New"/>
                  <a:cs typeface="Courier New"/>
                  <a:sym typeface="Courier New"/>
                </a:rPr>
                <a:t>&lt;ol&gt;</a:t>
              </a:r>
              <a:endParaRPr sz="1600" b="0" i="0" u="none" strike="noStrike" cap="none">
                <a:solidFill>
                  <a:srgbClr val="3F3F3F"/>
                </a:solidFill>
                <a:latin typeface="Courier New"/>
                <a:ea typeface="Courier New"/>
                <a:cs typeface="Courier New"/>
                <a:sym typeface="Courier New"/>
              </a:endParaRPr>
            </a:p>
            <a:p>
              <a:pPr marL="72000" marR="0" lvl="0" indent="0" algn="l" rtl="0">
                <a:lnSpc>
                  <a:spcPct val="115000"/>
                </a:lnSpc>
                <a:spcBef>
                  <a:spcPts val="0"/>
                </a:spcBef>
                <a:spcAft>
                  <a:spcPts val="0"/>
                </a:spcAft>
                <a:buClr>
                  <a:schemeClr val="dk1"/>
                </a:buClr>
                <a:buSzPts val="1100"/>
                <a:buFont typeface="Arial"/>
                <a:buNone/>
              </a:pPr>
              <a:r>
                <a:rPr lang="en-US" sz="1600" b="0" i="0" u="none" strike="noStrike" cap="none">
                  <a:solidFill>
                    <a:srgbClr val="3F3F3F"/>
                  </a:solidFill>
                  <a:latin typeface="Courier New"/>
                  <a:ea typeface="Courier New"/>
                  <a:cs typeface="Courier New"/>
                  <a:sym typeface="Courier New"/>
                </a:rPr>
                <a:t>  &lt;li&gt;First&lt;/li&gt;</a:t>
              </a:r>
              <a:endParaRPr sz="1600" b="0" i="0" u="none" strike="noStrike" cap="none">
                <a:solidFill>
                  <a:srgbClr val="3F3F3F"/>
                </a:solidFill>
                <a:latin typeface="Courier New"/>
                <a:ea typeface="Courier New"/>
                <a:cs typeface="Courier New"/>
                <a:sym typeface="Courier New"/>
              </a:endParaRPr>
            </a:p>
            <a:p>
              <a:pPr marL="72000" marR="0" lvl="0" indent="0" algn="l" rtl="0">
                <a:lnSpc>
                  <a:spcPct val="115000"/>
                </a:lnSpc>
                <a:spcBef>
                  <a:spcPts val="0"/>
                </a:spcBef>
                <a:spcAft>
                  <a:spcPts val="0"/>
                </a:spcAft>
                <a:buClr>
                  <a:schemeClr val="dk1"/>
                </a:buClr>
                <a:buSzPts val="1100"/>
                <a:buFont typeface="Arial"/>
                <a:buNone/>
              </a:pPr>
              <a:r>
                <a:rPr lang="en-US" sz="1600" b="0" i="0" u="none" strike="noStrike" cap="none">
                  <a:solidFill>
                    <a:srgbClr val="3F3F3F"/>
                  </a:solidFill>
                  <a:latin typeface="Courier New"/>
                  <a:ea typeface="Courier New"/>
                  <a:cs typeface="Courier New"/>
                  <a:sym typeface="Courier New"/>
                </a:rPr>
                <a:t>  &lt;li&gt;Second&lt;/li&gt;</a:t>
              </a:r>
              <a:endParaRPr sz="1600" b="0" i="0" u="none" strike="noStrike" cap="none">
                <a:solidFill>
                  <a:srgbClr val="3F3F3F"/>
                </a:solidFill>
                <a:latin typeface="Courier New"/>
                <a:ea typeface="Courier New"/>
                <a:cs typeface="Courier New"/>
                <a:sym typeface="Courier New"/>
              </a:endParaRPr>
            </a:p>
            <a:p>
              <a:pPr marL="72000" marR="0" lvl="0" indent="0" algn="l" rtl="0">
                <a:lnSpc>
                  <a:spcPct val="115000"/>
                </a:lnSpc>
                <a:spcBef>
                  <a:spcPts val="0"/>
                </a:spcBef>
                <a:spcAft>
                  <a:spcPts val="0"/>
                </a:spcAft>
                <a:buClr>
                  <a:schemeClr val="dk1"/>
                </a:buClr>
                <a:buSzPts val="1100"/>
                <a:buFont typeface="Arial"/>
                <a:buNone/>
              </a:pPr>
              <a:r>
                <a:rPr lang="en-US" sz="1600" b="0" i="0" u="none" strike="noStrike" cap="none">
                  <a:solidFill>
                    <a:srgbClr val="3F3F3F"/>
                  </a:solidFill>
                  <a:latin typeface="Courier New"/>
                  <a:ea typeface="Courier New"/>
                  <a:cs typeface="Courier New"/>
                  <a:sym typeface="Courier New"/>
                </a:rPr>
                <a:t>  &lt;li&gt;Third&lt;/li&gt;</a:t>
              </a:r>
              <a:endParaRPr sz="1600" b="0" i="0" u="none" strike="noStrike" cap="none">
                <a:solidFill>
                  <a:srgbClr val="3F3F3F"/>
                </a:solidFill>
                <a:latin typeface="Courier New"/>
                <a:ea typeface="Courier New"/>
                <a:cs typeface="Courier New"/>
                <a:sym typeface="Courier New"/>
              </a:endParaRPr>
            </a:p>
            <a:p>
              <a:pPr marL="72000" marR="0" lvl="0" indent="0" algn="l" rtl="0">
                <a:lnSpc>
                  <a:spcPct val="115000"/>
                </a:lnSpc>
                <a:spcBef>
                  <a:spcPts val="0"/>
                </a:spcBef>
                <a:spcAft>
                  <a:spcPts val="0"/>
                </a:spcAft>
                <a:buClr>
                  <a:schemeClr val="dk1"/>
                </a:buClr>
                <a:buSzPts val="1100"/>
                <a:buFont typeface="Arial"/>
                <a:buNone/>
              </a:pPr>
              <a:r>
                <a:rPr lang="en-US" sz="1600" b="0" i="0" u="none" strike="noStrike" cap="none">
                  <a:solidFill>
                    <a:srgbClr val="3F3F3F"/>
                  </a:solidFill>
                  <a:latin typeface="Courier New"/>
                  <a:ea typeface="Courier New"/>
                  <a:cs typeface="Courier New"/>
                  <a:sym typeface="Courier New"/>
                </a:rPr>
                <a:t>  &lt;li&gt;Fourth&lt;/li&gt;</a:t>
              </a:r>
              <a:endParaRPr sz="1600" b="0" i="0" u="none" strike="noStrike" cap="none">
                <a:solidFill>
                  <a:srgbClr val="3F3F3F"/>
                </a:solidFill>
                <a:latin typeface="Courier New"/>
                <a:ea typeface="Courier New"/>
                <a:cs typeface="Courier New"/>
                <a:sym typeface="Courier New"/>
              </a:endParaRPr>
            </a:p>
            <a:p>
              <a:pPr marL="72000" marR="0" lvl="0" indent="0" algn="l" rtl="0">
                <a:lnSpc>
                  <a:spcPct val="115000"/>
                </a:lnSpc>
                <a:spcBef>
                  <a:spcPts val="0"/>
                </a:spcBef>
                <a:spcAft>
                  <a:spcPts val="0"/>
                </a:spcAft>
                <a:buClr>
                  <a:schemeClr val="dk1"/>
                </a:buClr>
                <a:buSzPts val="1100"/>
                <a:buFont typeface="Arial"/>
                <a:buNone/>
              </a:pPr>
              <a:r>
                <a:rPr lang="en-US" sz="1600" b="0" i="0" u="none" strike="noStrike" cap="none">
                  <a:solidFill>
                    <a:srgbClr val="3F3F3F"/>
                  </a:solidFill>
                  <a:latin typeface="Courier New"/>
                  <a:ea typeface="Courier New"/>
                  <a:cs typeface="Courier New"/>
                  <a:sym typeface="Courier New"/>
                </a:rPr>
                <a:t>&lt;/ol&gt;</a:t>
              </a:r>
              <a:endParaRPr sz="1600" b="0" i="0" u="none" strike="noStrike" cap="none">
                <a:solidFill>
                  <a:srgbClr val="3F3F3F"/>
                </a:solidFill>
                <a:latin typeface="Courier New"/>
                <a:ea typeface="Courier New"/>
                <a:cs typeface="Courier New"/>
                <a:sym typeface="Courier New"/>
              </a:endParaRPr>
            </a:p>
          </p:txBody>
        </p:sp>
        <p:sp>
          <p:nvSpPr>
            <p:cNvPr id="1488" name="Google Shape;1488;p117"/>
            <p:cNvSpPr/>
            <p:nvPr/>
          </p:nvSpPr>
          <p:spPr>
            <a:xfrm>
              <a:off x="5271115" y="3491279"/>
              <a:ext cx="6127200" cy="597600"/>
            </a:xfrm>
            <a:prstGeom prst="round2SameRect">
              <a:avLst>
                <a:gd name="adj1" fmla="val 27454"/>
                <a:gd name="adj2" fmla="val 0"/>
              </a:avLst>
            </a:prstGeom>
            <a:solidFill>
              <a:srgbClr val="2E75B5"/>
            </a:solidFill>
            <a:ln w="9525" cap="flat" cmpd="sng">
              <a:solidFill>
                <a:srgbClr val="2E75B5"/>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endParaRPr sz="2000" b="1" i="0" u="none" strike="noStrike" cap="none">
                <a:solidFill>
                  <a:srgbClr val="FFFFFF"/>
                </a:solidFill>
                <a:latin typeface="Open Sans"/>
                <a:ea typeface="Open Sans"/>
                <a:cs typeface="Open Sans"/>
                <a:sym typeface="Open Sans"/>
              </a:endParaRPr>
            </a:p>
          </p:txBody>
        </p:sp>
        <p:sp>
          <p:nvSpPr>
            <p:cNvPr id="1489" name="Google Shape;1489;p117"/>
            <p:cNvSpPr/>
            <p:nvPr/>
          </p:nvSpPr>
          <p:spPr>
            <a:xfrm>
              <a:off x="5271115" y="6488354"/>
              <a:ext cx="6127200" cy="133500"/>
            </a:xfrm>
            <a:prstGeom prst="rect">
              <a:avLst/>
            </a:prstGeom>
            <a:solidFill>
              <a:srgbClr val="2E75B5"/>
            </a:solidFill>
            <a:ln w="9525" cap="flat" cmpd="sng">
              <a:solidFill>
                <a:srgbClr val="2E75B5"/>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1490" name="Google Shape;1490;p117"/>
          <p:cNvSpPr txBox="1"/>
          <p:nvPr/>
        </p:nvSpPr>
        <p:spPr>
          <a:xfrm>
            <a:off x="11013357" y="2756900"/>
            <a:ext cx="2607300" cy="430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Output:</a:t>
            </a:r>
            <a:endParaRPr sz="2200" b="0" i="0" u="none" strike="noStrike" cap="none">
              <a:solidFill>
                <a:srgbClr val="3F3F3F"/>
              </a:solidFill>
              <a:latin typeface="Open Sans"/>
              <a:ea typeface="Open Sans"/>
              <a:cs typeface="Open Sans"/>
              <a:sym typeface="Open Sans"/>
            </a:endParaRPr>
          </a:p>
        </p:txBody>
      </p:sp>
      <p:pic>
        <p:nvPicPr>
          <p:cNvPr id="1491" name="Google Shape;1491;p117"/>
          <p:cNvPicPr preferRelativeResize="0"/>
          <p:nvPr/>
        </p:nvPicPr>
        <p:blipFill rotWithShape="1">
          <a:blip r:embed="rId3">
            <a:alphaModFix/>
          </a:blip>
          <a:srcRect/>
          <a:stretch/>
        </p:blipFill>
        <p:spPr>
          <a:xfrm>
            <a:off x="11013357" y="3822393"/>
            <a:ext cx="1272948" cy="1527537"/>
          </a:xfrm>
          <a:prstGeom prst="rect">
            <a:avLst/>
          </a:prstGeom>
          <a:noFill/>
          <a:ln>
            <a:noFill/>
          </a:ln>
        </p:spPr>
      </p:pic>
      <p:sp>
        <p:nvSpPr>
          <p:cNvPr id="1492" name="Google Shape;1492;p117"/>
          <p:cNvSpPr txBox="1"/>
          <p:nvPr/>
        </p:nvSpPr>
        <p:spPr>
          <a:xfrm>
            <a:off x="1456540" y="1734960"/>
            <a:ext cx="13342800" cy="4308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2200" b="0" i="0" u="none" strike="noStrike" cap="none">
                <a:solidFill>
                  <a:srgbClr val="3F3F3F"/>
                </a:solidFill>
                <a:latin typeface="Open Sans"/>
                <a:ea typeface="Open Sans"/>
                <a:cs typeface="Open Sans"/>
                <a:sym typeface="Open Sans"/>
              </a:rPr>
              <a:t>An example of an ordered list:</a:t>
            </a:r>
            <a:endParaRPr sz="2200" b="0" i="0" u="none" strike="noStrike" cap="none">
              <a:solidFill>
                <a:srgbClr val="3F3F3F"/>
              </a:solidFill>
              <a:latin typeface="Open Sans"/>
              <a:ea typeface="Open Sans"/>
              <a:cs typeface="Open Sans"/>
              <a:sym typeface="Open Sans"/>
            </a:endParaRPr>
          </a:p>
        </p:txBody>
      </p:sp>
      <p:sp>
        <p:nvSpPr>
          <p:cNvPr id="1493" name="Google Shape;1493;p117"/>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dirty="0"/>
              <a:t>List Groups</a:t>
            </a:r>
            <a:endParaRPr dirty="0"/>
          </a:p>
        </p:txBody>
      </p:sp>
      <p:sp>
        <p:nvSpPr>
          <p:cNvPr id="5" name="Brandline_LVC">
            <a:extLst>
              <a:ext uri="{FF2B5EF4-FFF2-40B4-BE49-F238E27FC236}">
                <a16:creationId xmlns:a16="http://schemas.microsoft.com/office/drawing/2014/main" id="{67062CBA-EDBE-E1E7-202F-8A6E383E498D}"/>
              </a:ext>
            </a:extLst>
          </p:cNvPr>
          <p:cNvSpPr/>
          <p:nvPr/>
        </p:nvSpPr>
        <p:spPr>
          <a:xfrm>
            <a:off x="6870700" y="816324"/>
            <a:ext cx="2508330"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1498"/>
        <p:cNvGrpSpPr/>
        <p:nvPr/>
      </p:nvGrpSpPr>
      <p:grpSpPr>
        <a:xfrm>
          <a:off x="0" y="0"/>
          <a:ext cx="0" cy="0"/>
          <a:chOff x="0" y="0"/>
          <a:chExt cx="0" cy="0"/>
        </a:xfrm>
      </p:grpSpPr>
      <p:pic>
        <p:nvPicPr>
          <p:cNvPr id="1499" name="Google Shape;1499;p118"/>
          <p:cNvPicPr preferRelativeResize="0"/>
          <p:nvPr/>
        </p:nvPicPr>
        <p:blipFill rotWithShape="1">
          <a:blip r:embed="rId3">
            <a:alphaModFix/>
          </a:blip>
          <a:srcRect/>
          <a:stretch/>
        </p:blipFill>
        <p:spPr>
          <a:xfrm>
            <a:off x="9605740" y="3818090"/>
            <a:ext cx="857250" cy="542925"/>
          </a:xfrm>
          <a:prstGeom prst="rect">
            <a:avLst/>
          </a:prstGeom>
          <a:noFill/>
          <a:ln>
            <a:noFill/>
          </a:ln>
        </p:spPr>
      </p:pic>
      <p:pic>
        <p:nvPicPr>
          <p:cNvPr id="1500" name="Google Shape;1500;p118"/>
          <p:cNvPicPr preferRelativeResize="0"/>
          <p:nvPr/>
        </p:nvPicPr>
        <p:blipFill rotWithShape="1">
          <a:blip r:embed="rId4">
            <a:alphaModFix/>
          </a:blip>
          <a:srcRect/>
          <a:stretch/>
        </p:blipFill>
        <p:spPr>
          <a:xfrm>
            <a:off x="9589605" y="4503676"/>
            <a:ext cx="561975" cy="400050"/>
          </a:xfrm>
          <a:prstGeom prst="rect">
            <a:avLst/>
          </a:prstGeom>
          <a:noFill/>
          <a:ln>
            <a:noFill/>
          </a:ln>
        </p:spPr>
      </p:pic>
      <p:pic>
        <p:nvPicPr>
          <p:cNvPr id="1501" name="Google Shape;1501;p118"/>
          <p:cNvPicPr preferRelativeResize="0"/>
          <p:nvPr/>
        </p:nvPicPr>
        <p:blipFill rotWithShape="1">
          <a:blip r:embed="rId5">
            <a:alphaModFix/>
          </a:blip>
          <a:srcRect/>
          <a:stretch/>
        </p:blipFill>
        <p:spPr>
          <a:xfrm>
            <a:off x="9581288" y="5196229"/>
            <a:ext cx="933450" cy="352425"/>
          </a:xfrm>
          <a:prstGeom prst="rect">
            <a:avLst/>
          </a:prstGeom>
          <a:noFill/>
          <a:ln>
            <a:noFill/>
          </a:ln>
        </p:spPr>
      </p:pic>
      <p:pic>
        <p:nvPicPr>
          <p:cNvPr id="1502" name="Google Shape;1502;p118"/>
          <p:cNvPicPr preferRelativeResize="0"/>
          <p:nvPr/>
        </p:nvPicPr>
        <p:blipFill rotWithShape="1">
          <a:blip r:embed="rId6">
            <a:alphaModFix/>
          </a:blip>
          <a:srcRect/>
          <a:stretch/>
        </p:blipFill>
        <p:spPr>
          <a:xfrm>
            <a:off x="9623510" y="5881460"/>
            <a:ext cx="4533900" cy="428625"/>
          </a:xfrm>
          <a:prstGeom prst="rect">
            <a:avLst/>
          </a:prstGeom>
          <a:noFill/>
          <a:ln>
            <a:noFill/>
          </a:ln>
        </p:spPr>
      </p:pic>
      <p:grpSp>
        <p:nvGrpSpPr>
          <p:cNvPr id="1503" name="Google Shape;1503;p118"/>
          <p:cNvGrpSpPr/>
          <p:nvPr/>
        </p:nvGrpSpPr>
        <p:grpSpPr>
          <a:xfrm>
            <a:off x="1183775" y="3226879"/>
            <a:ext cx="7507070" cy="3481588"/>
            <a:chOff x="5271095" y="3491279"/>
            <a:chExt cx="6127220" cy="3979867"/>
          </a:xfrm>
        </p:grpSpPr>
        <p:sp>
          <p:nvSpPr>
            <p:cNvPr id="1504" name="Google Shape;1504;p118"/>
            <p:cNvSpPr/>
            <p:nvPr/>
          </p:nvSpPr>
          <p:spPr>
            <a:xfrm>
              <a:off x="5271095" y="4088869"/>
              <a:ext cx="6127200" cy="3327000"/>
            </a:xfrm>
            <a:prstGeom prst="rect">
              <a:avLst/>
            </a:prstGeom>
            <a:solidFill>
              <a:srgbClr val="F3F3F3"/>
            </a:solidFill>
            <a:ln w="9525" cap="flat" cmpd="sng">
              <a:solidFill>
                <a:srgbClr val="DBDBDB"/>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72000" marR="0" lvl="0" indent="0" algn="l" rtl="0">
                <a:lnSpc>
                  <a:spcPct val="115000"/>
                </a:lnSpc>
                <a:spcBef>
                  <a:spcPts val="0"/>
                </a:spcBef>
                <a:spcAft>
                  <a:spcPts val="0"/>
                </a:spcAft>
                <a:buClr>
                  <a:schemeClr val="dk1"/>
                </a:buClr>
                <a:buSzPts val="1100"/>
                <a:buFont typeface="Arial"/>
                <a:buNone/>
              </a:pPr>
              <a:r>
                <a:rPr lang="en-US" sz="1600" b="0" i="0" u="none" strike="noStrike" cap="none">
                  <a:solidFill>
                    <a:srgbClr val="3F3F3F"/>
                  </a:solidFill>
                  <a:latin typeface="Courier New"/>
                  <a:ea typeface="Courier New"/>
                  <a:cs typeface="Courier New"/>
                  <a:sym typeface="Courier New"/>
                </a:rPr>
                <a:t>&lt;button class="btn-lg btn-danger"&gt;Large&lt;/button&gt;</a:t>
              </a:r>
              <a:endParaRPr sz="1600" b="0" i="0" u="none" strike="noStrike" cap="none">
                <a:solidFill>
                  <a:srgbClr val="3F3F3F"/>
                </a:solidFill>
                <a:latin typeface="Courier New"/>
                <a:ea typeface="Courier New"/>
                <a:cs typeface="Courier New"/>
                <a:sym typeface="Courier New"/>
              </a:endParaRPr>
            </a:p>
            <a:p>
              <a:pPr marL="72000" marR="0" lvl="0" indent="0" algn="l" rtl="0">
                <a:lnSpc>
                  <a:spcPct val="115000"/>
                </a:lnSpc>
                <a:spcBef>
                  <a:spcPts val="0"/>
                </a:spcBef>
                <a:spcAft>
                  <a:spcPts val="0"/>
                </a:spcAft>
                <a:buClr>
                  <a:schemeClr val="dk1"/>
                </a:buClr>
                <a:buSzPts val="1100"/>
                <a:buFont typeface="Arial"/>
                <a:buNone/>
              </a:pPr>
              <a:endParaRPr sz="1600" b="0" i="0" u="none" strike="noStrike" cap="none">
                <a:solidFill>
                  <a:srgbClr val="3F3F3F"/>
                </a:solidFill>
                <a:latin typeface="Courier New"/>
                <a:ea typeface="Courier New"/>
                <a:cs typeface="Courier New"/>
                <a:sym typeface="Courier New"/>
              </a:endParaRPr>
            </a:p>
            <a:p>
              <a:pPr marL="72000" marR="0" lvl="0" indent="0" algn="l" rtl="0">
                <a:lnSpc>
                  <a:spcPct val="115000"/>
                </a:lnSpc>
                <a:spcBef>
                  <a:spcPts val="0"/>
                </a:spcBef>
                <a:spcAft>
                  <a:spcPts val="0"/>
                </a:spcAft>
                <a:buClr>
                  <a:schemeClr val="dk1"/>
                </a:buClr>
                <a:buSzPts val="1100"/>
                <a:buFont typeface="Arial"/>
                <a:buNone/>
              </a:pPr>
              <a:r>
                <a:rPr lang="en-US" sz="1600" b="0" i="0" u="none" strike="noStrike" cap="none">
                  <a:solidFill>
                    <a:srgbClr val="3F3F3F"/>
                  </a:solidFill>
                  <a:latin typeface="Courier New"/>
                  <a:ea typeface="Courier New"/>
                  <a:cs typeface="Courier New"/>
                  <a:sym typeface="Courier New"/>
                </a:rPr>
                <a:t>&lt;button class="btn-sm btn-info"&gt;Small&lt;/button&gt;</a:t>
              </a:r>
              <a:endParaRPr sz="1600" b="0" i="0" u="none" strike="noStrike" cap="none">
                <a:solidFill>
                  <a:srgbClr val="3F3F3F"/>
                </a:solidFill>
                <a:latin typeface="Courier New"/>
                <a:ea typeface="Courier New"/>
                <a:cs typeface="Courier New"/>
                <a:sym typeface="Courier New"/>
              </a:endParaRPr>
            </a:p>
            <a:p>
              <a:pPr marL="72000" marR="0" lvl="0" indent="0" algn="l" rtl="0">
                <a:lnSpc>
                  <a:spcPct val="115000"/>
                </a:lnSpc>
                <a:spcBef>
                  <a:spcPts val="0"/>
                </a:spcBef>
                <a:spcAft>
                  <a:spcPts val="0"/>
                </a:spcAft>
                <a:buClr>
                  <a:schemeClr val="dk1"/>
                </a:buClr>
                <a:buSzPts val="1100"/>
                <a:buFont typeface="Arial"/>
                <a:buNone/>
              </a:pPr>
              <a:endParaRPr sz="1600" b="0" i="0" u="none" strike="noStrike" cap="none">
                <a:solidFill>
                  <a:srgbClr val="3F3F3F"/>
                </a:solidFill>
                <a:latin typeface="Courier New"/>
                <a:ea typeface="Courier New"/>
                <a:cs typeface="Courier New"/>
                <a:sym typeface="Courier New"/>
              </a:endParaRPr>
            </a:p>
            <a:p>
              <a:pPr marL="72000" marR="0" lvl="0" indent="0" algn="l" rtl="0">
                <a:lnSpc>
                  <a:spcPct val="115000"/>
                </a:lnSpc>
                <a:spcBef>
                  <a:spcPts val="0"/>
                </a:spcBef>
                <a:spcAft>
                  <a:spcPts val="0"/>
                </a:spcAft>
                <a:buClr>
                  <a:schemeClr val="dk1"/>
                </a:buClr>
                <a:buSzPts val="1100"/>
                <a:buFont typeface="Arial"/>
                <a:buNone/>
              </a:pPr>
              <a:r>
                <a:rPr lang="en-US" sz="1600" b="0" i="0" u="none" strike="noStrike" cap="none">
                  <a:solidFill>
                    <a:srgbClr val="3F3F3F"/>
                  </a:solidFill>
                  <a:latin typeface="Courier New"/>
                  <a:ea typeface="Courier New"/>
                  <a:cs typeface="Courier New"/>
                  <a:sym typeface="Courier New"/>
                </a:rPr>
                <a:t>&lt;button class="btn-xs btn-success"&gt;Extra small&lt;/button&gt;</a:t>
              </a:r>
              <a:endParaRPr sz="1600" b="0" i="0" u="none" strike="noStrike" cap="none">
                <a:solidFill>
                  <a:srgbClr val="3F3F3F"/>
                </a:solidFill>
                <a:latin typeface="Courier New"/>
                <a:ea typeface="Courier New"/>
                <a:cs typeface="Courier New"/>
                <a:sym typeface="Courier New"/>
              </a:endParaRPr>
            </a:p>
            <a:p>
              <a:pPr marL="72000" marR="0" lvl="0" indent="0" algn="l" rtl="0">
                <a:lnSpc>
                  <a:spcPct val="115000"/>
                </a:lnSpc>
                <a:spcBef>
                  <a:spcPts val="0"/>
                </a:spcBef>
                <a:spcAft>
                  <a:spcPts val="0"/>
                </a:spcAft>
                <a:buClr>
                  <a:schemeClr val="dk1"/>
                </a:buClr>
                <a:buSzPts val="1100"/>
                <a:buFont typeface="Arial"/>
                <a:buNone/>
              </a:pPr>
              <a:endParaRPr sz="1600" b="0" i="0" u="none" strike="noStrike" cap="none">
                <a:solidFill>
                  <a:srgbClr val="3F3F3F"/>
                </a:solidFill>
                <a:latin typeface="Courier New"/>
                <a:ea typeface="Courier New"/>
                <a:cs typeface="Courier New"/>
                <a:sym typeface="Courier New"/>
              </a:endParaRPr>
            </a:p>
            <a:p>
              <a:pPr marL="72000" marR="0" lvl="0" indent="0" algn="l" rtl="0">
                <a:lnSpc>
                  <a:spcPct val="115000"/>
                </a:lnSpc>
                <a:spcBef>
                  <a:spcPts val="0"/>
                </a:spcBef>
                <a:spcAft>
                  <a:spcPts val="0"/>
                </a:spcAft>
                <a:buClr>
                  <a:schemeClr val="dk1"/>
                </a:buClr>
                <a:buSzPts val="1100"/>
                <a:buFont typeface="Arial"/>
                <a:buNone/>
              </a:pPr>
              <a:r>
                <a:rPr lang="en-US" sz="1600" b="0" i="0" u="none" strike="noStrike" cap="none">
                  <a:solidFill>
                    <a:srgbClr val="3F3F3F"/>
                  </a:solidFill>
                  <a:latin typeface="Courier New"/>
                  <a:ea typeface="Courier New"/>
                  <a:cs typeface="Courier New"/>
                  <a:sym typeface="Courier New"/>
                </a:rPr>
                <a:t>&lt;button class="btn-block btn-primary"&gt;Block&lt;/button&gt;</a:t>
              </a:r>
              <a:endParaRPr sz="1600" b="0" i="0" u="none" strike="noStrike" cap="none">
                <a:solidFill>
                  <a:srgbClr val="3F3F3F"/>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400"/>
                <a:buFont typeface="Arial"/>
                <a:buNone/>
              </a:pPr>
              <a:endParaRPr sz="1800" b="0" i="0" u="none" strike="noStrike" cap="none">
                <a:solidFill>
                  <a:srgbClr val="3F3F3F"/>
                </a:solidFill>
                <a:latin typeface="Courier New"/>
                <a:ea typeface="Courier New"/>
                <a:cs typeface="Courier New"/>
                <a:sym typeface="Courier New"/>
              </a:endParaRPr>
            </a:p>
          </p:txBody>
        </p:sp>
        <p:sp>
          <p:nvSpPr>
            <p:cNvPr id="1505" name="Google Shape;1505;p118"/>
            <p:cNvSpPr/>
            <p:nvPr/>
          </p:nvSpPr>
          <p:spPr>
            <a:xfrm>
              <a:off x="5271115" y="3491279"/>
              <a:ext cx="6127200" cy="597600"/>
            </a:xfrm>
            <a:prstGeom prst="round2SameRect">
              <a:avLst>
                <a:gd name="adj1" fmla="val 27454"/>
                <a:gd name="adj2" fmla="val 0"/>
              </a:avLst>
            </a:prstGeom>
            <a:solidFill>
              <a:srgbClr val="2E75B5"/>
            </a:solidFill>
            <a:ln w="9525" cap="flat" cmpd="sng">
              <a:solidFill>
                <a:srgbClr val="2E75B5"/>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000" b="1" i="0" u="none" strike="noStrike" cap="none">
                  <a:solidFill>
                    <a:srgbClr val="FFFFFF"/>
                  </a:solidFill>
                  <a:latin typeface="Open Sans"/>
                  <a:ea typeface="Open Sans"/>
                  <a:cs typeface="Open Sans"/>
                  <a:sym typeface="Open Sans"/>
                </a:rPr>
                <a:t>Example:</a:t>
              </a:r>
              <a:endParaRPr sz="2000" b="1" i="0" u="none" strike="noStrike" cap="none">
                <a:solidFill>
                  <a:srgbClr val="FFFFFF"/>
                </a:solidFill>
                <a:latin typeface="Open Sans"/>
                <a:ea typeface="Open Sans"/>
                <a:cs typeface="Open Sans"/>
                <a:sym typeface="Open Sans"/>
              </a:endParaRPr>
            </a:p>
          </p:txBody>
        </p:sp>
        <p:sp>
          <p:nvSpPr>
            <p:cNvPr id="1506" name="Google Shape;1506;p118"/>
            <p:cNvSpPr/>
            <p:nvPr/>
          </p:nvSpPr>
          <p:spPr>
            <a:xfrm>
              <a:off x="5271115" y="7337646"/>
              <a:ext cx="6127200" cy="133500"/>
            </a:xfrm>
            <a:prstGeom prst="rect">
              <a:avLst/>
            </a:prstGeom>
            <a:solidFill>
              <a:srgbClr val="2E75B5"/>
            </a:solidFill>
            <a:ln w="9525" cap="flat" cmpd="sng">
              <a:solidFill>
                <a:srgbClr val="2E75B5"/>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1507" name="Google Shape;1507;p118"/>
          <p:cNvSpPr txBox="1"/>
          <p:nvPr/>
        </p:nvSpPr>
        <p:spPr>
          <a:xfrm>
            <a:off x="1119450" y="1424650"/>
            <a:ext cx="14017200" cy="864171"/>
          </a:xfrm>
          <a:prstGeom prst="rect">
            <a:avLst/>
          </a:prstGeom>
          <a:noFill/>
          <a:ln>
            <a:noFill/>
          </a:ln>
        </p:spPr>
        <p:txBody>
          <a:bodyPr spcFirstLastPara="1" wrap="square" lIns="91425" tIns="45700" rIns="91425" bIns="45700" anchor="t" anchorCtr="0">
            <a:spAutoFit/>
          </a:bodyPr>
          <a:lstStyle/>
          <a:p>
            <a:pPr marL="0" marR="0" lvl="0" indent="0" algn="ctr" rtl="0">
              <a:lnSpc>
                <a:spcPct val="114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A button is used to trigger an action. The optional style and color classes can be used to change the appearance of a web page.</a:t>
            </a:r>
            <a:endParaRPr sz="1400" b="0" i="0" u="none" strike="noStrike" cap="none">
              <a:solidFill>
                <a:srgbClr val="3F3F3F"/>
              </a:solidFill>
              <a:latin typeface="Arial"/>
              <a:ea typeface="Arial"/>
              <a:cs typeface="Arial"/>
              <a:sym typeface="Arial"/>
            </a:endParaRPr>
          </a:p>
        </p:txBody>
      </p:sp>
      <p:sp>
        <p:nvSpPr>
          <p:cNvPr id="1508" name="Google Shape;1508;p118"/>
          <p:cNvSpPr txBox="1"/>
          <p:nvPr/>
        </p:nvSpPr>
        <p:spPr>
          <a:xfrm>
            <a:off x="11013357" y="2756900"/>
            <a:ext cx="2607300" cy="430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Output:</a:t>
            </a:r>
            <a:endParaRPr sz="2200" b="0" i="0" u="none" strike="noStrike" cap="none">
              <a:solidFill>
                <a:srgbClr val="3F3F3F"/>
              </a:solidFill>
              <a:latin typeface="Open Sans"/>
              <a:ea typeface="Open Sans"/>
              <a:cs typeface="Open Sans"/>
              <a:sym typeface="Open Sans"/>
            </a:endParaRPr>
          </a:p>
        </p:txBody>
      </p:sp>
      <p:sp>
        <p:nvSpPr>
          <p:cNvPr id="1509" name="Google Shape;1509;p118"/>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dirty="0"/>
              <a:t>Buttons</a:t>
            </a:r>
            <a:endParaRPr dirty="0"/>
          </a:p>
        </p:txBody>
      </p:sp>
      <p:sp>
        <p:nvSpPr>
          <p:cNvPr id="5" name="Brandline_LVC">
            <a:extLst>
              <a:ext uri="{FF2B5EF4-FFF2-40B4-BE49-F238E27FC236}">
                <a16:creationId xmlns:a16="http://schemas.microsoft.com/office/drawing/2014/main" id="{86CB6080-64CA-268D-A989-9392827D95DA}"/>
              </a:ext>
            </a:extLst>
          </p:cNvPr>
          <p:cNvSpPr/>
          <p:nvPr/>
        </p:nvSpPr>
        <p:spPr>
          <a:xfrm>
            <a:off x="7251701" y="816324"/>
            <a:ext cx="1764189"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1514"/>
        <p:cNvGrpSpPr/>
        <p:nvPr/>
      </p:nvGrpSpPr>
      <p:grpSpPr>
        <a:xfrm>
          <a:off x="0" y="0"/>
          <a:ext cx="0" cy="0"/>
          <a:chOff x="0" y="0"/>
          <a:chExt cx="0" cy="0"/>
        </a:xfrm>
      </p:grpSpPr>
      <p:sp>
        <p:nvSpPr>
          <p:cNvPr id="1515" name="Google Shape;1515;p119"/>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dirty="0"/>
              <a:t>Button Groups</a:t>
            </a:r>
            <a:endParaRPr dirty="0"/>
          </a:p>
        </p:txBody>
      </p:sp>
      <p:sp>
        <p:nvSpPr>
          <p:cNvPr id="1516" name="Google Shape;1516;p119"/>
          <p:cNvSpPr txBox="1"/>
          <p:nvPr/>
        </p:nvSpPr>
        <p:spPr>
          <a:xfrm>
            <a:off x="4132000" y="1520075"/>
            <a:ext cx="7992000" cy="4308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A button group is a series of multiple buttons in a line.</a:t>
            </a:r>
            <a:endParaRPr sz="1400" b="0" i="0" u="none" strike="noStrike" cap="none">
              <a:solidFill>
                <a:srgbClr val="3F3F3F"/>
              </a:solidFill>
              <a:latin typeface="Arial"/>
              <a:ea typeface="Arial"/>
              <a:cs typeface="Arial"/>
              <a:sym typeface="Arial"/>
            </a:endParaRPr>
          </a:p>
        </p:txBody>
      </p:sp>
      <p:pic>
        <p:nvPicPr>
          <p:cNvPr id="1518" name="Google Shape;1518;p119"/>
          <p:cNvPicPr preferRelativeResize="0"/>
          <p:nvPr/>
        </p:nvPicPr>
        <p:blipFill rotWithShape="1">
          <a:blip r:embed="rId3">
            <a:alphaModFix/>
          </a:blip>
          <a:srcRect/>
          <a:stretch/>
        </p:blipFill>
        <p:spPr>
          <a:xfrm>
            <a:off x="10672554" y="4376609"/>
            <a:ext cx="2765449" cy="856397"/>
          </a:xfrm>
          <a:prstGeom prst="rect">
            <a:avLst/>
          </a:prstGeom>
          <a:noFill/>
          <a:ln>
            <a:noFill/>
          </a:ln>
        </p:spPr>
      </p:pic>
      <p:grpSp>
        <p:nvGrpSpPr>
          <p:cNvPr id="1519" name="Google Shape;1519;p119"/>
          <p:cNvGrpSpPr/>
          <p:nvPr/>
        </p:nvGrpSpPr>
        <p:grpSpPr>
          <a:xfrm>
            <a:off x="2019375" y="3064004"/>
            <a:ext cx="7507070" cy="3481588"/>
            <a:chOff x="5271095" y="3491279"/>
            <a:chExt cx="6127220" cy="3979867"/>
          </a:xfrm>
        </p:grpSpPr>
        <p:sp>
          <p:nvSpPr>
            <p:cNvPr id="1520" name="Google Shape;1520;p119"/>
            <p:cNvSpPr/>
            <p:nvPr/>
          </p:nvSpPr>
          <p:spPr>
            <a:xfrm>
              <a:off x="5271095" y="4088869"/>
              <a:ext cx="6127200" cy="3327000"/>
            </a:xfrm>
            <a:prstGeom prst="rect">
              <a:avLst/>
            </a:prstGeom>
            <a:solidFill>
              <a:srgbClr val="F3F3F3"/>
            </a:solidFill>
            <a:ln w="9525" cap="flat" cmpd="sng">
              <a:solidFill>
                <a:srgbClr val="DBDBDB"/>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72000" marR="0" lvl="0" indent="0" algn="l" rtl="0">
                <a:lnSpc>
                  <a:spcPct val="115000"/>
                </a:lnSpc>
                <a:spcBef>
                  <a:spcPts val="0"/>
                </a:spcBef>
                <a:spcAft>
                  <a:spcPts val="0"/>
                </a:spcAft>
                <a:buClr>
                  <a:schemeClr val="dk1"/>
                </a:buClr>
                <a:buSzPts val="1100"/>
                <a:buFont typeface="Arial"/>
                <a:buNone/>
              </a:pPr>
              <a:r>
                <a:rPr lang="en-US" sz="1600" b="0" i="0" u="none" strike="noStrike" cap="none">
                  <a:solidFill>
                    <a:srgbClr val="3F3F3F"/>
                  </a:solidFill>
                  <a:latin typeface="Courier New"/>
                  <a:ea typeface="Courier New"/>
                  <a:cs typeface="Courier New"/>
                  <a:sym typeface="Courier New"/>
                </a:rPr>
                <a:t>&lt;div class="btn-group" role="group"&gt;</a:t>
              </a:r>
              <a:endParaRPr sz="1600" b="0" i="0" u="none" strike="noStrike" cap="none">
                <a:solidFill>
                  <a:srgbClr val="3F3F3F"/>
                </a:solidFill>
                <a:latin typeface="Courier New"/>
                <a:ea typeface="Courier New"/>
                <a:cs typeface="Courier New"/>
                <a:sym typeface="Courier New"/>
              </a:endParaRPr>
            </a:p>
            <a:p>
              <a:pPr marL="72000" marR="0" lvl="0" indent="0" algn="l" rtl="0">
                <a:lnSpc>
                  <a:spcPct val="115000"/>
                </a:lnSpc>
                <a:spcBef>
                  <a:spcPts val="0"/>
                </a:spcBef>
                <a:spcAft>
                  <a:spcPts val="0"/>
                </a:spcAft>
                <a:buClr>
                  <a:schemeClr val="dk1"/>
                </a:buClr>
                <a:buSzPts val="1100"/>
                <a:buFont typeface="Arial"/>
                <a:buNone/>
              </a:pPr>
              <a:r>
                <a:rPr lang="en-US" sz="1600" b="0" i="0" u="none" strike="noStrike" cap="none">
                  <a:solidFill>
                    <a:srgbClr val="3F3F3F"/>
                  </a:solidFill>
                  <a:latin typeface="Courier New"/>
                  <a:ea typeface="Courier New"/>
                  <a:cs typeface="Courier New"/>
                  <a:sym typeface="Courier New"/>
                </a:rPr>
                <a:t>  &lt;button type="button" class="btn btn-primary"&gt;Yes&lt;/button&gt;</a:t>
              </a:r>
              <a:endParaRPr sz="1600" b="0" i="0" u="none" strike="noStrike" cap="none">
                <a:solidFill>
                  <a:srgbClr val="3F3F3F"/>
                </a:solidFill>
                <a:latin typeface="Courier New"/>
                <a:ea typeface="Courier New"/>
                <a:cs typeface="Courier New"/>
                <a:sym typeface="Courier New"/>
              </a:endParaRPr>
            </a:p>
            <a:p>
              <a:pPr marL="72000" marR="0" lvl="0" indent="0" algn="l" rtl="0">
                <a:lnSpc>
                  <a:spcPct val="115000"/>
                </a:lnSpc>
                <a:spcBef>
                  <a:spcPts val="0"/>
                </a:spcBef>
                <a:spcAft>
                  <a:spcPts val="0"/>
                </a:spcAft>
                <a:buClr>
                  <a:schemeClr val="dk1"/>
                </a:buClr>
                <a:buSzPts val="1100"/>
                <a:buFont typeface="Arial"/>
                <a:buNone/>
              </a:pPr>
              <a:r>
                <a:rPr lang="en-US" sz="1600" b="0" i="0" u="none" strike="noStrike" cap="none">
                  <a:solidFill>
                    <a:srgbClr val="3F3F3F"/>
                  </a:solidFill>
                  <a:latin typeface="Courier New"/>
                  <a:ea typeface="Courier New"/>
                  <a:cs typeface="Courier New"/>
                  <a:sym typeface="Courier New"/>
                </a:rPr>
                <a:t>  &lt;button type="button" class="btn btn-info"&gt;No&lt;/button&gt;</a:t>
              </a:r>
              <a:endParaRPr sz="1600" b="0" i="0" u="none" strike="noStrike" cap="none">
                <a:solidFill>
                  <a:srgbClr val="3F3F3F"/>
                </a:solidFill>
                <a:latin typeface="Courier New"/>
                <a:ea typeface="Courier New"/>
                <a:cs typeface="Courier New"/>
                <a:sym typeface="Courier New"/>
              </a:endParaRPr>
            </a:p>
            <a:p>
              <a:pPr marL="72000" marR="0" lvl="0" indent="0" algn="l" rtl="0">
                <a:lnSpc>
                  <a:spcPct val="115000"/>
                </a:lnSpc>
                <a:spcBef>
                  <a:spcPts val="0"/>
                </a:spcBef>
                <a:spcAft>
                  <a:spcPts val="0"/>
                </a:spcAft>
                <a:buClr>
                  <a:schemeClr val="dk1"/>
                </a:buClr>
                <a:buSzPts val="1100"/>
                <a:buFont typeface="Arial"/>
                <a:buNone/>
              </a:pPr>
              <a:r>
                <a:rPr lang="en-US" sz="1600" b="0" i="0" u="none" strike="noStrike" cap="none">
                  <a:solidFill>
                    <a:srgbClr val="3F3F3F"/>
                  </a:solidFill>
                  <a:latin typeface="Courier New"/>
                  <a:ea typeface="Courier New"/>
                  <a:cs typeface="Courier New"/>
                  <a:sym typeface="Courier New"/>
                </a:rPr>
                <a:t>  &lt;button type="button" class="btn btn-warning"&gt;Exit&lt;/button&gt;</a:t>
              </a:r>
              <a:endParaRPr sz="1600" b="0" i="0" u="none" strike="noStrike" cap="none">
                <a:solidFill>
                  <a:srgbClr val="3F3F3F"/>
                </a:solidFill>
                <a:latin typeface="Courier New"/>
                <a:ea typeface="Courier New"/>
                <a:cs typeface="Courier New"/>
                <a:sym typeface="Courier New"/>
              </a:endParaRPr>
            </a:p>
            <a:p>
              <a:pPr marL="72000" marR="0" lvl="0" indent="0" algn="l" rtl="0">
                <a:lnSpc>
                  <a:spcPct val="115000"/>
                </a:lnSpc>
                <a:spcBef>
                  <a:spcPts val="0"/>
                </a:spcBef>
                <a:spcAft>
                  <a:spcPts val="0"/>
                </a:spcAft>
                <a:buClr>
                  <a:schemeClr val="dk1"/>
                </a:buClr>
                <a:buSzPts val="1100"/>
                <a:buFont typeface="Arial"/>
                <a:buNone/>
              </a:pPr>
              <a:r>
                <a:rPr lang="en-US" sz="1600" b="0" i="0" u="none" strike="noStrike" cap="none">
                  <a:solidFill>
                    <a:srgbClr val="3F3F3F"/>
                  </a:solidFill>
                  <a:latin typeface="Courier New"/>
                  <a:ea typeface="Courier New"/>
                  <a:cs typeface="Courier New"/>
                  <a:sym typeface="Courier New"/>
                </a:rPr>
                <a:t>&lt;/div&gt;</a:t>
              </a:r>
              <a:endParaRPr sz="1600" b="0" i="0" u="none" strike="noStrike" cap="none">
                <a:solidFill>
                  <a:srgbClr val="3F3F3F"/>
                </a:solidFill>
                <a:latin typeface="Courier New"/>
                <a:ea typeface="Courier New"/>
                <a:cs typeface="Courier New"/>
                <a:sym typeface="Courier New"/>
              </a:endParaRPr>
            </a:p>
          </p:txBody>
        </p:sp>
        <p:sp>
          <p:nvSpPr>
            <p:cNvPr id="1521" name="Google Shape;1521;p119"/>
            <p:cNvSpPr/>
            <p:nvPr/>
          </p:nvSpPr>
          <p:spPr>
            <a:xfrm>
              <a:off x="5271115" y="3491279"/>
              <a:ext cx="6127200" cy="597600"/>
            </a:xfrm>
            <a:prstGeom prst="round2SameRect">
              <a:avLst>
                <a:gd name="adj1" fmla="val 27454"/>
                <a:gd name="adj2" fmla="val 0"/>
              </a:avLst>
            </a:prstGeom>
            <a:solidFill>
              <a:srgbClr val="2E75B5"/>
            </a:solidFill>
            <a:ln w="9525" cap="flat" cmpd="sng">
              <a:solidFill>
                <a:srgbClr val="2E75B5"/>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000" b="1" i="0" u="none" strike="noStrike" cap="none">
                  <a:solidFill>
                    <a:srgbClr val="FFFFFF"/>
                  </a:solidFill>
                  <a:latin typeface="Open Sans"/>
                  <a:ea typeface="Open Sans"/>
                  <a:cs typeface="Open Sans"/>
                  <a:sym typeface="Open Sans"/>
                </a:rPr>
                <a:t>Example:</a:t>
              </a:r>
              <a:endParaRPr sz="2000" b="1" i="0" u="none" strike="noStrike" cap="none">
                <a:solidFill>
                  <a:srgbClr val="FFFFFF"/>
                </a:solidFill>
                <a:latin typeface="Open Sans"/>
                <a:ea typeface="Open Sans"/>
                <a:cs typeface="Open Sans"/>
                <a:sym typeface="Open Sans"/>
              </a:endParaRPr>
            </a:p>
          </p:txBody>
        </p:sp>
        <p:sp>
          <p:nvSpPr>
            <p:cNvPr id="1522" name="Google Shape;1522;p119"/>
            <p:cNvSpPr/>
            <p:nvPr/>
          </p:nvSpPr>
          <p:spPr>
            <a:xfrm>
              <a:off x="5271115" y="7337646"/>
              <a:ext cx="6127200" cy="133500"/>
            </a:xfrm>
            <a:prstGeom prst="rect">
              <a:avLst/>
            </a:prstGeom>
            <a:solidFill>
              <a:srgbClr val="2E75B5"/>
            </a:solidFill>
            <a:ln w="9525" cap="flat" cmpd="sng">
              <a:solidFill>
                <a:srgbClr val="2E75B5"/>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1523" name="Google Shape;1523;p119"/>
          <p:cNvSpPr txBox="1"/>
          <p:nvPr/>
        </p:nvSpPr>
        <p:spPr>
          <a:xfrm>
            <a:off x="10751628" y="3759040"/>
            <a:ext cx="2607300" cy="4308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Output:</a:t>
            </a:r>
            <a:endParaRPr sz="2200" b="0" i="0" u="none" strike="noStrike" cap="none">
              <a:solidFill>
                <a:srgbClr val="3F3F3F"/>
              </a:solidFill>
              <a:latin typeface="Open Sans"/>
              <a:ea typeface="Open Sans"/>
              <a:cs typeface="Open Sans"/>
              <a:sym typeface="Open Sans"/>
            </a:endParaRPr>
          </a:p>
        </p:txBody>
      </p:sp>
      <p:sp>
        <p:nvSpPr>
          <p:cNvPr id="5" name="Brandline_LVC">
            <a:extLst>
              <a:ext uri="{FF2B5EF4-FFF2-40B4-BE49-F238E27FC236}">
                <a16:creationId xmlns:a16="http://schemas.microsoft.com/office/drawing/2014/main" id="{B22CB497-82EA-01C7-054B-4534E65949B2}"/>
              </a:ext>
            </a:extLst>
          </p:cNvPr>
          <p:cNvSpPr/>
          <p:nvPr/>
        </p:nvSpPr>
        <p:spPr>
          <a:xfrm>
            <a:off x="6502400" y="816324"/>
            <a:ext cx="3252470"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1527"/>
        <p:cNvGrpSpPr/>
        <p:nvPr/>
      </p:nvGrpSpPr>
      <p:grpSpPr>
        <a:xfrm>
          <a:off x="0" y="0"/>
          <a:ext cx="0" cy="0"/>
          <a:chOff x="0" y="0"/>
          <a:chExt cx="0" cy="0"/>
        </a:xfrm>
      </p:grpSpPr>
      <p:sp>
        <p:nvSpPr>
          <p:cNvPr id="1528" name="Google Shape;1528;p120"/>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dirty="0"/>
              <a:t>Stateful Buttons</a:t>
            </a:r>
            <a:endParaRPr dirty="0"/>
          </a:p>
        </p:txBody>
      </p:sp>
      <p:sp>
        <p:nvSpPr>
          <p:cNvPr id="1530" name="Google Shape;1530;p120"/>
          <p:cNvSpPr/>
          <p:nvPr/>
        </p:nvSpPr>
        <p:spPr>
          <a:xfrm>
            <a:off x="2504200" y="1331825"/>
            <a:ext cx="11247600" cy="798000"/>
          </a:xfrm>
          <a:prstGeom prst="rect">
            <a:avLst/>
          </a:prstGeom>
          <a:noFill/>
          <a:ln>
            <a:noFill/>
          </a:ln>
        </p:spPr>
        <p:txBody>
          <a:bodyPr spcFirstLastPara="1" wrap="square" lIns="91425" tIns="45700" rIns="91425" bIns="45700" anchor="t" anchorCtr="0">
            <a:noAutofit/>
          </a:bodyPr>
          <a:lstStyle/>
          <a:p>
            <a:pPr marL="0" marR="0" lvl="0" indent="0" algn="ctr" rtl="0">
              <a:lnSpc>
                <a:spcPct val="115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Stateful buttons can be used to toggle between states. These buttons can change text and color when clicked or hovered over.</a:t>
            </a:r>
            <a:endParaRPr sz="1400" b="0" i="0" u="none" strike="noStrike" cap="none">
              <a:solidFill>
                <a:srgbClr val="3F3F3F"/>
              </a:solidFill>
              <a:latin typeface="Arial"/>
              <a:ea typeface="Arial"/>
              <a:cs typeface="Arial"/>
              <a:sym typeface="Arial"/>
            </a:endParaRPr>
          </a:p>
        </p:txBody>
      </p:sp>
      <p:pic>
        <p:nvPicPr>
          <p:cNvPr id="1531" name="Google Shape;1531;p120"/>
          <p:cNvPicPr preferRelativeResize="0"/>
          <p:nvPr/>
        </p:nvPicPr>
        <p:blipFill rotWithShape="1">
          <a:blip r:embed="rId3">
            <a:alphaModFix/>
          </a:blip>
          <a:srcRect/>
          <a:stretch/>
        </p:blipFill>
        <p:spPr>
          <a:xfrm>
            <a:off x="9785350" y="4273868"/>
            <a:ext cx="5119370" cy="798020"/>
          </a:xfrm>
          <a:prstGeom prst="rect">
            <a:avLst/>
          </a:prstGeom>
          <a:noFill/>
          <a:ln>
            <a:noFill/>
          </a:ln>
        </p:spPr>
      </p:pic>
      <p:grpSp>
        <p:nvGrpSpPr>
          <p:cNvPr id="1532" name="Google Shape;1532;p120"/>
          <p:cNvGrpSpPr/>
          <p:nvPr/>
        </p:nvGrpSpPr>
        <p:grpSpPr>
          <a:xfrm>
            <a:off x="968900" y="2831204"/>
            <a:ext cx="7507070" cy="3481588"/>
            <a:chOff x="5271095" y="3491279"/>
            <a:chExt cx="6127220" cy="3979867"/>
          </a:xfrm>
        </p:grpSpPr>
        <p:sp>
          <p:nvSpPr>
            <p:cNvPr id="1533" name="Google Shape;1533;p120"/>
            <p:cNvSpPr/>
            <p:nvPr/>
          </p:nvSpPr>
          <p:spPr>
            <a:xfrm>
              <a:off x="5271095" y="4088869"/>
              <a:ext cx="6127200" cy="3327000"/>
            </a:xfrm>
            <a:prstGeom prst="rect">
              <a:avLst/>
            </a:prstGeom>
            <a:solidFill>
              <a:srgbClr val="F3F3F3"/>
            </a:solidFill>
            <a:ln w="9525" cap="flat" cmpd="sng">
              <a:solidFill>
                <a:srgbClr val="DBDBDB"/>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72000" marR="0" lvl="0" indent="0" algn="l" rtl="0">
                <a:lnSpc>
                  <a:spcPct val="115000"/>
                </a:lnSpc>
                <a:spcBef>
                  <a:spcPts val="0"/>
                </a:spcBef>
                <a:spcAft>
                  <a:spcPts val="0"/>
                </a:spcAft>
                <a:buClr>
                  <a:schemeClr val="dk1"/>
                </a:buClr>
                <a:buSzPts val="1100"/>
                <a:buFont typeface="Arial"/>
                <a:buNone/>
              </a:pPr>
              <a:r>
                <a:rPr lang="en-US" sz="1600" b="0" i="0" u="none" strike="noStrike" cap="none">
                  <a:solidFill>
                    <a:srgbClr val="3F3F3F"/>
                  </a:solidFill>
                  <a:latin typeface="Courier New"/>
                  <a:ea typeface="Courier New"/>
                  <a:cs typeface="Courier New"/>
                  <a:sym typeface="Courier New"/>
                </a:rPr>
                <a:t>&lt;label class="btn btn-primary active"&gt;</a:t>
              </a:r>
              <a:endParaRPr sz="1600" b="0" i="0" u="none" strike="noStrike" cap="none">
                <a:solidFill>
                  <a:srgbClr val="3F3F3F"/>
                </a:solidFill>
                <a:latin typeface="Courier New"/>
                <a:ea typeface="Courier New"/>
                <a:cs typeface="Courier New"/>
                <a:sym typeface="Courier New"/>
              </a:endParaRPr>
            </a:p>
            <a:p>
              <a:pPr marL="72000" marR="0" lvl="0" indent="0" algn="l" rtl="0">
                <a:lnSpc>
                  <a:spcPct val="115000"/>
                </a:lnSpc>
                <a:spcBef>
                  <a:spcPts val="0"/>
                </a:spcBef>
                <a:spcAft>
                  <a:spcPts val="0"/>
                </a:spcAft>
                <a:buClr>
                  <a:schemeClr val="dk1"/>
                </a:buClr>
                <a:buSzPts val="1100"/>
                <a:buFont typeface="Arial"/>
                <a:buNone/>
              </a:pPr>
              <a:r>
                <a:rPr lang="en-US" sz="1600" b="0" i="0" u="none" strike="noStrike" cap="none">
                  <a:solidFill>
                    <a:srgbClr val="3F3F3F"/>
                  </a:solidFill>
                  <a:latin typeface="Courier New"/>
                  <a:ea typeface="Courier New"/>
                  <a:cs typeface="Courier New"/>
                  <a:sym typeface="Courier New"/>
                </a:rPr>
                <a:t>    &lt;input type="checkbox" name="options“&gt; Option A</a:t>
              </a:r>
              <a:endParaRPr sz="1600" b="0" i="0" u="none" strike="noStrike" cap="none">
                <a:solidFill>
                  <a:srgbClr val="3F3F3F"/>
                </a:solidFill>
                <a:latin typeface="Courier New"/>
                <a:ea typeface="Courier New"/>
                <a:cs typeface="Courier New"/>
                <a:sym typeface="Courier New"/>
              </a:endParaRPr>
            </a:p>
            <a:p>
              <a:pPr marL="72000" marR="0" lvl="0" indent="0" algn="l" rtl="0">
                <a:lnSpc>
                  <a:spcPct val="115000"/>
                </a:lnSpc>
                <a:spcBef>
                  <a:spcPts val="0"/>
                </a:spcBef>
                <a:spcAft>
                  <a:spcPts val="0"/>
                </a:spcAft>
                <a:buClr>
                  <a:schemeClr val="dk1"/>
                </a:buClr>
                <a:buSzPts val="1100"/>
                <a:buFont typeface="Arial"/>
                <a:buNone/>
              </a:pPr>
              <a:r>
                <a:rPr lang="en-US" sz="1600" b="0" i="0" u="none" strike="noStrike" cap="none">
                  <a:solidFill>
                    <a:srgbClr val="3F3F3F"/>
                  </a:solidFill>
                  <a:latin typeface="Courier New"/>
                  <a:ea typeface="Courier New"/>
                  <a:cs typeface="Courier New"/>
                  <a:sym typeface="Courier New"/>
                </a:rPr>
                <a:t>&lt;/label&gt;</a:t>
              </a:r>
              <a:endParaRPr sz="1600" b="0" i="0" u="none" strike="noStrike" cap="none">
                <a:solidFill>
                  <a:srgbClr val="3F3F3F"/>
                </a:solidFill>
                <a:latin typeface="Courier New"/>
                <a:ea typeface="Courier New"/>
                <a:cs typeface="Courier New"/>
                <a:sym typeface="Courier New"/>
              </a:endParaRPr>
            </a:p>
            <a:p>
              <a:pPr marL="72000" marR="0" lvl="0" indent="0" algn="l" rtl="0">
                <a:lnSpc>
                  <a:spcPct val="115000"/>
                </a:lnSpc>
                <a:spcBef>
                  <a:spcPts val="0"/>
                </a:spcBef>
                <a:spcAft>
                  <a:spcPts val="0"/>
                </a:spcAft>
                <a:buClr>
                  <a:schemeClr val="dk1"/>
                </a:buClr>
                <a:buSzPts val="1100"/>
                <a:buFont typeface="Arial"/>
                <a:buNone/>
              </a:pPr>
              <a:r>
                <a:rPr lang="en-US" sz="1600" b="0" i="0" u="none" strike="noStrike" cap="none">
                  <a:solidFill>
                    <a:srgbClr val="3F3F3F"/>
                  </a:solidFill>
                  <a:latin typeface="Courier New"/>
                  <a:ea typeface="Courier New"/>
                  <a:cs typeface="Courier New"/>
                  <a:sym typeface="Courier New"/>
                </a:rPr>
                <a:t>&lt;label class="btn btn-primary"&gt;</a:t>
              </a:r>
              <a:endParaRPr sz="1600" b="0" i="0" u="none" strike="noStrike" cap="none">
                <a:solidFill>
                  <a:srgbClr val="3F3F3F"/>
                </a:solidFill>
                <a:latin typeface="Courier New"/>
                <a:ea typeface="Courier New"/>
                <a:cs typeface="Courier New"/>
                <a:sym typeface="Courier New"/>
              </a:endParaRPr>
            </a:p>
            <a:p>
              <a:pPr marL="72000" marR="0" lvl="0" indent="0" algn="l" rtl="0">
                <a:lnSpc>
                  <a:spcPct val="115000"/>
                </a:lnSpc>
                <a:spcBef>
                  <a:spcPts val="0"/>
                </a:spcBef>
                <a:spcAft>
                  <a:spcPts val="0"/>
                </a:spcAft>
                <a:buClr>
                  <a:schemeClr val="dk1"/>
                </a:buClr>
                <a:buSzPts val="1100"/>
                <a:buFont typeface="Arial"/>
                <a:buNone/>
              </a:pPr>
              <a:r>
                <a:rPr lang="en-US" sz="1600" b="0" i="0" u="none" strike="noStrike" cap="none">
                  <a:solidFill>
                    <a:srgbClr val="3F3F3F"/>
                  </a:solidFill>
                  <a:latin typeface="Courier New"/>
                  <a:ea typeface="Courier New"/>
                  <a:cs typeface="Courier New"/>
                  <a:sym typeface="Courier New"/>
                </a:rPr>
                <a:t>    &lt;input type="checkbox" name="options“&gt; Option B</a:t>
              </a:r>
              <a:endParaRPr sz="1600" b="0" i="0" u="none" strike="noStrike" cap="none">
                <a:solidFill>
                  <a:srgbClr val="3F3F3F"/>
                </a:solidFill>
                <a:latin typeface="Courier New"/>
                <a:ea typeface="Courier New"/>
                <a:cs typeface="Courier New"/>
                <a:sym typeface="Courier New"/>
              </a:endParaRPr>
            </a:p>
            <a:p>
              <a:pPr marL="72000" marR="0" lvl="0" indent="0" algn="l" rtl="0">
                <a:lnSpc>
                  <a:spcPct val="115000"/>
                </a:lnSpc>
                <a:spcBef>
                  <a:spcPts val="0"/>
                </a:spcBef>
                <a:spcAft>
                  <a:spcPts val="0"/>
                </a:spcAft>
                <a:buClr>
                  <a:schemeClr val="dk1"/>
                </a:buClr>
                <a:buSzPts val="1100"/>
                <a:buFont typeface="Arial"/>
                <a:buNone/>
              </a:pPr>
              <a:r>
                <a:rPr lang="en-US" sz="1600" b="0" i="0" u="none" strike="noStrike" cap="none">
                  <a:solidFill>
                    <a:srgbClr val="3F3F3F"/>
                  </a:solidFill>
                  <a:latin typeface="Courier New"/>
                  <a:ea typeface="Courier New"/>
                  <a:cs typeface="Courier New"/>
                  <a:sym typeface="Courier New"/>
                </a:rPr>
                <a:t> &lt;/label&gt;</a:t>
              </a:r>
              <a:endParaRPr sz="1600" b="0" i="0" u="none" strike="noStrike" cap="none">
                <a:solidFill>
                  <a:srgbClr val="3F3F3F"/>
                </a:solidFill>
                <a:latin typeface="Courier New"/>
                <a:ea typeface="Courier New"/>
                <a:cs typeface="Courier New"/>
                <a:sym typeface="Courier New"/>
              </a:endParaRPr>
            </a:p>
            <a:p>
              <a:pPr marL="72000" marR="0" lvl="0" indent="0" algn="l" rtl="0">
                <a:lnSpc>
                  <a:spcPct val="115000"/>
                </a:lnSpc>
                <a:spcBef>
                  <a:spcPts val="0"/>
                </a:spcBef>
                <a:spcAft>
                  <a:spcPts val="0"/>
                </a:spcAft>
                <a:buClr>
                  <a:schemeClr val="dk1"/>
                </a:buClr>
                <a:buSzPts val="1100"/>
                <a:buFont typeface="Arial"/>
                <a:buNone/>
              </a:pPr>
              <a:r>
                <a:rPr lang="en-US" sz="1600" b="0" i="0" u="none" strike="noStrike" cap="none">
                  <a:solidFill>
                    <a:srgbClr val="3F3F3F"/>
                  </a:solidFill>
                  <a:latin typeface="Courier New"/>
                  <a:ea typeface="Courier New"/>
                  <a:cs typeface="Courier New"/>
                  <a:sym typeface="Courier New"/>
                </a:rPr>
                <a:t> &lt;label class="btn btn-primary active"&gt;</a:t>
              </a:r>
              <a:endParaRPr sz="1600" b="0" i="0" u="none" strike="noStrike" cap="none">
                <a:solidFill>
                  <a:srgbClr val="3F3F3F"/>
                </a:solidFill>
                <a:latin typeface="Courier New"/>
                <a:ea typeface="Courier New"/>
                <a:cs typeface="Courier New"/>
                <a:sym typeface="Courier New"/>
              </a:endParaRPr>
            </a:p>
            <a:p>
              <a:pPr marL="72000" marR="0" lvl="0" indent="0" algn="l" rtl="0">
                <a:lnSpc>
                  <a:spcPct val="115000"/>
                </a:lnSpc>
                <a:spcBef>
                  <a:spcPts val="0"/>
                </a:spcBef>
                <a:spcAft>
                  <a:spcPts val="0"/>
                </a:spcAft>
                <a:buClr>
                  <a:schemeClr val="dk1"/>
                </a:buClr>
                <a:buSzPts val="1100"/>
                <a:buFont typeface="Arial"/>
                <a:buNone/>
              </a:pPr>
              <a:r>
                <a:rPr lang="en-US" sz="1600" b="0" i="0" u="none" strike="noStrike" cap="none">
                  <a:solidFill>
                    <a:srgbClr val="3F3F3F"/>
                  </a:solidFill>
                  <a:latin typeface="Courier New"/>
                  <a:ea typeface="Courier New"/>
                  <a:cs typeface="Courier New"/>
                  <a:sym typeface="Courier New"/>
                </a:rPr>
                <a:t>     &lt;input type="checkbox" name="options“&gt; Option C</a:t>
              </a:r>
              <a:endParaRPr sz="1600" b="0" i="0" u="none" strike="noStrike" cap="none">
                <a:solidFill>
                  <a:srgbClr val="3F3F3F"/>
                </a:solidFill>
                <a:latin typeface="Courier New"/>
                <a:ea typeface="Courier New"/>
                <a:cs typeface="Courier New"/>
                <a:sym typeface="Courier New"/>
              </a:endParaRPr>
            </a:p>
            <a:p>
              <a:pPr marL="72000" marR="0" lvl="0" indent="0" algn="l" rtl="0">
                <a:lnSpc>
                  <a:spcPct val="115000"/>
                </a:lnSpc>
                <a:spcBef>
                  <a:spcPts val="0"/>
                </a:spcBef>
                <a:spcAft>
                  <a:spcPts val="0"/>
                </a:spcAft>
                <a:buClr>
                  <a:schemeClr val="dk1"/>
                </a:buClr>
                <a:buSzPts val="1100"/>
                <a:buFont typeface="Arial"/>
                <a:buNone/>
              </a:pPr>
              <a:r>
                <a:rPr lang="en-US" sz="1600" b="0" i="0" u="none" strike="noStrike" cap="none">
                  <a:solidFill>
                    <a:srgbClr val="3F3F3F"/>
                  </a:solidFill>
                  <a:latin typeface="Courier New"/>
                  <a:ea typeface="Courier New"/>
                  <a:cs typeface="Courier New"/>
                  <a:sym typeface="Courier New"/>
                </a:rPr>
                <a:t> &lt;/label&gt;</a:t>
              </a:r>
              <a:endParaRPr sz="1600" b="0" i="0" u="none" strike="noStrike" cap="none">
                <a:solidFill>
                  <a:srgbClr val="3F3F3F"/>
                </a:solidFill>
                <a:latin typeface="Courier New"/>
                <a:ea typeface="Courier New"/>
                <a:cs typeface="Courier New"/>
                <a:sym typeface="Courier New"/>
              </a:endParaRPr>
            </a:p>
          </p:txBody>
        </p:sp>
        <p:sp>
          <p:nvSpPr>
            <p:cNvPr id="1534" name="Google Shape;1534;p120"/>
            <p:cNvSpPr/>
            <p:nvPr/>
          </p:nvSpPr>
          <p:spPr>
            <a:xfrm>
              <a:off x="5271115" y="3491279"/>
              <a:ext cx="6127200" cy="597600"/>
            </a:xfrm>
            <a:prstGeom prst="round2SameRect">
              <a:avLst>
                <a:gd name="adj1" fmla="val 27454"/>
                <a:gd name="adj2" fmla="val 0"/>
              </a:avLst>
            </a:prstGeom>
            <a:solidFill>
              <a:srgbClr val="2E75B5"/>
            </a:solidFill>
            <a:ln w="9525" cap="flat" cmpd="sng">
              <a:solidFill>
                <a:srgbClr val="2E75B5"/>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000" b="1" i="0" u="none" strike="noStrike" cap="none">
                  <a:solidFill>
                    <a:srgbClr val="FFFFFF"/>
                  </a:solidFill>
                  <a:latin typeface="Open Sans"/>
                  <a:ea typeface="Open Sans"/>
                  <a:cs typeface="Open Sans"/>
                  <a:sym typeface="Open Sans"/>
                </a:rPr>
                <a:t>Example:</a:t>
              </a:r>
              <a:endParaRPr sz="2000" b="1" i="0" u="none" strike="noStrike" cap="none">
                <a:solidFill>
                  <a:srgbClr val="FFFFFF"/>
                </a:solidFill>
                <a:latin typeface="Open Sans"/>
                <a:ea typeface="Open Sans"/>
                <a:cs typeface="Open Sans"/>
                <a:sym typeface="Open Sans"/>
              </a:endParaRPr>
            </a:p>
          </p:txBody>
        </p:sp>
        <p:sp>
          <p:nvSpPr>
            <p:cNvPr id="1535" name="Google Shape;1535;p120"/>
            <p:cNvSpPr/>
            <p:nvPr/>
          </p:nvSpPr>
          <p:spPr>
            <a:xfrm>
              <a:off x="5271115" y="7337646"/>
              <a:ext cx="6127200" cy="133500"/>
            </a:xfrm>
            <a:prstGeom prst="rect">
              <a:avLst/>
            </a:prstGeom>
            <a:solidFill>
              <a:srgbClr val="2E75B5"/>
            </a:solidFill>
            <a:ln w="9525" cap="flat" cmpd="sng">
              <a:solidFill>
                <a:srgbClr val="2E75B5"/>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1536" name="Google Shape;1536;p120"/>
          <p:cNvSpPr txBox="1"/>
          <p:nvPr/>
        </p:nvSpPr>
        <p:spPr>
          <a:xfrm>
            <a:off x="11041385" y="2922021"/>
            <a:ext cx="2607300" cy="4308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Output:</a:t>
            </a:r>
            <a:endParaRPr sz="2200" b="0" i="0" u="none" strike="noStrike" cap="none">
              <a:solidFill>
                <a:srgbClr val="3F3F3F"/>
              </a:solidFill>
              <a:latin typeface="Open Sans"/>
              <a:ea typeface="Open Sans"/>
              <a:cs typeface="Open Sans"/>
              <a:sym typeface="Open Sans"/>
            </a:endParaRPr>
          </a:p>
        </p:txBody>
      </p:sp>
      <p:sp>
        <p:nvSpPr>
          <p:cNvPr id="5" name="Brandline_LVC">
            <a:extLst>
              <a:ext uri="{FF2B5EF4-FFF2-40B4-BE49-F238E27FC236}">
                <a16:creationId xmlns:a16="http://schemas.microsoft.com/office/drawing/2014/main" id="{0314C5D1-AE5C-4BB4-1735-56E8FF46DBB5}"/>
              </a:ext>
            </a:extLst>
          </p:cNvPr>
          <p:cNvSpPr/>
          <p:nvPr/>
        </p:nvSpPr>
        <p:spPr>
          <a:xfrm>
            <a:off x="6311900" y="816324"/>
            <a:ext cx="3637439"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1540"/>
        <p:cNvGrpSpPr/>
        <p:nvPr/>
      </p:nvGrpSpPr>
      <p:grpSpPr>
        <a:xfrm>
          <a:off x="0" y="0"/>
          <a:ext cx="0" cy="0"/>
          <a:chOff x="0" y="0"/>
          <a:chExt cx="0" cy="0"/>
        </a:xfrm>
      </p:grpSpPr>
      <p:sp>
        <p:nvSpPr>
          <p:cNvPr id="1541" name="Google Shape;1541;p121"/>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dirty="0"/>
              <a:t>Dropdowns</a:t>
            </a:r>
            <a:endParaRPr dirty="0"/>
          </a:p>
        </p:txBody>
      </p:sp>
      <p:sp>
        <p:nvSpPr>
          <p:cNvPr id="1542" name="Google Shape;1542;p121"/>
          <p:cNvSpPr txBox="1"/>
          <p:nvPr/>
        </p:nvSpPr>
        <p:spPr>
          <a:xfrm>
            <a:off x="1206400" y="1545850"/>
            <a:ext cx="13843200" cy="4308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2200" b="0" i="0" u="none" strike="noStrike" cap="none">
                <a:solidFill>
                  <a:srgbClr val="000000"/>
                </a:solidFill>
                <a:latin typeface="Open Sans"/>
                <a:ea typeface="Open Sans"/>
                <a:cs typeface="Open Sans"/>
                <a:sym typeface="Open Sans"/>
              </a:rPr>
              <a:t>A dropdown is a menu that displays a list of text or links from which a user can choose.</a:t>
            </a:r>
            <a:endParaRPr sz="1400" b="0" i="0" u="none" strike="noStrike" cap="none">
              <a:solidFill>
                <a:srgbClr val="000000"/>
              </a:solidFill>
              <a:latin typeface="Open Sans"/>
              <a:ea typeface="Open Sans"/>
              <a:cs typeface="Open Sans"/>
              <a:sym typeface="Open Sans"/>
            </a:endParaRPr>
          </a:p>
        </p:txBody>
      </p:sp>
      <p:pic>
        <p:nvPicPr>
          <p:cNvPr id="1544" name="Google Shape;1544;p121"/>
          <p:cNvPicPr preferRelativeResize="0"/>
          <p:nvPr/>
        </p:nvPicPr>
        <p:blipFill rotWithShape="1">
          <a:blip r:embed="rId3">
            <a:alphaModFix/>
          </a:blip>
          <a:srcRect/>
          <a:stretch/>
        </p:blipFill>
        <p:spPr>
          <a:xfrm>
            <a:off x="10752013" y="3747644"/>
            <a:ext cx="2268979" cy="1903856"/>
          </a:xfrm>
          <a:prstGeom prst="rect">
            <a:avLst/>
          </a:prstGeom>
          <a:noFill/>
          <a:ln>
            <a:noFill/>
          </a:ln>
        </p:spPr>
      </p:pic>
      <p:grpSp>
        <p:nvGrpSpPr>
          <p:cNvPr id="1545" name="Google Shape;1545;p121"/>
          <p:cNvGrpSpPr/>
          <p:nvPr/>
        </p:nvGrpSpPr>
        <p:grpSpPr>
          <a:xfrm>
            <a:off x="1541875" y="2831204"/>
            <a:ext cx="7507070" cy="3481588"/>
            <a:chOff x="5271095" y="3491279"/>
            <a:chExt cx="6127220" cy="3979867"/>
          </a:xfrm>
        </p:grpSpPr>
        <p:sp>
          <p:nvSpPr>
            <p:cNvPr id="1546" name="Google Shape;1546;p121"/>
            <p:cNvSpPr/>
            <p:nvPr/>
          </p:nvSpPr>
          <p:spPr>
            <a:xfrm>
              <a:off x="5271095" y="4088869"/>
              <a:ext cx="6127200" cy="3327000"/>
            </a:xfrm>
            <a:prstGeom prst="rect">
              <a:avLst/>
            </a:prstGeom>
            <a:solidFill>
              <a:srgbClr val="F3F3F3"/>
            </a:solidFill>
            <a:ln w="9525" cap="flat" cmpd="sng">
              <a:solidFill>
                <a:srgbClr val="DBDBDB"/>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72000" marR="0" lvl="0" indent="0" algn="l" rtl="0">
                <a:lnSpc>
                  <a:spcPct val="115000"/>
                </a:lnSpc>
                <a:spcBef>
                  <a:spcPts val="0"/>
                </a:spcBef>
                <a:spcAft>
                  <a:spcPts val="0"/>
                </a:spcAft>
                <a:buClr>
                  <a:schemeClr val="dk1"/>
                </a:buClr>
                <a:buSzPts val="1100"/>
                <a:buFont typeface="Arial"/>
                <a:buNone/>
              </a:pPr>
              <a:r>
                <a:rPr lang="en-US" sz="1600" b="0" i="0" u="none" strike="noStrike" cap="none">
                  <a:solidFill>
                    <a:srgbClr val="3F3F3F"/>
                  </a:solidFill>
                  <a:latin typeface="Courier New"/>
                  <a:ea typeface="Courier New"/>
                  <a:cs typeface="Courier New"/>
                  <a:sym typeface="Courier New"/>
                </a:rPr>
                <a:t>&lt;button type="button" data-toggle="dropdown"&gt;Dropdown&lt;/button&gt;</a:t>
              </a:r>
              <a:endParaRPr sz="1600" b="0" i="0" u="none" strike="noStrike" cap="none">
                <a:solidFill>
                  <a:srgbClr val="3F3F3F"/>
                </a:solidFill>
                <a:latin typeface="Courier New"/>
                <a:ea typeface="Courier New"/>
                <a:cs typeface="Courier New"/>
                <a:sym typeface="Courier New"/>
              </a:endParaRPr>
            </a:p>
            <a:p>
              <a:pPr marL="72000" marR="0" lvl="0" indent="0" algn="l" rtl="0">
                <a:lnSpc>
                  <a:spcPct val="115000"/>
                </a:lnSpc>
                <a:spcBef>
                  <a:spcPts val="0"/>
                </a:spcBef>
                <a:spcAft>
                  <a:spcPts val="0"/>
                </a:spcAft>
                <a:buClr>
                  <a:schemeClr val="dk1"/>
                </a:buClr>
                <a:buSzPts val="1100"/>
                <a:buFont typeface="Arial"/>
                <a:buNone/>
              </a:pPr>
              <a:r>
                <a:rPr lang="en-US" sz="1600" b="0" i="0" u="none" strike="noStrike" cap="none">
                  <a:solidFill>
                    <a:srgbClr val="3F3F3F"/>
                  </a:solidFill>
                  <a:latin typeface="Courier New"/>
                  <a:ea typeface="Courier New"/>
                  <a:cs typeface="Courier New"/>
                  <a:sym typeface="Courier New"/>
                </a:rPr>
                <a:t>    &lt;ul class="dropdown-menu"&gt;</a:t>
              </a:r>
              <a:endParaRPr sz="1600" b="0" i="0" u="none" strike="noStrike" cap="none">
                <a:solidFill>
                  <a:srgbClr val="3F3F3F"/>
                </a:solidFill>
                <a:latin typeface="Courier New"/>
                <a:ea typeface="Courier New"/>
                <a:cs typeface="Courier New"/>
                <a:sym typeface="Courier New"/>
              </a:endParaRPr>
            </a:p>
            <a:p>
              <a:pPr marL="72000" marR="0" lvl="0" indent="0" algn="l" rtl="0">
                <a:lnSpc>
                  <a:spcPct val="115000"/>
                </a:lnSpc>
                <a:spcBef>
                  <a:spcPts val="0"/>
                </a:spcBef>
                <a:spcAft>
                  <a:spcPts val="0"/>
                </a:spcAft>
                <a:buClr>
                  <a:schemeClr val="dk1"/>
                </a:buClr>
                <a:buSzPts val="1100"/>
                <a:buFont typeface="Arial"/>
                <a:buNone/>
              </a:pPr>
              <a:r>
                <a:rPr lang="en-US" sz="1600" b="0" i="0" u="none" strike="noStrike" cap="none">
                  <a:solidFill>
                    <a:srgbClr val="3F3F3F"/>
                  </a:solidFill>
                  <a:latin typeface="Courier New"/>
                  <a:ea typeface="Courier New"/>
                  <a:cs typeface="Courier New"/>
                  <a:sym typeface="Courier New"/>
                </a:rPr>
                <a:t>      &lt;li&gt;&lt;a href="#"&gt;First&lt;/a&gt;&lt;/li&gt;</a:t>
              </a:r>
              <a:endParaRPr sz="1600" b="0" i="0" u="none" strike="noStrike" cap="none">
                <a:solidFill>
                  <a:srgbClr val="3F3F3F"/>
                </a:solidFill>
                <a:latin typeface="Courier New"/>
                <a:ea typeface="Courier New"/>
                <a:cs typeface="Courier New"/>
                <a:sym typeface="Courier New"/>
              </a:endParaRPr>
            </a:p>
            <a:p>
              <a:pPr marL="72000" marR="0" lvl="0" indent="0" algn="l" rtl="0">
                <a:lnSpc>
                  <a:spcPct val="115000"/>
                </a:lnSpc>
                <a:spcBef>
                  <a:spcPts val="0"/>
                </a:spcBef>
                <a:spcAft>
                  <a:spcPts val="0"/>
                </a:spcAft>
                <a:buClr>
                  <a:schemeClr val="dk1"/>
                </a:buClr>
                <a:buSzPts val="1100"/>
                <a:buFont typeface="Arial"/>
                <a:buNone/>
              </a:pPr>
              <a:r>
                <a:rPr lang="en-US" sz="1600" b="0" i="0" u="none" strike="noStrike" cap="none">
                  <a:solidFill>
                    <a:srgbClr val="3F3F3F"/>
                  </a:solidFill>
                  <a:latin typeface="Courier New"/>
                  <a:ea typeface="Courier New"/>
                  <a:cs typeface="Courier New"/>
                  <a:sym typeface="Courier New"/>
                </a:rPr>
                <a:t>      &lt;li&gt;&lt;a href="#"&gt;Second&lt;/a&gt;&lt;/li&gt;</a:t>
              </a:r>
              <a:endParaRPr sz="1600" b="0" i="0" u="none" strike="noStrike" cap="none">
                <a:solidFill>
                  <a:srgbClr val="3F3F3F"/>
                </a:solidFill>
                <a:latin typeface="Courier New"/>
                <a:ea typeface="Courier New"/>
                <a:cs typeface="Courier New"/>
                <a:sym typeface="Courier New"/>
              </a:endParaRPr>
            </a:p>
            <a:p>
              <a:pPr marL="72000" marR="0" lvl="0" indent="0" algn="l" rtl="0">
                <a:lnSpc>
                  <a:spcPct val="115000"/>
                </a:lnSpc>
                <a:spcBef>
                  <a:spcPts val="0"/>
                </a:spcBef>
                <a:spcAft>
                  <a:spcPts val="0"/>
                </a:spcAft>
                <a:buClr>
                  <a:schemeClr val="dk1"/>
                </a:buClr>
                <a:buSzPts val="1100"/>
                <a:buFont typeface="Arial"/>
                <a:buNone/>
              </a:pPr>
              <a:r>
                <a:rPr lang="en-US" sz="1600" b="0" i="0" u="none" strike="noStrike" cap="none">
                  <a:solidFill>
                    <a:srgbClr val="3F3F3F"/>
                  </a:solidFill>
                  <a:latin typeface="Courier New"/>
                  <a:ea typeface="Courier New"/>
                  <a:cs typeface="Courier New"/>
                  <a:sym typeface="Courier New"/>
                </a:rPr>
                <a:t>      &lt;li&gt;&lt;a href="#"&gt;Third&lt;/a&gt;&lt;/li&gt;</a:t>
              </a:r>
              <a:endParaRPr sz="1600" b="0" i="0" u="none" strike="noStrike" cap="none">
                <a:solidFill>
                  <a:srgbClr val="3F3F3F"/>
                </a:solidFill>
                <a:latin typeface="Courier New"/>
                <a:ea typeface="Courier New"/>
                <a:cs typeface="Courier New"/>
                <a:sym typeface="Courier New"/>
              </a:endParaRPr>
            </a:p>
            <a:p>
              <a:pPr marL="72000" marR="0" lvl="0" indent="0" algn="l" rtl="0">
                <a:lnSpc>
                  <a:spcPct val="115000"/>
                </a:lnSpc>
                <a:spcBef>
                  <a:spcPts val="0"/>
                </a:spcBef>
                <a:spcAft>
                  <a:spcPts val="0"/>
                </a:spcAft>
                <a:buClr>
                  <a:schemeClr val="dk1"/>
                </a:buClr>
                <a:buSzPts val="1100"/>
                <a:buFont typeface="Arial"/>
                <a:buNone/>
              </a:pPr>
              <a:r>
                <a:rPr lang="en-US" sz="1600" b="0" i="0" u="none" strike="noStrike" cap="none">
                  <a:solidFill>
                    <a:srgbClr val="3F3F3F"/>
                  </a:solidFill>
                  <a:latin typeface="Courier New"/>
                  <a:ea typeface="Courier New"/>
                  <a:cs typeface="Courier New"/>
                  <a:sym typeface="Courier New"/>
                </a:rPr>
                <a:t>    &lt;/ul&gt;</a:t>
              </a:r>
              <a:endParaRPr sz="1800" b="0" i="0" u="none" strike="noStrike" cap="none">
                <a:solidFill>
                  <a:srgbClr val="3F3F3F"/>
                </a:solidFill>
                <a:latin typeface="Courier New"/>
                <a:ea typeface="Courier New"/>
                <a:cs typeface="Courier New"/>
                <a:sym typeface="Courier New"/>
              </a:endParaRPr>
            </a:p>
          </p:txBody>
        </p:sp>
        <p:sp>
          <p:nvSpPr>
            <p:cNvPr id="1547" name="Google Shape;1547;p121"/>
            <p:cNvSpPr/>
            <p:nvPr/>
          </p:nvSpPr>
          <p:spPr>
            <a:xfrm>
              <a:off x="5271115" y="3491279"/>
              <a:ext cx="6127200" cy="597600"/>
            </a:xfrm>
            <a:prstGeom prst="round2SameRect">
              <a:avLst>
                <a:gd name="adj1" fmla="val 27454"/>
                <a:gd name="adj2" fmla="val 0"/>
              </a:avLst>
            </a:prstGeom>
            <a:solidFill>
              <a:srgbClr val="2E75B5"/>
            </a:solidFill>
            <a:ln w="9525" cap="flat" cmpd="sng">
              <a:solidFill>
                <a:srgbClr val="2E75B5"/>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000" b="1" i="0" u="none" strike="noStrike" cap="none">
                  <a:solidFill>
                    <a:srgbClr val="FFFFFF"/>
                  </a:solidFill>
                  <a:latin typeface="Open Sans"/>
                  <a:ea typeface="Open Sans"/>
                  <a:cs typeface="Open Sans"/>
                  <a:sym typeface="Open Sans"/>
                </a:rPr>
                <a:t>Example:</a:t>
              </a:r>
              <a:endParaRPr sz="2000" b="1" i="0" u="none" strike="noStrike" cap="none">
                <a:solidFill>
                  <a:srgbClr val="FFFFFF"/>
                </a:solidFill>
                <a:latin typeface="Open Sans"/>
                <a:ea typeface="Open Sans"/>
                <a:cs typeface="Open Sans"/>
                <a:sym typeface="Open Sans"/>
              </a:endParaRPr>
            </a:p>
          </p:txBody>
        </p:sp>
        <p:sp>
          <p:nvSpPr>
            <p:cNvPr id="1548" name="Google Shape;1548;p121"/>
            <p:cNvSpPr/>
            <p:nvPr/>
          </p:nvSpPr>
          <p:spPr>
            <a:xfrm>
              <a:off x="5271115" y="7337646"/>
              <a:ext cx="6127200" cy="133500"/>
            </a:xfrm>
            <a:prstGeom prst="rect">
              <a:avLst/>
            </a:prstGeom>
            <a:solidFill>
              <a:srgbClr val="2E75B5"/>
            </a:solidFill>
            <a:ln w="9525" cap="flat" cmpd="sng">
              <a:solidFill>
                <a:srgbClr val="2E75B5"/>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1549" name="Google Shape;1549;p121"/>
          <p:cNvSpPr txBox="1"/>
          <p:nvPr/>
        </p:nvSpPr>
        <p:spPr>
          <a:xfrm>
            <a:off x="10842658" y="3125488"/>
            <a:ext cx="2087687" cy="4308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Output:</a:t>
            </a:r>
            <a:endParaRPr sz="2200" b="0" i="0" u="none" strike="noStrike" cap="none">
              <a:solidFill>
                <a:srgbClr val="3F3F3F"/>
              </a:solidFill>
              <a:latin typeface="Open Sans"/>
              <a:ea typeface="Open Sans"/>
              <a:cs typeface="Open Sans"/>
              <a:sym typeface="Open Sans"/>
            </a:endParaRPr>
          </a:p>
        </p:txBody>
      </p:sp>
      <p:sp>
        <p:nvSpPr>
          <p:cNvPr id="5" name="Brandline_LVC">
            <a:extLst>
              <a:ext uri="{FF2B5EF4-FFF2-40B4-BE49-F238E27FC236}">
                <a16:creationId xmlns:a16="http://schemas.microsoft.com/office/drawing/2014/main" id="{DD4D34EB-2004-9BFF-5D94-5C93C69610BD}"/>
              </a:ext>
            </a:extLst>
          </p:cNvPr>
          <p:cNvSpPr/>
          <p:nvPr/>
        </p:nvSpPr>
        <p:spPr>
          <a:xfrm>
            <a:off x="6858000" y="816324"/>
            <a:ext cx="2540080"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1553"/>
        <p:cNvGrpSpPr/>
        <p:nvPr/>
      </p:nvGrpSpPr>
      <p:grpSpPr>
        <a:xfrm>
          <a:off x="0" y="0"/>
          <a:ext cx="0" cy="0"/>
          <a:chOff x="0" y="0"/>
          <a:chExt cx="0" cy="0"/>
        </a:xfrm>
      </p:grpSpPr>
      <p:sp>
        <p:nvSpPr>
          <p:cNvPr id="1554" name="Google Shape;1554;p122"/>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dirty="0"/>
              <a:t>Header and Footer</a:t>
            </a:r>
            <a:endParaRPr dirty="0"/>
          </a:p>
        </p:txBody>
      </p:sp>
      <p:sp>
        <p:nvSpPr>
          <p:cNvPr id="1556" name="Google Shape;1556;p122"/>
          <p:cNvSpPr/>
          <p:nvPr/>
        </p:nvSpPr>
        <p:spPr>
          <a:xfrm>
            <a:off x="637590" y="1634761"/>
            <a:ext cx="14980800" cy="4308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Bootstrap header is a method used to hold elements. It is usually placed above the </a:t>
            </a:r>
            <a:r>
              <a:rPr lang="en-US" sz="2200" b="0" i="1" u="none" strike="noStrike" cap="none">
                <a:solidFill>
                  <a:srgbClr val="3F3F3F"/>
                </a:solidFill>
                <a:latin typeface="Open Sans"/>
                <a:ea typeface="Open Sans"/>
                <a:cs typeface="Open Sans"/>
                <a:sym typeface="Open Sans"/>
              </a:rPr>
              <a:t>body </a:t>
            </a:r>
            <a:r>
              <a:rPr lang="en-US" sz="2200" b="0" i="0" u="none" strike="noStrike" cap="none">
                <a:solidFill>
                  <a:srgbClr val="3F3F3F"/>
                </a:solidFill>
                <a:latin typeface="Open Sans"/>
                <a:ea typeface="Open Sans"/>
                <a:cs typeface="Open Sans"/>
                <a:sym typeface="Open Sans"/>
              </a:rPr>
              <a:t>element.</a:t>
            </a:r>
            <a:endParaRPr sz="1400" b="0" i="0" u="none" strike="noStrike" cap="none">
              <a:solidFill>
                <a:srgbClr val="3F3F3F"/>
              </a:solidFill>
              <a:latin typeface="Arial"/>
              <a:ea typeface="Arial"/>
              <a:cs typeface="Arial"/>
              <a:sym typeface="Arial"/>
            </a:endParaRPr>
          </a:p>
        </p:txBody>
      </p:sp>
      <p:grpSp>
        <p:nvGrpSpPr>
          <p:cNvPr id="1557" name="Google Shape;1557;p122"/>
          <p:cNvGrpSpPr/>
          <p:nvPr/>
        </p:nvGrpSpPr>
        <p:grpSpPr>
          <a:xfrm>
            <a:off x="4374475" y="3250304"/>
            <a:ext cx="7507070" cy="2643387"/>
            <a:chOff x="5271095" y="3491279"/>
            <a:chExt cx="6127220" cy="3021705"/>
          </a:xfrm>
        </p:grpSpPr>
        <p:sp>
          <p:nvSpPr>
            <p:cNvPr id="1558" name="Google Shape;1558;p122"/>
            <p:cNvSpPr/>
            <p:nvPr/>
          </p:nvSpPr>
          <p:spPr>
            <a:xfrm>
              <a:off x="5271095" y="4088869"/>
              <a:ext cx="6127200" cy="2388600"/>
            </a:xfrm>
            <a:prstGeom prst="rect">
              <a:avLst/>
            </a:prstGeom>
            <a:solidFill>
              <a:srgbClr val="F3F3F3"/>
            </a:solidFill>
            <a:ln w="9525" cap="flat" cmpd="sng">
              <a:solidFill>
                <a:srgbClr val="DBDBDB"/>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72000" marR="0" lvl="0" indent="0" algn="l" rtl="0">
                <a:lnSpc>
                  <a:spcPct val="115000"/>
                </a:lnSpc>
                <a:spcBef>
                  <a:spcPts val="0"/>
                </a:spcBef>
                <a:spcAft>
                  <a:spcPts val="0"/>
                </a:spcAft>
                <a:buClr>
                  <a:schemeClr val="dk1"/>
                </a:buClr>
                <a:buSzPts val="1100"/>
                <a:buFont typeface="Arial"/>
                <a:buNone/>
              </a:pPr>
              <a:r>
                <a:rPr lang="en-US" sz="1600" b="0" i="0" u="none" strike="noStrike" cap="none">
                  <a:solidFill>
                    <a:srgbClr val="3F3F3F"/>
                  </a:solidFill>
                  <a:latin typeface="Courier New"/>
                  <a:ea typeface="Courier New"/>
                  <a:cs typeface="Courier New"/>
                  <a:sym typeface="Courier New"/>
                </a:rPr>
                <a:t>&lt;div class="card-header bg-transparent border-success"&gt;Bootstrap&lt;/div&gt;</a:t>
              </a:r>
              <a:endParaRPr sz="1800" b="0" i="0" u="none" strike="noStrike" cap="none">
                <a:solidFill>
                  <a:srgbClr val="3F3F3F"/>
                </a:solidFill>
                <a:latin typeface="Courier New"/>
                <a:ea typeface="Courier New"/>
                <a:cs typeface="Courier New"/>
                <a:sym typeface="Courier New"/>
              </a:endParaRPr>
            </a:p>
          </p:txBody>
        </p:sp>
        <p:sp>
          <p:nvSpPr>
            <p:cNvPr id="1559" name="Google Shape;1559;p122"/>
            <p:cNvSpPr/>
            <p:nvPr/>
          </p:nvSpPr>
          <p:spPr>
            <a:xfrm>
              <a:off x="5271115" y="3491279"/>
              <a:ext cx="6127200" cy="597600"/>
            </a:xfrm>
            <a:prstGeom prst="round2SameRect">
              <a:avLst>
                <a:gd name="adj1" fmla="val 27454"/>
                <a:gd name="adj2" fmla="val 0"/>
              </a:avLst>
            </a:prstGeom>
            <a:solidFill>
              <a:srgbClr val="2E75B5"/>
            </a:solidFill>
            <a:ln w="9525" cap="flat" cmpd="sng">
              <a:solidFill>
                <a:srgbClr val="2E75B5"/>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000" b="1" i="0" u="none" strike="noStrike" cap="none">
                  <a:solidFill>
                    <a:srgbClr val="FFFFFF"/>
                  </a:solidFill>
                  <a:latin typeface="Open Sans"/>
                  <a:ea typeface="Open Sans"/>
                  <a:cs typeface="Open Sans"/>
                  <a:sym typeface="Open Sans"/>
                </a:rPr>
                <a:t>Example:</a:t>
              </a:r>
              <a:endParaRPr sz="2000" b="1" i="0" u="none" strike="noStrike" cap="none">
                <a:solidFill>
                  <a:srgbClr val="FFFFFF"/>
                </a:solidFill>
                <a:latin typeface="Open Sans"/>
                <a:ea typeface="Open Sans"/>
                <a:cs typeface="Open Sans"/>
                <a:sym typeface="Open Sans"/>
              </a:endParaRPr>
            </a:p>
          </p:txBody>
        </p:sp>
        <p:sp>
          <p:nvSpPr>
            <p:cNvPr id="1560" name="Google Shape;1560;p122"/>
            <p:cNvSpPr/>
            <p:nvPr/>
          </p:nvSpPr>
          <p:spPr>
            <a:xfrm>
              <a:off x="5271115" y="6379484"/>
              <a:ext cx="6127200" cy="133500"/>
            </a:xfrm>
            <a:prstGeom prst="rect">
              <a:avLst/>
            </a:prstGeom>
            <a:solidFill>
              <a:srgbClr val="2E75B5"/>
            </a:solidFill>
            <a:ln w="9525" cap="flat" cmpd="sng">
              <a:solidFill>
                <a:srgbClr val="2E75B5"/>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5" name="Brandline_LVC">
            <a:extLst>
              <a:ext uri="{FF2B5EF4-FFF2-40B4-BE49-F238E27FC236}">
                <a16:creationId xmlns:a16="http://schemas.microsoft.com/office/drawing/2014/main" id="{DC07AFC7-9BAE-6CB3-2C60-8EB8D27F4DD6}"/>
              </a:ext>
            </a:extLst>
          </p:cNvPr>
          <p:cNvSpPr/>
          <p:nvPr/>
        </p:nvSpPr>
        <p:spPr>
          <a:xfrm>
            <a:off x="6057900" y="816324"/>
            <a:ext cx="4139485"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1564"/>
        <p:cNvGrpSpPr/>
        <p:nvPr/>
      </p:nvGrpSpPr>
      <p:grpSpPr>
        <a:xfrm>
          <a:off x="0" y="0"/>
          <a:ext cx="0" cy="0"/>
          <a:chOff x="0" y="0"/>
          <a:chExt cx="0" cy="0"/>
        </a:xfrm>
      </p:grpSpPr>
      <p:sp>
        <p:nvSpPr>
          <p:cNvPr id="1565" name="Google Shape;1565;p123"/>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dirty="0"/>
              <a:t>Header and Footer</a:t>
            </a:r>
            <a:endParaRPr dirty="0"/>
          </a:p>
        </p:txBody>
      </p:sp>
      <p:sp>
        <p:nvSpPr>
          <p:cNvPr id="1567" name="Google Shape;1567;p123"/>
          <p:cNvSpPr/>
          <p:nvPr/>
        </p:nvSpPr>
        <p:spPr>
          <a:xfrm>
            <a:off x="1852300" y="1651625"/>
            <a:ext cx="12551400" cy="870967"/>
          </a:xfrm>
          <a:prstGeom prst="rect">
            <a:avLst/>
          </a:prstGeom>
          <a:noFill/>
          <a:ln>
            <a:noFill/>
          </a:ln>
        </p:spPr>
        <p:txBody>
          <a:bodyPr spcFirstLastPara="1" wrap="square" lIns="91425" tIns="45700" rIns="91425" bIns="45700" anchor="t" anchorCtr="0">
            <a:spAutoFit/>
          </a:bodyPr>
          <a:lstStyle/>
          <a:p>
            <a:pPr marL="0" marR="0" lvl="0" indent="0" algn="ctr" rtl="0">
              <a:lnSpc>
                <a:spcPct val="115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Bootstrap footer is a navigation method used to hold links, buttons, and other elements. It is usually placed at the end of a web page.</a:t>
            </a:r>
            <a:endParaRPr sz="1400" b="0" i="0" u="none" strike="noStrike" cap="none">
              <a:solidFill>
                <a:srgbClr val="3F3F3F"/>
              </a:solidFill>
              <a:latin typeface="Arial"/>
              <a:ea typeface="Arial"/>
              <a:cs typeface="Arial"/>
              <a:sym typeface="Arial"/>
            </a:endParaRPr>
          </a:p>
        </p:txBody>
      </p:sp>
      <p:grpSp>
        <p:nvGrpSpPr>
          <p:cNvPr id="1568" name="Google Shape;1568;p123"/>
          <p:cNvGrpSpPr/>
          <p:nvPr/>
        </p:nvGrpSpPr>
        <p:grpSpPr>
          <a:xfrm>
            <a:off x="4374475" y="3250304"/>
            <a:ext cx="7507070" cy="2643387"/>
            <a:chOff x="5271095" y="3491279"/>
            <a:chExt cx="6127220" cy="3021705"/>
          </a:xfrm>
        </p:grpSpPr>
        <p:sp>
          <p:nvSpPr>
            <p:cNvPr id="1569" name="Google Shape;1569;p123"/>
            <p:cNvSpPr/>
            <p:nvPr/>
          </p:nvSpPr>
          <p:spPr>
            <a:xfrm>
              <a:off x="5271095" y="4088869"/>
              <a:ext cx="6127200" cy="2388600"/>
            </a:xfrm>
            <a:prstGeom prst="rect">
              <a:avLst/>
            </a:prstGeom>
            <a:solidFill>
              <a:srgbClr val="F3F3F3"/>
            </a:solidFill>
            <a:ln w="9525" cap="flat" cmpd="sng">
              <a:solidFill>
                <a:srgbClr val="DBDBDB"/>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72000" marR="0" lvl="0" indent="0" algn="l" rtl="0">
                <a:lnSpc>
                  <a:spcPct val="115000"/>
                </a:lnSpc>
                <a:spcBef>
                  <a:spcPts val="0"/>
                </a:spcBef>
                <a:spcAft>
                  <a:spcPts val="0"/>
                </a:spcAft>
                <a:buClr>
                  <a:schemeClr val="dk1"/>
                </a:buClr>
                <a:buSzPts val="1100"/>
                <a:buFont typeface="Arial"/>
                <a:buNone/>
              </a:pPr>
              <a:r>
                <a:rPr lang="en-US" sz="1600" b="0" i="0" u="none" strike="noStrike" cap="none">
                  <a:solidFill>
                    <a:srgbClr val="3F3F3F"/>
                  </a:solidFill>
                  <a:latin typeface="Courier New"/>
                  <a:ea typeface="Courier New"/>
                  <a:cs typeface="Courier New"/>
                  <a:sym typeface="Courier New"/>
                </a:rPr>
                <a:t>&lt;div class="card-footer bg-transparent border-success"&gt;Updated 3 minutes ago&lt;/div&gt;</a:t>
              </a:r>
              <a:endParaRPr sz="1800" b="0" i="0" u="none" strike="noStrike" cap="none">
                <a:solidFill>
                  <a:srgbClr val="3F3F3F"/>
                </a:solidFill>
                <a:latin typeface="Courier New"/>
                <a:ea typeface="Courier New"/>
                <a:cs typeface="Courier New"/>
                <a:sym typeface="Courier New"/>
              </a:endParaRPr>
            </a:p>
          </p:txBody>
        </p:sp>
        <p:sp>
          <p:nvSpPr>
            <p:cNvPr id="1570" name="Google Shape;1570;p123"/>
            <p:cNvSpPr/>
            <p:nvPr/>
          </p:nvSpPr>
          <p:spPr>
            <a:xfrm>
              <a:off x="5271115" y="3491279"/>
              <a:ext cx="6127200" cy="597600"/>
            </a:xfrm>
            <a:prstGeom prst="round2SameRect">
              <a:avLst>
                <a:gd name="adj1" fmla="val 27454"/>
                <a:gd name="adj2" fmla="val 0"/>
              </a:avLst>
            </a:prstGeom>
            <a:solidFill>
              <a:srgbClr val="2E75B5"/>
            </a:solidFill>
            <a:ln w="9525" cap="flat" cmpd="sng">
              <a:solidFill>
                <a:srgbClr val="2E75B5"/>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000" b="1" i="0" u="none" strike="noStrike" cap="none">
                  <a:solidFill>
                    <a:srgbClr val="FFFFFF"/>
                  </a:solidFill>
                  <a:latin typeface="Open Sans"/>
                  <a:ea typeface="Open Sans"/>
                  <a:cs typeface="Open Sans"/>
                  <a:sym typeface="Open Sans"/>
                </a:rPr>
                <a:t>Example:</a:t>
              </a:r>
              <a:endParaRPr sz="2000" b="1" i="0" u="none" strike="noStrike" cap="none">
                <a:solidFill>
                  <a:srgbClr val="FFFFFF"/>
                </a:solidFill>
                <a:latin typeface="Open Sans"/>
                <a:ea typeface="Open Sans"/>
                <a:cs typeface="Open Sans"/>
                <a:sym typeface="Open Sans"/>
              </a:endParaRPr>
            </a:p>
          </p:txBody>
        </p:sp>
        <p:sp>
          <p:nvSpPr>
            <p:cNvPr id="1571" name="Google Shape;1571;p123"/>
            <p:cNvSpPr/>
            <p:nvPr/>
          </p:nvSpPr>
          <p:spPr>
            <a:xfrm>
              <a:off x="5271115" y="6379484"/>
              <a:ext cx="6127200" cy="133500"/>
            </a:xfrm>
            <a:prstGeom prst="rect">
              <a:avLst/>
            </a:prstGeom>
            <a:solidFill>
              <a:srgbClr val="2E75B5"/>
            </a:solidFill>
            <a:ln w="9525" cap="flat" cmpd="sng">
              <a:solidFill>
                <a:srgbClr val="2E75B5"/>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5" name="Brandline_LVC">
            <a:extLst>
              <a:ext uri="{FF2B5EF4-FFF2-40B4-BE49-F238E27FC236}">
                <a16:creationId xmlns:a16="http://schemas.microsoft.com/office/drawing/2014/main" id="{F6E4BB9C-72C6-8441-11F9-691544E2A355}"/>
              </a:ext>
            </a:extLst>
          </p:cNvPr>
          <p:cNvSpPr/>
          <p:nvPr/>
        </p:nvSpPr>
        <p:spPr>
          <a:xfrm>
            <a:off x="6057900" y="816324"/>
            <a:ext cx="4139485"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1575"/>
        <p:cNvGrpSpPr/>
        <p:nvPr/>
      </p:nvGrpSpPr>
      <p:grpSpPr>
        <a:xfrm>
          <a:off x="0" y="0"/>
          <a:ext cx="0" cy="0"/>
          <a:chOff x="0" y="0"/>
          <a:chExt cx="0" cy="0"/>
        </a:xfrm>
      </p:grpSpPr>
      <p:sp>
        <p:nvSpPr>
          <p:cNvPr id="1576" name="Google Shape;1576;p124"/>
          <p:cNvSpPr/>
          <p:nvPr/>
        </p:nvSpPr>
        <p:spPr>
          <a:xfrm>
            <a:off x="9092490" y="2247900"/>
            <a:ext cx="6297300" cy="5328900"/>
          </a:xfrm>
          <a:prstGeom prst="rect">
            <a:avLst/>
          </a:prstGeom>
          <a:solidFill>
            <a:schemeClr val="lt1"/>
          </a:solidFill>
          <a:ln w="2540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cxnSp>
        <p:nvCxnSpPr>
          <p:cNvPr id="1577" name="Google Shape;1577;p124"/>
          <p:cNvCxnSpPr/>
          <p:nvPr/>
        </p:nvCxnSpPr>
        <p:spPr>
          <a:xfrm>
            <a:off x="9073440" y="3436811"/>
            <a:ext cx="6297300" cy="0"/>
          </a:xfrm>
          <a:prstGeom prst="straightConnector1">
            <a:avLst/>
          </a:prstGeom>
          <a:noFill/>
          <a:ln w="9525" cap="flat" cmpd="sng">
            <a:solidFill>
              <a:srgbClr val="6CAB42"/>
            </a:solidFill>
            <a:prstDash val="solid"/>
            <a:round/>
            <a:headEnd type="none" w="sm" len="sm"/>
            <a:tailEnd type="none" w="sm" len="sm"/>
          </a:ln>
        </p:spPr>
      </p:cxnSp>
      <p:cxnSp>
        <p:nvCxnSpPr>
          <p:cNvPr id="1578" name="Google Shape;1578;p124"/>
          <p:cNvCxnSpPr/>
          <p:nvPr/>
        </p:nvCxnSpPr>
        <p:spPr>
          <a:xfrm>
            <a:off x="9092490" y="6599111"/>
            <a:ext cx="6297300" cy="0"/>
          </a:xfrm>
          <a:prstGeom prst="straightConnector1">
            <a:avLst/>
          </a:prstGeom>
          <a:noFill/>
          <a:ln w="9525" cap="flat" cmpd="sng">
            <a:solidFill>
              <a:srgbClr val="6CAB42"/>
            </a:solidFill>
            <a:prstDash val="solid"/>
            <a:round/>
            <a:headEnd type="none" w="sm" len="sm"/>
            <a:tailEnd type="none" w="sm" len="sm"/>
          </a:ln>
        </p:spPr>
      </p:cxnSp>
      <p:sp>
        <p:nvSpPr>
          <p:cNvPr id="1579" name="Google Shape;1579;p124"/>
          <p:cNvSpPr txBox="1"/>
          <p:nvPr/>
        </p:nvSpPr>
        <p:spPr>
          <a:xfrm>
            <a:off x="9563100" y="2671775"/>
            <a:ext cx="2052300" cy="430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Bootstrap</a:t>
            </a:r>
            <a:endParaRPr sz="1400" b="0" i="0" u="none" strike="noStrike" cap="none">
              <a:solidFill>
                <a:srgbClr val="3F3F3F"/>
              </a:solidFill>
              <a:latin typeface="Arial"/>
              <a:ea typeface="Arial"/>
              <a:cs typeface="Arial"/>
              <a:sym typeface="Arial"/>
            </a:endParaRPr>
          </a:p>
        </p:txBody>
      </p:sp>
      <p:sp>
        <p:nvSpPr>
          <p:cNvPr id="1580" name="Google Shape;1580;p124"/>
          <p:cNvSpPr txBox="1"/>
          <p:nvPr/>
        </p:nvSpPr>
        <p:spPr>
          <a:xfrm>
            <a:off x="9262486" y="3917044"/>
            <a:ext cx="5920500" cy="144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a:solidFill>
                  <a:srgbClr val="548135"/>
                </a:solidFill>
                <a:latin typeface="Open Sans"/>
                <a:ea typeface="Open Sans"/>
                <a:cs typeface="Open Sans"/>
                <a:sym typeface="Open Sans"/>
              </a:rPr>
              <a:t>Header and Footer</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548135"/>
              </a:solidFill>
              <a:latin typeface="Open Sans"/>
              <a:ea typeface="Open Sans"/>
              <a:cs typeface="Open Sans"/>
              <a:sym typeface="Open Sans"/>
            </a:endParaRPr>
          </a:p>
          <a:p>
            <a:pPr marL="0" marR="0" lvl="0" indent="0" algn="l" rtl="0">
              <a:lnSpc>
                <a:spcPct val="100000"/>
              </a:lnSpc>
              <a:spcBef>
                <a:spcPts val="0"/>
              </a:spcBef>
              <a:spcAft>
                <a:spcPts val="0"/>
              </a:spcAft>
              <a:buNone/>
            </a:pPr>
            <a:r>
              <a:rPr lang="en-US" sz="2200" b="0" i="0" u="none" strike="noStrike" cap="none">
                <a:solidFill>
                  <a:srgbClr val="548135"/>
                </a:solidFill>
                <a:latin typeface="Open Sans"/>
                <a:ea typeface="Open Sans"/>
                <a:cs typeface="Open Sans"/>
                <a:sym typeface="Open Sans"/>
              </a:rPr>
              <a:t>This is the simplest way of using a header and footer</a:t>
            </a:r>
            <a:endParaRPr sz="1400" b="0" i="0" u="none" strike="noStrike" cap="none">
              <a:solidFill>
                <a:srgbClr val="000000"/>
              </a:solidFill>
              <a:latin typeface="Arial"/>
              <a:ea typeface="Arial"/>
              <a:cs typeface="Arial"/>
              <a:sym typeface="Arial"/>
            </a:endParaRPr>
          </a:p>
        </p:txBody>
      </p:sp>
      <p:sp>
        <p:nvSpPr>
          <p:cNvPr id="1581" name="Google Shape;1581;p124"/>
          <p:cNvSpPr txBox="1"/>
          <p:nvPr/>
        </p:nvSpPr>
        <p:spPr>
          <a:xfrm>
            <a:off x="9563100" y="6872575"/>
            <a:ext cx="3657600" cy="430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Updated 3 minutes ago</a:t>
            </a:r>
            <a:endParaRPr sz="1400" b="0" i="0" u="none" strike="noStrike" cap="none">
              <a:solidFill>
                <a:srgbClr val="3F3F3F"/>
              </a:solidFill>
              <a:latin typeface="Arial"/>
              <a:ea typeface="Arial"/>
              <a:cs typeface="Arial"/>
              <a:sym typeface="Arial"/>
            </a:endParaRPr>
          </a:p>
        </p:txBody>
      </p:sp>
      <p:sp>
        <p:nvSpPr>
          <p:cNvPr id="1582" name="Google Shape;1582;p124"/>
          <p:cNvSpPr txBox="1"/>
          <p:nvPr/>
        </p:nvSpPr>
        <p:spPr>
          <a:xfrm>
            <a:off x="11373690" y="1580263"/>
            <a:ext cx="1696800" cy="4308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Output:</a:t>
            </a:r>
            <a:endParaRPr sz="1400" b="0" i="0" u="none" strike="noStrike" cap="none">
              <a:solidFill>
                <a:srgbClr val="3F3F3F"/>
              </a:solidFill>
              <a:latin typeface="Arial"/>
              <a:ea typeface="Arial"/>
              <a:cs typeface="Arial"/>
              <a:sym typeface="Arial"/>
            </a:endParaRPr>
          </a:p>
        </p:txBody>
      </p:sp>
      <p:grpSp>
        <p:nvGrpSpPr>
          <p:cNvPr id="1583" name="Google Shape;1583;p124"/>
          <p:cNvGrpSpPr/>
          <p:nvPr/>
        </p:nvGrpSpPr>
        <p:grpSpPr>
          <a:xfrm>
            <a:off x="968900" y="2145392"/>
            <a:ext cx="7507065" cy="5278992"/>
            <a:chOff x="5271099" y="2404899"/>
            <a:chExt cx="6127216" cy="4427199"/>
          </a:xfrm>
        </p:grpSpPr>
        <p:sp>
          <p:nvSpPr>
            <p:cNvPr id="1584" name="Google Shape;1584;p124"/>
            <p:cNvSpPr/>
            <p:nvPr/>
          </p:nvSpPr>
          <p:spPr>
            <a:xfrm>
              <a:off x="5271099" y="2874693"/>
              <a:ext cx="6127200" cy="3888600"/>
            </a:xfrm>
            <a:prstGeom prst="rect">
              <a:avLst/>
            </a:prstGeom>
            <a:solidFill>
              <a:srgbClr val="F3F3F3"/>
            </a:solidFill>
            <a:ln w="9525" cap="flat" cmpd="sng">
              <a:solidFill>
                <a:srgbClr val="DBDBDB"/>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72000" marR="0" lvl="0" indent="0" algn="l" rtl="0">
                <a:lnSpc>
                  <a:spcPct val="115000"/>
                </a:lnSpc>
                <a:spcBef>
                  <a:spcPts val="0"/>
                </a:spcBef>
                <a:spcAft>
                  <a:spcPts val="0"/>
                </a:spcAft>
                <a:buClr>
                  <a:schemeClr val="dk1"/>
                </a:buClr>
                <a:buSzPts val="1100"/>
                <a:buFont typeface="Arial"/>
                <a:buNone/>
              </a:pPr>
              <a:r>
                <a:rPr lang="en-US" sz="1600" b="0" i="0" u="none" strike="noStrike" cap="none">
                  <a:solidFill>
                    <a:srgbClr val="3F3F3F"/>
                  </a:solidFill>
                  <a:latin typeface="Courier New"/>
                  <a:ea typeface="Courier New"/>
                  <a:cs typeface="Courier New"/>
                  <a:sym typeface="Courier New"/>
                </a:rPr>
                <a:t>&lt;div class="card border-success mb-3" style="max-width: 18rem;"&gt;</a:t>
              </a:r>
              <a:endParaRPr sz="1600" b="0" i="0" u="none" strike="noStrike" cap="none">
                <a:solidFill>
                  <a:srgbClr val="3F3F3F"/>
                </a:solidFill>
                <a:latin typeface="Courier New"/>
                <a:ea typeface="Courier New"/>
                <a:cs typeface="Courier New"/>
                <a:sym typeface="Courier New"/>
              </a:endParaRPr>
            </a:p>
            <a:p>
              <a:pPr marL="72000" marR="0" lvl="0" indent="0" algn="l" rtl="0">
                <a:lnSpc>
                  <a:spcPct val="115000"/>
                </a:lnSpc>
                <a:spcBef>
                  <a:spcPts val="0"/>
                </a:spcBef>
                <a:spcAft>
                  <a:spcPts val="0"/>
                </a:spcAft>
                <a:buClr>
                  <a:schemeClr val="dk1"/>
                </a:buClr>
                <a:buSzPts val="1100"/>
                <a:buFont typeface="Arial"/>
                <a:buNone/>
              </a:pPr>
              <a:endParaRPr sz="1600" b="0" i="0" u="none" strike="noStrike" cap="none">
                <a:solidFill>
                  <a:srgbClr val="3F3F3F"/>
                </a:solidFill>
                <a:latin typeface="Courier New"/>
                <a:ea typeface="Courier New"/>
                <a:cs typeface="Courier New"/>
                <a:sym typeface="Courier New"/>
              </a:endParaRPr>
            </a:p>
            <a:p>
              <a:pPr marL="72000" marR="0" lvl="0" indent="0" algn="l" rtl="0">
                <a:lnSpc>
                  <a:spcPct val="115000"/>
                </a:lnSpc>
                <a:spcBef>
                  <a:spcPts val="0"/>
                </a:spcBef>
                <a:spcAft>
                  <a:spcPts val="0"/>
                </a:spcAft>
                <a:buClr>
                  <a:schemeClr val="dk1"/>
                </a:buClr>
                <a:buSzPts val="1100"/>
                <a:buFont typeface="Arial"/>
                <a:buNone/>
              </a:pPr>
              <a:r>
                <a:rPr lang="en-US" sz="1600" b="0" i="0" u="none" strike="noStrike" cap="none">
                  <a:solidFill>
                    <a:srgbClr val="3F3F3F"/>
                  </a:solidFill>
                  <a:latin typeface="Courier New"/>
                  <a:ea typeface="Courier New"/>
                  <a:cs typeface="Courier New"/>
                  <a:sym typeface="Courier New"/>
                </a:rPr>
                <a:t>&lt;div class="card-header bg-transparent border-	success"&gt;Bootstrap&lt;/div&gt;</a:t>
              </a:r>
              <a:endParaRPr sz="1600" b="0" i="0" u="none" strike="noStrike" cap="none">
                <a:solidFill>
                  <a:srgbClr val="3F3F3F"/>
                </a:solidFill>
                <a:latin typeface="Courier New"/>
                <a:ea typeface="Courier New"/>
                <a:cs typeface="Courier New"/>
                <a:sym typeface="Courier New"/>
              </a:endParaRPr>
            </a:p>
            <a:p>
              <a:pPr marL="72000" marR="0" lvl="0" indent="0" algn="l" rtl="0">
                <a:lnSpc>
                  <a:spcPct val="115000"/>
                </a:lnSpc>
                <a:spcBef>
                  <a:spcPts val="0"/>
                </a:spcBef>
                <a:spcAft>
                  <a:spcPts val="0"/>
                </a:spcAft>
                <a:buClr>
                  <a:schemeClr val="dk1"/>
                </a:buClr>
                <a:buSzPts val="1100"/>
                <a:buFont typeface="Arial"/>
                <a:buNone/>
              </a:pPr>
              <a:r>
                <a:rPr lang="en-US" sz="1600" b="0" i="0" u="none" strike="noStrike" cap="none">
                  <a:solidFill>
                    <a:srgbClr val="3F3F3F"/>
                  </a:solidFill>
                  <a:latin typeface="Courier New"/>
                  <a:ea typeface="Courier New"/>
                  <a:cs typeface="Courier New"/>
                  <a:sym typeface="Courier New"/>
                </a:rPr>
                <a:t>  	</a:t>
              </a:r>
              <a:endParaRPr sz="1600" b="0" i="0" u="none" strike="noStrike" cap="none">
                <a:solidFill>
                  <a:srgbClr val="3F3F3F"/>
                </a:solidFill>
                <a:latin typeface="Courier New"/>
                <a:ea typeface="Courier New"/>
                <a:cs typeface="Courier New"/>
                <a:sym typeface="Courier New"/>
              </a:endParaRPr>
            </a:p>
            <a:p>
              <a:pPr marL="72000" marR="0" lvl="0" indent="0" algn="l" rtl="0">
                <a:lnSpc>
                  <a:spcPct val="115000"/>
                </a:lnSpc>
                <a:spcBef>
                  <a:spcPts val="0"/>
                </a:spcBef>
                <a:spcAft>
                  <a:spcPts val="0"/>
                </a:spcAft>
                <a:buClr>
                  <a:schemeClr val="dk1"/>
                </a:buClr>
                <a:buSzPts val="1100"/>
                <a:buFont typeface="Arial"/>
                <a:buNone/>
              </a:pPr>
              <a:r>
                <a:rPr lang="en-US" sz="1600" b="0" i="0" u="none" strike="noStrike" cap="none">
                  <a:solidFill>
                    <a:srgbClr val="3F3F3F"/>
                  </a:solidFill>
                  <a:latin typeface="Courier New"/>
                  <a:ea typeface="Courier New"/>
                  <a:cs typeface="Courier New"/>
                  <a:sym typeface="Courier New"/>
                </a:rPr>
                <a:t>	&lt;div class="card-body text-success"&gt;</a:t>
              </a:r>
              <a:endParaRPr sz="1600" b="0" i="0" u="none" strike="noStrike" cap="none">
                <a:solidFill>
                  <a:srgbClr val="3F3F3F"/>
                </a:solidFill>
                <a:latin typeface="Courier New"/>
                <a:ea typeface="Courier New"/>
                <a:cs typeface="Courier New"/>
                <a:sym typeface="Courier New"/>
              </a:endParaRPr>
            </a:p>
            <a:p>
              <a:pPr marL="72000" marR="0" lvl="0" indent="0" algn="l" rtl="0">
                <a:lnSpc>
                  <a:spcPct val="115000"/>
                </a:lnSpc>
                <a:spcBef>
                  <a:spcPts val="0"/>
                </a:spcBef>
                <a:spcAft>
                  <a:spcPts val="0"/>
                </a:spcAft>
                <a:buClr>
                  <a:schemeClr val="dk1"/>
                </a:buClr>
                <a:buSzPts val="1100"/>
                <a:buFont typeface="Arial"/>
                <a:buNone/>
              </a:pPr>
              <a:r>
                <a:rPr lang="en-US" sz="1600" b="0" i="0" u="none" strike="noStrike" cap="none">
                  <a:solidFill>
                    <a:srgbClr val="3F3F3F"/>
                  </a:solidFill>
                  <a:latin typeface="Courier New"/>
                  <a:ea typeface="Courier New"/>
                  <a:cs typeface="Courier New"/>
                  <a:sym typeface="Courier New"/>
                </a:rPr>
                <a:t>  	&lt;h5 class="card-title"&gt;Header and Footer&lt;/h5&gt;</a:t>
              </a:r>
              <a:endParaRPr sz="1600" b="0" i="0" u="none" strike="noStrike" cap="none">
                <a:solidFill>
                  <a:srgbClr val="3F3F3F"/>
                </a:solidFill>
                <a:latin typeface="Courier New"/>
                <a:ea typeface="Courier New"/>
                <a:cs typeface="Courier New"/>
                <a:sym typeface="Courier New"/>
              </a:endParaRPr>
            </a:p>
            <a:p>
              <a:pPr marL="72000" marR="0" lvl="0" indent="0" algn="l" rtl="0">
                <a:lnSpc>
                  <a:spcPct val="115000"/>
                </a:lnSpc>
                <a:spcBef>
                  <a:spcPts val="0"/>
                </a:spcBef>
                <a:spcAft>
                  <a:spcPts val="0"/>
                </a:spcAft>
                <a:buClr>
                  <a:schemeClr val="dk1"/>
                </a:buClr>
                <a:buSzPts val="1100"/>
                <a:buFont typeface="Arial"/>
                <a:buNone/>
              </a:pPr>
              <a:r>
                <a:rPr lang="en-US" sz="1600" b="0" i="0" u="none" strike="noStrike" cap="none">
                  <a:solidFill>
                    <a:srgbClr val="3F3F3F"/>
                  </a:solidFill>
                  <a:latin typeface="Courier New"/>
                  <a:ea typeface="Courier New"/>
                  <a:cs typeface="Courier New"/>
                  <a:sym typeface="Courier New"/>
                </a:rPr>
                <a:t>    	&lt;p class="card-text"&gt;This is the simplest way of 	using header and footer&lt;/p&gt;</a:t>
              </a:r>
              <a:endParaRPr sz="1600" b="0" i="0" u="none" strike="noStrike" cap="none">
                <a:solidFill>
                  <a:srgbClr val="3F3F3F"/>
                </a:solidFill>
                <a:latin typeface="Courier New"/>
                <a:ea typeface="Courier New"/>
                <a:cs typeface="Courier New"/>
                <a:sym typeface="Courier New"/>
              </a:endParaRPr>
            </a:p>
            <a:p>
              <a:pPr marL="72000" marR="0" lvl="0" indent="0" algn="l" rtl="0">
                <a:lnSpc>
                  <a:spcPct val="115000"/>
                </a:lnSpc>
                <a:spcBef>
                  <a:spcPts val="0"/>
                </a:spcBef>
                <a:spcAft>
                  <a:spcPts val="0"/>
                </a:spcAft>
                <a:buClr>
                  <a:schemeClr val="dk1"/>
                </a:buClr>
                <a:buSzPts val="1100"/>
                <a:buFont typeface="Arial"/>
                <a:buNone/>
              </a:pPr>
              <a:r>
                <a:rPr lang="en-US" sz="1600" b="0" i="0" u="none" strike="noStrike" cap="none">
                  <a:solidFill>
                    <a:srgbClr val="3F3F3F"/>
                  </a:solidFill>
                  <a:latin typeface="Courier New"/>
                  <a:ea typeface="Courier New"/>
                  <a:cs typeface="Courier New"/>
                  <a:sym typeface="Courier New"/>
                </a:rPr>
                <a:t>	&lt;/div&gt;</a:t>
              </a:r>
              <a:endParaRPr sz="1600" b="0" i="0" u="none" strike="noStrike" cap="none">
                <a:solidFill>
                  <a:srgbClr val="3F3F3F"/>
                </a:solidFill>
                <a:latin typeface="Courier New"/>
                <a:ea typeface="Courier New"/>
                <a:cs typeface="Courier New"/>
                <a:sym typeface="Courier New"/>
              </a:endParaRPr>
            </a:p>
            <a:p>
              <a:pPr marL="72000" marR="0" lvl="0" indent="0" algn="l" rtl="0">
                <a:lnSpc>
                  <a:spcPct val="115000"/>
                </a:lnSpc>
                <a:spcBef>
                  <a:spcPts val="0"/>
                </a:spcBef>
                <a:spcAft>
                  <a:spcPts val="0"/>
                </a:spcAft>
                <a:buClr>
                  <a:schemeClr val="dk1"/>
                </a:buClr>
                <a:buSzPts val="1100"/>
                <a:buFont typeface="Arial"/>
                <a:buNone/>
              </a:pPr>
              <a:endParaRPr sz="1600" b="0" i="0" u="none" strike="noStrike" cap="none">
                <a:solidFill>
                  <a:srgbClr val="3F3F3F"/>
                </a:solidFill>
                <a:latin typeface="Courier New"/>
                <a:ea typeface="Courier New"/>
                <a:cs typeface="Courier New"/>
                <a:sym typeface="Courier New"/>
              </a:endParaRPr>
            </a:p>
            <a:p>
              <a:pPr marL="72000" marR="0" lvl="0" indent="0" algn="l" rtl="0">
                <a:lnSpc>
                  <a:spcPct val="115000"/>
                </a:lnSpc>
                <a:spcBef>
                  <a:spcPts val="0"/>
                </a:spcBef>
                <a:spcAft>
                  <a:spcPts val="0"/>
                </a:spcAft>
                <a:buClr>
                  <a:schemeClr val="dk1"/>
                </a:buClr>
                <a:buSzPts val="1100"/>
                <a:buFont typeface="Arial"/>
                <a:buNone/>
              </a:pPr>
              <a:r>
                <a:rPr lang="en-US" sz="1600" b="0" i="0" u="none" strike="noStrike" cap="none">
                  <a:solidFill>
                    <a:srgbClr val="3F3F3F"/>
                  </a:solidFill>
                  <a:latin typeface="Courier New"/>
                  <a:ea typeface="Courier New"/>
                  <a:cs typeface="Courier New"/>
                  <a:sym typeface="Courier New"/>
                </a:rPr>
                <a:t>&lt;div class="card-footer bg-transparent border-success"&gt;Updated 3 minutes ago&lt;/div&gt;</a:t>
              </a:r>
              <a:endParaRPr sz="1600" b="0" i="0" u="none" strike="noStrike" cap="none">
                <a:solidFill>
                  <a:srgbClr val="3F3F3F"/>
                </a:solidFill>
                <a:latin typeface="Courier New"/>
                <a:ea typeface="Courier New"/>
                <a:cs typeface="Courier New"/>
                <a:sym typeface="Courier New"/>
              </a:endParaRPr>
            </a:p>
            <a:p>
              <a:pPr marL="72000" marR="0" lvl="0" indent="0" algn="l" rtl="0">
                <a:lnSpc>
                  <a:spcPct val="115000"/>
                </a:lnSpc>
                <a:spcBef>
                  <a:spcPts val="0"/>
                </a:spcBef>
                <a:spcAft>
                  <a:spcPts val="0"/>
                </a:spcAft>
                <a:buClr>
                  <a:schemeClr val="dk1"/>
                </a:buClr>
                <a:buSzPts val="1100"/>
                <a:buFont typeface="Arial"/>
                <a:buNone/>
              </a:pPr>
              <a:r>
                <a:rPr lang="en-US" sz="1600" b="0" i="0" u="none" strike="noStrike" cap="none">
                  <a:solidFill>
                    <a:srgbClr val="3F3F3F"/>
                  </a:solidFill>
                  <a:latin typeface="Courier New"/>
                  <a:ea typeface="Courier New"/>
                  <a:cs typeface="Courier New"/>
                  <a:sym typeface="Courier New"/>
                </a:rPr>
                <a:t>&lt;/div&gt;</a:t>
              </a:r>
              <a:endParaRPr sz="1600" b="0" i="0" u="none" strike="noStrike" cap="none">
                <a:solidFill>
                  <a:srgbClr val="3F3F3F"/>
                </a:solidFill>
                <a:latin typeface="Courier New"/>
                <a:ea typeface="Courier New"/>
                <a:cs typeface="Courier New"/>
                <a:sym typeface="Courier New"/>
              </a:endParaRPr>
            </a:p>
          </p:txBody>
        </p:sp>
        <p:sp>
          <p:nvSpPr>
            <p:cNvPr id="1585" name="Google Shape;1585;p124"/>
            <p:cNvSpPr/>
            <p:nvPr/>
          </p:nvSpPr>
          <p:spPr>
            <a:xfrm>
              <a:off x="5271115" y="2404899"/>
              <a:ext cx="6127200" cy="597600"/>
            </a:xfrm>
            <a:prstGeom prst="round2SameRect">
              <a:avLst>
                <a:gd name="adj1" fmla="val 27454"/>
                <a:gd name="adj2" fmla="val 0"/>
              </a:avLst>
            </a:prstGeom>
            <a:solidFill>
              <a:srgbClr val="2E75B5"/>
            </a:solidFill>
            <a:ln w="9525" cap="flat" cmpd="sng">
              <a:solidFill>
                <a:srgbClr val="2E75B5"/>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000" b="1" i="0" u="none" strike="noStrike" cap="none">
                  <a:solidFill>
                    <a:srgbClr val="FFFFFF"/>
                  </a:solidFill>
                  <a:latin typeface="Open Sans"/>
                  <a:ea typeface="Open Sans"/>
                  <a:cs typeface="Open Sans"/>
                  <a:sym typeface="Open Sans"/>
                </a:rPr>
                <a:t>Example:</a:t>
              </a:r>
              <a:endParaRPr sz="2000" b="1" i="0" u="none" strike="noStrike" cap="none">
                <a:solidFill>
                  <a:srgbClr val="FFFFFF"/>
                </a:solidFill>
                <a:latin typeface="Open Sans"/>
                <a:ea typeface="Open Sans"/>
                <a:cs typeface="Open Sans"/>
                <a:sym typeface="Open Sans"/>
              </a:endParaRPr>
            </a:p>
          </p:txBody>
        </p:sp>
        <p:sp>
          <p:nvSpPr>
            <p:cNvPr id="1586" name="Google Shape;1586;p124"/>
            <p:cNvSpPr/>
            <p:nvPr/>
          </p:nvSpPr>
          <p:spPr>
            <a:xfrm>
              <a:off x="5271115" y="6698598"/>
              <a:ext cx="6127200" cy="133500"/>
            </a:xfrm>
            <a:prstGeom prst="rect">
              <a:avLst/>
            </a:prstGeom>
            <a:solidFill>
              <a:srgbClr val="2E75B5"/>
            </a:solidFill>
            <a:ln w="9525" cap="flat" cmpd="sng">
              <a:solidFill>
                <a:srgbClr val="2E75B5"/>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1587" name="Google Shape;1587;p124"/>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dirty="0">
                <a:solidFill>
                  <a:srgbClr val="3F3F3F"/>
                </a:solidFill>
              </a:rPr>
              <a:t>Header and Footer</a:t>
            </a:r>
            <a:endParaRPr dirty="0">
              <a:solidFill>
                <a:srgbClr val="3F3F3F"/>
              </a:solidFill>
            </a:endParaRPr>
          </a:p>
        </p:txBody>
      </p:sp>
      <p:sp>
        <p:nvSpPr>
          <p:cNvPr id="5" name="Brandline_LVC">
            <a:extLst>
              <a:ext uri="{FF2B5EF4-FFF2-40B4-BE49-F238E27FC236}">
                <a16:creationId xmlns:a16="http://schemas.microsoft.com/office/drawing/2014/main" id="{F48038EA-7A2E-FD56-607B-858520182E1B}"/>
              </a:ext>
            </a:extLst>
          </p:cNvPr>
          <p:cNvSpPr/>
          <p:nvPr/>
        </p:nvSpPr>
        <p:spPr>
          <a:xfrm>
            <a:off x="6057900" y="816324"/>
            <a:ext cx="4139485"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grpSp>
        <p:nvGrpSpPr>
          <p:cNvPr id="282" name="Google Shape;282;p45"/>
          <p:cNvGrpSpPr/>
          <p:nvPr/>
        </p:nvGrpSpPr>
        <p:grpSpPr>
          <a:xfrm>
            <a:off x="2181980" y="2624043"/>
            <a:ext cx="2521552" cy="4117936"/>
            <a:chOff x="2886802" y="2897480"/>
            <a:chExt cx="2237200" cy="3265271"/>
          </a:xfrm>
        </p:grpSpPr>
        <p:sp>
          <p:nvSpPr>
            <p:cNvPr id="283" name="Google Shape;283;p45"/>
            <p:cNvSpPr txBox="1"/>
            <p:nvPr/>
          </p:nvSpPr>
          <p:spPr>
            <a:xfrm>
              <a:off x="2886802" y="5827185"/>
              <a:ext cx="2219400" cy="335566"/>
            </a:xfrm>
            <a:prstGeom prst="rect">
              <a:avLst/>
            </a:prstGeom>
            <a:noFill/>
            <a:ln>
              <a:noFill/>
            </a:ln>
          </p:spPr>
          <p:txBody>
            <a:bodyPr spcFirstLastPara="1" wrap="square" lIns="0" tIns="0" rIns="0" bIns="0" anchor="t" anchorCtr="0">
              <a:spAutoFit/>
            </a:bodyPr>
            <a:lstStyle/>
            <a:p>
              <a:pPr marL="188595" marR="5080" lvl="0" indent="-176530" algn="ctr" rtl="0">
                <a:lnSpc>
                  <a:spcPct val="125000"/>
                </a:lnSpc>
                <a:spcBef>
                  <a:spcPts val="0"/>
                </a:spcBef>
                <a:spcAft>
                  <a:spcPts val="0"/>
                </a:spcAft>
                <a:buClr>
                  <a:srgbClr val="000000"/>
                </a:buClr>
                <a:buSzPts val="2400"/>
                <a:buFont typeface="Arial"/>
                <a:buNone/>
              </a:pPr>
              <a:r>
                <a:rPr lang="en-US" sz="2200" b="1" i="0" u="none" strike="noStrike" cap="none">
                  <a:solidFill>
                    <a:srgbClr val="3F3F3F"/>
                  </a:solidFill>
                  <a:latin typeface="Open Sans"/>
                  <a:ea typeface="Open Sans"/>
                  <a:cs typeface="Open Sans"/>
                  <a:sym typeface="Open Sans"/>
                </a:rPr>
                <a:t>Preprocessors</a:t>
              </a:r>
              <a:endParaRPr sz="2200" b="0" i="0" u="none" strike="noStrike" cap="none">
                <a:solidFill>
                  <a:srgbClr val="3F3F3F"/>
                </a:solidFill>
                <a:latin typeface="Arial"/>
                <a:ea typeface="Arial"/>
                <a:cs typeface="Arial"/>
                <a:sym typeface="Arial"/>
              </a:endParaRPr>
            </a:p>
          </p:txBody>
        </p:sp>
        <p:grpSp>
          <p:nvGrpSpPr>
            <p:cNvPr id="284" name="Google Shape;284;p45"/>
            <p:cNvGrpSpPr/>
            <p:nvPr/>
          </p:nvGrpSpPr>
          <p:grpSpPr>
            <a:xfrm>
              <a:off x="2904674" y="2897480"/>
              <a:ext cx="2219328" cy="2550953"/>
              <a:chOff x="2920232" y="2897480"/>
              <a:chExt cx="2219328" cy="2550953"/>
            </a:xfrm>
          </p:grpSpPr>
          <p:sp>
            <p:nvSpPr>
              <p:cNvPr id="285" name="Google Shape;285;p45"/>
              <p:cNvSpPr/>
              <p:nvPr/>
            </p:nvSpPr>
            <p:spPr>
              <a:xfrm rot="5400000">
                <a:off x="2754420" y="3063292"/>
                <a:ext cx="2550953" cy="2219328"/>
              </a:xfrm>
              <a:prstGeom prst="hexagon">
                <a:avLst>
                  <a:gd name="adj" fmla="val 25000"/>
                  <a:gd name="vf" fmla="val 115470"/>
                </a:avLst>
              </a:prstGeom>
              <a:solidFill>
                <a:srgbClr val="F2F2F2"/>
              </a:solidFill>
              <a:ln w="25400" cap="flat" cmpd="sng">
                <a:solidFill>
                  <a:srgbClr val="BFBFB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86" name="Google Shape;286;p45"/>
              <p:cNvPicPr preferRelativeResize="0"/>
              <p:nvPr/>
            </p:nvPicPr>
            <p:blipFill rotWithShape="1">
              <a:blip r:embed="rId3">
                <a:alphaModFix/>
              </a:blip>
              <a:srcRect/>
              <a:stretch/>
            </p:blipFill>
            <p:spPr>
              <a:xfrm>
                <a:off x="2938033" y="3780057"/>
                <a:ext cx="2183727" cy="785797"/>
              </a:xfrm>
              <a:prstGeom prst="rect">
                <a:avLst/>
              </a:prstGeom>
              <a:noFill/>
              <a:ln>
                <a:noFill/>
              </a:ln>
            </p:spPr>
          </p:pic>
        </p:grpSp>
      </p:grpSp>
      <p:grpSp>
        <p:nvGrpSpPr>
          <p:cNvPr id="287" name="Google Shape;287;p45"/>
          <p:cNvGrpSpPr/>
          <p:nvPr/>
        </p:nvGrpSpPr>
        <p:grpSpPr>
          <a:xfrm>
            <a:off x="6102117" y="2572721"/>
            <a:ext cx="4108682" cy="4510079"/>
            <a:chOff x="6267605" y="2897481"/>
            <a:chExt cx="3645350" cy="3576217"/>
          </a:xfrm>
        </p:grpSpPr>
        <p:sp>
          <p:nvSpPr>
            <p:cNvPr id="288" name="Google Shape;288;p45"/>
            <p:cNvSpPr txBox="1"/>
            <p:nvPr/>
          </p:nvSpPr>
          <p:spPr>
            <a:xfrm>
              <a:off x="6267605" y="5802565"/>
              <a:ext cx="3645350" cy="671132"/>
            </a:xfrm>
            <a:prstGeom prst="rect">
              <a:avLst/>
            </a:prstGeom>
            <a:noFill/>
            <a:ln>
              <a:noFill/>
            </a:ln>
          </p:spPr>
          <p:txBody>
            <a:bodyPr spcFirstLastPara="1" wrap="square" lIns="0" tIns="0" rIns="0" bIns="0" anchor="t" anchorCtr="0">
              <a:spAutoFit/>
            </a:bodyPr>
            <a:lstStyle/>
            <a:p>
              <a:pPr marL="188595" marR="5080" lvl="0" indent="-176530" algn="ctr" rtl="0">
                <a:lnSpc>
                  <a:spcPct val="125000"/>
                </a:lnSpc>
                <a:spcBef>
                  <a:spcPts val="0"/>
                </a:spcBef>
                <a:spcAft>
                  <a:spcPts val="0"/>
                </a:spcAft>
                <a:buClr>
                  <a:srgbClr val="000000"/>
                </a:buClr>
                <a:buSzPts val="2400"/>
                <a:buFont typeface="Arial"/>
                <a:buNone/>
              </a:pPr>
              <a:r>
                <a:rPr lang="en-US" sz="2200" b="1" i="0" u="none" strike="noStrike" cap="none">
                  <a:solidFill>
                    <a:srgbClr val="3F3F3F"/>
                  </a:solidFill>
                  <a:latin typeface="Open Sans"/>
                  <a:ea typeface="Open Sans"/>
                  <a:cs typeface="Open Sans"/>
                  <a:sym typeface="Open Sans"/>
                </a:rPr>
                <a:t>One framework for every device</a:t>
              </a:r>
              <a:endParaRPr sz="2200" b="1" i="0" u="none" strike="sngStrike" cap="none">
                <a:solidFill>
                  <a:srgbClr val="3F3F3F"/>
                </a:solidFill>
                <a:latin typeface="Open Sans"/>
                <a:ea typeface="Open Sans"/>
                <a:cs typeface="Open Sans"/>
                <a:sym typeface="Open Sans"/>
              </a:endParaRPr>
            </a:p>
          </p:txBody>
        </p:sp>
        <p:grpSp>
          <p:nvGrpSpPr>
            <p:cNvPr id="289" name="Google Shape;289;p45"/>
            <p:cNvGrpSpPr/>
            <p:nvPr/>
          </p:nvGrpSpPr>
          <p:grpSpPr>
            <a:xfrm>
              <a:off x="6919366" y="2897481"/>
              <a:ext cx="2341782" cy="2550953"/>
              <a:chOff x="6939299" y="2897481"/>
              <a:chExt cx="2341782" cy="2550953"/>
            </a:xfrm>
          </p:grpSpPr>
          <p:sp>
            <p:nvSpPr>
              <p:cNvPr id="290" name="Google Shape;290;p45"/>
              <p:cNvSpPr/>
              <p:nvPr/>
            </p:nvSpPr>
            <p:spPr>
              <a:xfrm rot="5400000">
                <a:off x="6834714" y="3063293"/>
                <a:ext cx="2550953" cy="2219328"/>
              </a:xfrm>
              <a:prstGeom prst="hexagon">
                <a:avLst>
                  <a:gd name="adj" fmla="val 25000"/>
                  <a:gd name="vf" fmla="val 115470"/>
                </a:avLst>
              </a:prstGeom>
              <a:solidFill>
                <a:srgbClr val="F2F2F2"/>
              </a:solidFill>
              <a:ln w="25400" cap="flat" cmpd="sng">
                <a:solidFill>
                  <a:srgbClr val="BFBFB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91" name="Google Shape;291;p45"/>
              <p:cNvPicPr preferRelativeResize="0"/>
              <p:nvPr/>
            </p:nvPicPr>
            <p:blipFill rotWithShape="1">
              <a:blip r:embed="rId4">
                <a:alphaModFix/>
              </a:blip>
              <a:srcRect/>
              <a:stretch/>
            </p:blipFill>
            <p:spPr>
              <a:xfrm>
                <a:off x="6939299" y="3751437"/>
                <a:ext cx="2341782" cy="843041"/>
              </a:xfrm>
              <a:prstGeom prst="rect">
                <a:avLst/>
              </a:prstGeom>
              <a:noFill/>
              <a:ln>
                <a:noFill/>
              </a:ln>
            </p:spPr>
          </p:pic>
        </p:grpSp>
      </p:grpSp>
      <p:grpSp>
        <p:nvGrpSpPr>
          <p:cNvPr id="292" name="Google Shape;292;p45"/>
          <p:cNvGrpSpPr/>
          <p:nvPr/>
        </p:nvGrpSpPr>
        <p:grpSpPr>
          <a:xfrm>
            <a:off x="11552469" y="2779843"/>
            <a:ext cx="2721957" cy="3962136"/>
            <a:chOff x="11251038" y="3021021"/>
            <a:chExt cx="2415004" cy="3141732"/>
          </a:xfrm>
        </p:grpSpPr>
        <p:sp>
          <p:nvSpPr>
            <p:cNvPr id="293" name="Google Shape;293;p45"/>
            <p:cNvSpPr txBox="1"/>
            <p:nvPr/>
          </p:nvSpPr>
          <p:spPr>
            <a:xfrm>
              <a:off x="11446642" y="5827186"/>
              <a:ext cx="2219400" cy="335566"/>
            </a:xfrm>
            <a:prstGeom prst="rect">
              <a:avLst/>
            </a:prstGeom>
            <a:noFill/>
            <a:ln>
              <a:noFill/>
            </a:ln>
          </p:spPr>
          <p:txBody>
            <a:bodyPr spcFirstLastPara="1" wrap="square" lIns="0" tIns="0" rIns="0" bIns="0" anchor="t" anchorCtr="0">
              <a:spAutoFit/>
            </a:bodyPr>
            <a:lstStyle/>
            <a:p>
              <a:pPr marL="188595" marR="5080" lvl="0" indent="-176530" algn="ctr" rtl="0">
                <a:lnSpc>
                  <a:spcPct val="125000"/>
                </a:lnSpc>
                <a:spcBef>
                  <a:spcPts val="0"/>
                </a:spcBef>
                <a:spcAft>
                  <a:spcPts val="0"/>
                </a:spcAft>
                <a:buClr>
                  <a:srgbClr val="000000"/>
                </a:buClr>
                <a:buSzPts val="2400"/>
                <a:buFont typeface="Arial"/>
                <a:buNone/>
              </a:pPr>
              <a:r>
                <a:rPr lang="en-US" sz="2200" b="1" i="0" u="none" strike="noStrike" cap="none">
                  <a:solidFill>
                    <a:srgbClr val="3F3F3F"/>
                  </a:solidFill>
                  <a:latin typeface="Open Sans"/>
                  <a:ea typeface="Open Sans"/>
                  <a:cs typeface="Open Sans"/>
                  <a:sym typeface="Open Sans"/>
                </a:rPr>
                <a:t>Customizable</a:t>
              </a:r>
              <a:endParaRPr sz="2200" b="0" i="0" u="none" strike="noStrike" cap="none">
                <a:solidFill>
                  <a:srgbClr val="3F3F3F"/>
                </a:solidFill>
                <a:latin typeface="Arial"/>
                <a:ea typeface="Arial"/>
                <a:cs typeface="Arial"/>
                <a:sym typeface="Arial"/>
              </a:endParaRPr>
            </a:p>
          </p:txBody>
        </p:sp>
        <p:grpSp>
          <p:nvGrpSpPr>
            <p:cNvPr id="294" name="Google Shape;294;p45"/>
            <p:cNvGrpSpPr/>
            <p:nvPr/>
          </p:nvGrpSpPr>
          <p:grpSpPr>
            <a:xfrm>
              <a:off x="11251038" y="3021021"/>
              <a:ext cx="2219328" cy="2550953"/>
              <a:chOff x="11251038" y="3021021"/>
              <a:chExt cx="2219328" cy="2550953"/>
            </a:xfrm>
          </p:grpSpPr>
          <p:sp>
            <p:nvSpPr>
              <p:cNvPr id="295" name="Google Shape;295;p45"/>
              <p:cNvSpPr/>
              <p:nvPr/>
            </p:nvSpPr>
            <p:spPr>
              <a:xfrm rot="5400000">
                <a:off x="11085225" y="3186833"/>
                <a:ext cx="2550953" cy="2219328"/>
              </a:xfrm>
              <a:prstGeom prst="hexagon">
                <a:avLst>
                  <a:gd name="adj" fmla="val 25000"/>
                  <a:gd name="vf" fmla="val 115470"/>
                </a:avLst>
              </a:prstGeom>
              <a:solidFill>
                <a:srgbClr val="F2F2F2"/>
              </a:solidFill>
              <a:ln w="25400" cap="flat" cmpd="sng">
                <a:solidFill>
                  <a:srgbClr val="BFBFB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96" name="Google Shape;296;p45"/>
              <p:cNvPicPr preferRelativeResize="0"/>
              <p:nvPr/>
            </p:nvPicPr>
            <p:blipFill rotWithShape="1">
              <a:blip r:embed="rId5">
                <a:alphaModFix/>
              </a:blip>
              <a:srcRect/>
              <a:stretch/>
            </p:blipFill>
            <p:spPr>
              <a:xfrm>
                <a:off x="11267568" y="3902969"/>
                <a:ext cx="2186267" cy="787056"/>
              </a:xfrm>
              <a:prstGeom prst="rect">
                <a:avLst/>
              </a:prstGeom>
              <a:noFill/>
              <a:ln>
                <a:noFill/>
              </a:ln>
            </p:spPr>
          </p:pic>
        </p:grpSp>
      </p:grpSp>
      <p:sp>
        <p:nvSpPr>
          <p:cNvPr id="297" name="Google Shape;297;p45"/>
          <p:cNvSpPr txBox="1">
            <a:spLocks noGrp="1"/>
          </p:cNvSpPr>
          <p:nvPr>
            <p:ph type="title"/>
          </p:nvPr>
        </p:nvSpPr>
        <p:spPr>
          <a:xfrm>
            <a:off x="-10160" y="229878"/>
            <a:ext cx="16276320" cy="687244"/>
          </a:xfrm>
          <a:noFill/>
          <a:ln>
            <a:noFill/>
          </a:ln>
        </p:spPr>
        <p:txBody>
          <a:bodyPr spcFirstLastPara="1" wrap="square" lIns="91425" tIns="45700" rIns="91425" bIns="45700" anchor="ctr" anchorCtr="0">
            <a:normAutofit/>
          </a:bodyPr>
          <a:lstStyle/>
          <a:p>
            <a:pPr lvl="0"/>
            <a:r>
              <a:rPr lang="en-US" dirty="0"/>
              <a:t>Properties of Bootstrap</a:t>
            </a:r>
          </a:p>
        </p:txBody>
      </p:sp>
      <p:sp>
        <p:nvSpPr>
          <p:cNvPr id="8" name="Brandline_LVC">
            <a:extLst>
              <a:ext uri="{FF2B5EF4-FFF2-40B4-BE49-F238E27FC236}">
                <a16:creationId xmlns:a16="http://schemas.microsoft.com/office/drawing/2014/main" id="{F8FB1720-8D68-6BD4-E6A3-75BCAC56AEDD}"/>
              </a:ext>
            </a:extLst>
          </p:cNvPr>
          <p:cNvSpPr/>
          <p:nvPr/>
        </p:nvSpPr>
        <p:spPr>
          <a:xfrm>
            <a:off x="5524500" y="816705"/>
            <a:ext cx="5201126"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1592"/>
        <p:cNvGrpSpPr/>
        <p:nvPr/>
      </p:nvGrpSpPr>
      <p:grpSpPr>
        <a:xfrm>
          <a:off x="0" y="0"/>
          <a:ext cx="0" cy="0"/>
          <a:chOff x="0" y="0"/>
          <a:chExt cx="0" cy="0"/>
        </a:xfrm>
      </p:grpSpPr>
      <p:sp>
        <p:nvSpPr>
          <p:cNvPr id="1593" name="Google Shape;1593;p125"/>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dirty="0"/>
              <a:t>Text Alignments: Text-Left</a:t>
            </a:r>
            <a:endParaRPr dirty="0"/>
          </a:p>
        </p:txBody>
      </p:sp>
      <p:sp>
        <p:nvSpPr>
          <p:cNvPr id="1595" name="Google Shape;1595;p125"/>
          <p:cNvSpPr txBox="1"/>
          <p:nvPr/>
        </p:nvSpPr>
        <p:spPr>
          <a:xfrm>
            <a:off x="3328990" y="1447939"/>
            <a:ext cx="9597900" cy="4308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Bootstrap allows to align text to the left side of an HTML page.</a:t>
            </a:r>
            <a:endParaRPr sz="1400" b="0" i="0" u="none" strike="noStrike" cap="none">
              <a:solidFill>
                <a:srgbClr val="3F3F3F"/>
              </a:solidFill>
              <a:latin typeface="Arial"/>
              <a:ea typeface="Arial"/>
              <a:cs typeface="Arial"/>
              <a:sym typeface="Arial"/>
            </a:endParaRPr>
          </a:p>
        </p:txBody>
      </p:sp>
      <p:sp>
        <p:nvSpPr>
          <p:cNvPr id="1596" name="Google Shape;1596;p125"/>
          <p:cNvSpPr/>
          <p:nvPr/>
        </p:nvSpPr>
        <p:spPr>
          <a:xfrm>
            <a:off x="9269032" y="3157563"/>
            <a:ext cx="4732800" cy="3652500"/>
          </a:xfrm>
          <a:prstGeom prst="rect">
            <a:avLst/>
          </a:prstGeom>
          <a:solidFill>
            <a:schemeClr val="lt1"/>
          </a:solidFill>
          <a:ln w="25400" cap="flat"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1597" name="Google Shape;1597;p125"/>
          <p:cNvSpPr txBox="1"/>
          <p:nvPr/>
        </p:nvSpPr>
        <p:spPr>
          <a:xfrm>
            <a:off x="9457559" y="3576390"/>
            <a:ext cx="1827600" cy="831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rgbClr val="3F3F3F"/>
                </a:solidFill>
                <a:latin typeface="Open Sans"/>
                <a:ea typeface="Open Sans"/>
                <a:cs typeface="Open Sans"/>
                <a:sym typeface="Open Sans"/>
              </a:rPr>
              <a:t>Rock Music</a:t>
            </a:r>
            <a:endParaRPr sz="1400" b="0" i="0" u="none" strike="noStrike" cap="none">
              <a:solidFill>
                <a:srgbClr val="3F3F3F"/>
              </a:solidFill>
              <a:latin typeface="Arial"/>
              <a:ea typeface="Arial"/>
              <a:cs typeface="Arial"/>
              <a:sym typeface="Arial"/>
            </a:endParaRPr>
          </a:p>
        </p:txBody>
      </p:sp>
      <p:sp>
        <p:nvSpPr>
          <p:cNvPr id="1598" name="Google Shape;1598;p125"/>
          <p:cNvSpPr txBox="1"/>
          <p:nvPr/>
        </p:nvSpPr>
        <p:spPr>
          <a:xfrm>
            <a:off x="9457559" y="4347681"/>
            <a:ext cx="3960000" cy="430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A popular genre of music.</a:t>
            </a:r>
            <a:endParaRPr sz="1400" b="0" i="0" u="none" strike="noStrike" cap="none">
              <a:solidFill>
                <a:srgbClr val="3F3F3F"/>
              </a:solidFill>
              <a:latin typeface="Arial"/>
              <a:ea typeface="Arial"/>
              <a:cs typeface="Arial"/>
              <a:sym typeface="Arial"/>
            </a:endParaRPr>
          </a:p>
        </p:txBody>
      </p:sp>
      <p:sp>
        <p:nvSpPr>
          <p:cNvPr id="1599" name="Google Shape;1599;p125"/>
          <p:cNvSpPr/>
          <p:nvPr/>
        </p:nvSpPr>
        <p:spPr>
          <a:xfrm>
            <a:off x="9457559" y="5580372"/>
            <a:ext cx="2457600" cy="769500"/>
          </a:xfrm>
          <a:prstGeom prst="roundRect">
            <a:avLst>
              <a:gd name="adj" fmla="val 16667"/>
            </a:avLst>
          </a:prstGeom>
          <a:solidFill>
            <a:schemeClr val="accent1"/>
          </a:solid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Buy</a:t>
            </a:r>
            <a:endParaRPr sz="1400" b="0" i="0" u="none" strike="noStrike" cap="none">
              <a:solidFill>
                <a:srgbClr val="000000"/>
              </a:solidFill>
              <a:latin typeface="Arial"/>
              <a:ea typeface="Arial"/>
              <a:cs typeface="Arial"/>
              <a:sym typeface="Arial"/>
            </a:endParaRPr>
          </a:p>
        </p:txBody>
      </p:sp>
      <p:sp>
        <p:nvSpPr>
          <p:cNvPr id="1600" name="Google Shape;1600;p125"/>
          <p:cNvSpPr txBox="1"/>
          <p:nvPr/>
        </p:nvSpPr>
        <p:spPr>
          <a:xfrm>
            <a:off x="10720070" y="2354926"/>
            <a:ext cx="1682700" cy="4308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Output:</a:t>
            </a:r>
            <a:endParaRPr sz="1400" b="0" i="0" u="none" strike="noStrike" cap="none">
              <a:solidFill>
                <a:srgbClr val="3F3F3F"/>
              </a:solidFill>
              <a:latin typeface="Arial"/>
              <a:ea typeface="Arial"/>
              <a:cs typeface="Arial"/>
              <a:sym typeface="Arial"/>
            </a:endParaRPr>
          </a:p>
        </p:txBody>
      </p:sp>
      <p:grpSp>
        <p:nvGrpSpPr>
          <p:cNvPr id="1601" name="Google Shape;1601;p125"/>
          <p:cNvGrpSpPr/>
          <p:nvPr/>
        </p:nvGrpSpPr>
        <p:grpSpPr>
          <a:xfrm>
            <a:off x="992775" y="3056192"/>
            <a:ext cx="7507065" cy="3754993"/>
            <a:chOff x="5271099" y="2404899"/>
            <a:chExt cx="6127216" cy="3149105"/>
          </a:xfrm>
        </p:grpSpPr>
        <p:sp>
          <p:nvSpPr>
            <p:cNvPr id="1602" name="Google Shape;1602;p125"/>
            <p:cNvSpPr/>
            <p:nvPr/>
          </p:nvSpPr>
          <p:spPr>
            <a:xfrm>
              <a:off x="5271099" y="2874693"/>
              <a:ext cx="6127200" cy="2676000"/>
            </a:xfrm>
            <a:prstGeom prst="rect">
              <a:avLst/>
            </a:prstGeom>
            <a:solidFill>
              <a:srgbClr val="F3F3F3"/>
            </a:solidFill>
            <a:ln w="9525" cap="flat" cmpd="sng">
              <a:solidFill>
                <a:srgbClr val="DBDBDB"/>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72000" marR="0" lvl="0" indent="0" algn="l" rtl="0">
                <a:lnSpc>
                  <a:spcPct val="115000"/>
                </a:lnSpc>
                <a:spcBef>
                  <a:spcPts val="0"/>
                </a:spcBef>
                <a:spcAft>
                  <a:spcPts val="0"/>
                </a:spcAft>
                <a:buClr>
                  <a:schemeClr val="dk1"/>
                </a:buClr>
                <a:buSzPts val="1100"/>
                <a:buFont typeface="Arial"/>
                <a:buNone/>
              </a:pPr>
              <a:r>
                <a:rPr lang="en-US" sz="1600" b="0" i="0" u="none" strike="noStrike" cap="none">
                  <a:solidFill>
                    <a:srgbClr val="3F3F3F"/>
                  </a:solidFill>
                  <a:latin typeface="Courier New"/>
                  <a:ea typeface="Courier New"/>
                  <a:cs typeface="Courier New"/>
                  <a:sym typeface="Courier New"/>
                </a:rPr>
                <a:t>&lt;div class="card" style="width: 18rem;"&gt;</a:t>
              </a:r>
              <a:endParaRPr sz="1600" b="0" i="0" u="none" strike="noStrike" cap="none">
                <a:solidFill>
                  <a:srgbClr val="3F3F3F"/>
                </a:solidFill>
                <a:latin typeface="Courier New"/>
                <a:ea typeface="Courier New"/>
                <a:cs typeface="Courier New"/>
                <a:sym typeface="Courier New"/>
              </a:endParaRPr>
            </a:p>
            <a:p>
              <a:pPr marL="72000" marR="0" lvl="0" indent="0" algn="l" rtl="0">
                <a:lnSpc>
                  <a:spcPct val="115000"/>
                </a:lnSpc>
                <a:spcBef>
                  <a:spcPts val="0"/>
                </a:spcBef>
                <a:spcAft>
                  <a:spcPts val="0"/>
                </a:spcAft>
                <a:buClr>
                  <a:schemeClr val="dk1"/>
                </a:buClr>
                <a:buSzPts val="1100"/>
                <a:buFont typeface="Arial"/>
                <a:buNone/>
              </a:pPr>
              <a:r>
                <a:rPr lang="en-US" sz="1600" b="0" i="0" u="none" strike="noStrike" cap="none">
                  <a:solidFill>
                    <a:srgbClr val="3F3F3F"/>
                  </a:solidFill>
                  <a:latin typeface="Courier New"/>
                  <a:ea typeface="Courier New"/>
                  <a:cs typeface="Courier New"/>
                  <a:sym typeface="Courier New"/>
                </a:rPr>
                <a:t>  &lt;div class="card-body"&gt;</a:t>
              </a:r>
              <a:endParaRPr sz="1600" b="0" i="0" u="none" strike="noStrike" cap="none">
                <a:solidFill>
                  <a:srgbClr val="3F3F3F"/>
                </a:solidFill>
                <a:latin typeface="Courier New"/>
                <a:ea typeface="Courier New"/>
                <a:cs typeface="Courier New"/>
                <a:sym typeface="Courier New"/>
              </a:endParaRPr>
            </a:p>
            <a:p>
              <a:pPr marL="72000" marR="0" lvl="0" indent="0" algn="l" rtl="0">
                <a:lnSpc>
                  <a:spcPct val="115000"/>
                </a:lnSpc>
                <a:spcBef>
                  <a:spcPts val="0"/>
                </a:spcBef>
                <a:spcAft>
                  <a:spcPts val="0"/>
                </a:spcAft>
                <a:buClr>
                  <a:schemeClr val="dk1"/>
                </a:buClr>
                <a:buSzPts val="1100"/>
                <a:buFont typeface="Arial"/>
                <a:buNone/>
              </a:pPr>
              <a:r>
                <a:rPr lang="en-US" sz="1600" b="0" i="0" u="none" strike="noStrike" cap="none">
                  <a:solidFill>
                    <a:srgbClr val="3F3F3F"/>
                  </a:solidFill>
                  <a:latin typeface="Courier New"/>
                  <a:ea typeface="Courier New"/>
                  <a:cs typeface="Courier New"/>
                  <a:sym typeface="Courier New"/>
                </a:rPr>
                <a:t>    &lt;h5 class="card-title"&gt;Rock Music&lt;/h5&gt;</a:t>
              </a:r>
              <a:endParaRPr sz="1600" b="0" i="0" u="none" strike="noStrike" cap="none">
                <a:solidFill>
                  <a:srgbClr val="3F3F3F"/>
                </a:solidFill>
                <a:latin typeface="Courier New"/>
                <a:ea typeface="Courier New"/>
                <a:cs typeface="Courier New"/>
                <a:sym typeface="Courier New"/>
              </a:endParaRPr>
            </a:p>
            <a:p>
              <a:pPr marL="72000" marR="0" lvl="0" indent="0" algn="l" rtl="0">
                <a:lnSpc>
                  <a:spcPct val="115000"/>
                </a:lnSpc>
                <a:spcBef>
                  <a:spcPts val="0"/>
                </a:spcBef>
                <a:spcAft>
                  <a:spcPts val="0"/>
                </a:spcAft>
                <a:buClr>
                  <a:schemeClr val="dk1"/>
                </a:buClr>
                <a:buSzPts val="1100"/>
                <a:buFont typeface="Arial"/>
                <a:buNone/>
              </a:pPr>
              <a:r>
                <a:rPr lang="en-US" sz="1600" b="0" i="0" u="none" strike="noStrike" cap="none">
                  <a:solidFill>
                    <a:srgbClr val="3F3F3F"/>
                  </a:solidFill>
                  <a:latin typeface="Courier New"/>
                  <a:ea typeface="Courier New"/>
                  <a:cs typeface="Courier New"/>
                  <a:sym typeface="Courier New"/>
                </a:rPr>
                <a:t>    &lt;p class="card-text"&gt;A popular genre of music.&lt;/p&gt;</a:t>
              </a:r>
              <a:endParaRPr sz="1600" b="0" i="0" u="none" strike="noStrike" cap="none">
                <a:solidFill>
                  <a:srgbClr val="3F3F3F"/>
                </a:solidFill>
                <a:latin typeface="Courier New"/>
                <a:ea typeface="Courier New"/>
                <a:cs typeface="Courier New"/>
                <a:sym typeface="Courier New"/>
              </a:endParaRPr>
            </a:p>
            <a:p>
              <a:pPr marL="72000" marR="0" lvl="0" indent="0" algn="l" rtl="0">
                <a:lnSpc>
                  <a:spcPct val="115000"/>
                </a:lnSpc>
                <a:spcBef>
                  <a:spcPts val="0"/>
                </a:spcBef>
                <a:spcAft>
                  <a:spcPts val="0"/>
                </a:spcAft>
                <a:buClr>
                  <a:schemeClr val="dk1"/>
                </a:buClr>
                <a:buSzPts val="1100"/>
                <a:buFont typeface="Arial"/>
                <a:buNone/>
              </a:pPr>
              <a:r>
                <a:rPr lang="en-US" sz="1600" b="0" i="0" u="none" strike="noStrike" cap="none">
                  <a:solidFill>
                    <a:srgbClr val="3F3F3F"/>
                  </a:solidFill>
                  <a:latin typeface="Courier New"/>
                  <a:ea typeface="Courier New"/>
                  <a:cs typeface="Courier New"/>
                  <a:sym typeface="Courier New"/>
                </a:rPr>
                <a:t>    &lt;a href="#" class="btn btn-primary"&gt;Buy&lt;/a&gt;</a:t>
              </a:r>
              <a:endParaRPr sz="1600" b="0" i="0" u="none" strike="noStrike" cap="none">
                <a:solidFill>
                  <a:srgbClr val="3F3F3F"/>
                </a:solidFill>
                <a:latin typeface="Courier New"/>
                <a:ea typeface="Courier New"/>
                <a:cs typeface="Courier New"/>
                <a:sym typeface="Courier New"/>
              </a:endParaRPr>
            </a:p>
            <a:p>
              <a:pPr marL="72000" marR="0" lvl="0" indent="0" algn="l" rtl="0">
                <a:lnSpc>
                  <a:spcPct val="115000"/>
                </a:lnSpc>
                <a:spcBef>
                  <a:spcPts val="0"/>
                </a:spcBef>
                <a:spcAft>
                  <a:spcPts val="0"/>
                </a:spcAft>
                <a:buClr>
                  <a:schemeClr val="dk1"/>
                </a:buClr>
                <a:buSzPts val="1100"/>
                <a:buFont typeface="Arial"/>
                <a:buNone/>
              </a:pPr>
              <a:r>
                <a:rPr lang="en-US" sz="1600" b="0" i="0" u="none" strike="noStrike" cap="none">
                  <a:solidFill>
                    <a:srgbClr val="3F3F3F"/>
                  </a:solidFill>
                  <a:latin typeface="Courier New"/>
                  <a:ea typeface="Courier New"/>
                  <a:cs typeface="Courier New"/>
                  <a:sym typeface="Courier New"/>
                </a:rPr>
                <a:t>  &lt;/div&gt;</a:t>
              </a:r>
              <a:endParaRPr sz="1600" b="0" i="0" u="none" strike="noStrike" cap="none">
                <a:solidFill>
                  <a:srgbClr val="3F3F3F"/>
                </a:solidFill>
                <a:latin typeface="Courier New"/>
                <a:ea typeface="Courier New"/>
                <a:cs typeface="Courier New"/>
                <a:sym typeface="Courier New"/>
              </a:endParaRPr>
            </a:p>
            <a:p>
              <a:pPr marL="72000" marR="0" lvl="0" indent="0" algn="l" rtl="0">
                <a:lnSpc>
                  <a:spcPct val="115000"/>
                </a:lnSpc>
                <a:spcBef>
                  <a:spcPts val="0"/>
                </a:spcBef>
                <a:spcAft>
                  <a:spcPts val="0"/>
                </a:spcAft>
                <a:buClr>
                  <a:schemeClr val="dk1"/>
                </a:buClr>
                <a:buSzPts val="1100"/>
                <a:buFont typeface="Arial"/>
                <a:buNone/>
              </a:pPr>
              <a:r>
                <a:rPr lang="en-US" sz="1600" b="0" i="0" u="none" strike="noStrike" cap="none">
                  <a:solidFill>
                    <a:srgbClr val="3F3F3F"/>
                  </a:solidFill>
                  <a:latin typeface="Courier New"/>
                  <a:ea typeface="Courier New"/>
                  <a:cs typeface="Courier New"/>
                  <a:sym typeface="Courier New"/>
                </a:rPr>
                <a:t>&lt;/div&gt;</a:t>
              </a:r>
              <a:endParaRPr sz="1600" b="0" i="0" u="none" strike="noStrike" cap="none">
                <a:solidFill>
                  <a:srgbClr val="3F3F3F"/>
                </a:solidFill>
                <a:latin typeface="Courier New"/>
                <a:ea typeface="Courier New"/>
                <a:cs typeface="Courier New"/>
                <a:sym typeface="Courier New"/>
              </a:endParaRPr>
            </a:p>
          </p:txBody>
        </p:sp>
        <p:sp>
          <p:nvSpPr>
            <p:cNvPr id="1603" name="Google Shape;1603;p125"/>
            <p:cNvSpPr/>
            <p:nvPr/>
          </p:nvSpPr>
          <p:spPr>
            <a:xfrm>
              <a:off x="5271115" y="2404899"/>
              <a:ext cx="6127200" cy="597600"/>
            </a:xfrm>
            <a:prstGeom prst="round2SameRect">
              <a:avLst>
                <a:gd name="adj1" fmla="val 27454"/>
                <a:gd name="adj2" fmla="val 0"/>
              </a:avLst>
            </a:prstGeom>
            <a:solidFill>
              <a:srgbClr val="2E75B5"/>
            </a:solidFill>
            <a:ln w="9525" cap="flat" cmpd="sng">
              <a:solidFill>
                <a:srgbClr val="2E75B5"/>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000" b="1" i="0" u="none" strike="noStrike" cap="none">
                  <a:solidFill>
                    <a:srgbClr val="FFFFFF"/>
                  </a:solidFill>
                  <a:latin typeface="Open Sans"/>
                  <a:ea typeface="Open Sans"/>
                  <a:cs typeface="Open Sans"/>
                  <a:sym typeface="Open Sans"/>
                </a:rPr>
                <a:t>Example:</a:t>
              </a:r>
              <a:endParaRPr sz="2000" b="1" i="0" u="none" strike="noStrike" cap="none">
                <a:solidFill>
                  <a:srgbClr val="FFFFFF"/>
                </a:solidFill>
                <a:latin typeface="Open Sans"/>
                <a:ea typeface="Open Sans"/>
                <a:cs typeface="Open Sans"/>
                <a:sym typeface="Open Sans"/>
              </a:endParaRPr>
            </a:p>
          </p:txBody>
        </p:sp>
        <p:sp>
          <p:nvSpPr>
            <p:cNvPr id="1604" name="Google Shape;1604;p125"/>
            <p:cNvSpPr/>
            <p:nvPr/>
          </p:nvSpPr>
          <p:spPr>
            <a:xfrm>
              <a:off x="5271115" y="5420504"/>
              <a:ext cx="6127200" cy="133500"/>
            </a:xfrm>
            <a:prstGeom prst="rect">
              <a:avLst/>
            </a:prstGeom>
            <a:solidFill>
              <a:srgbClr val="2E75B5"/>
            </a:solidFill>
            <a:ln w="9525" cap="flat" cmpd="sng">
              <a:solidFill>
                <a:srgbClr val="2E75B5"/>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5" name="Brandline_LVC">
            <a:extLst>
              <a:ext uri="{FF2B5EF4-FFF2-40B4-BE49-F238E27FC236}">
                <a16:creationId xmlns:a16="http://schemas.microsoft.com/office/drawing/2014/main" id="{489217EC-2C2C-2B17-D45D-011A00D82398}"/>
              </a:ext>
            </a:extLst>
          </p:cNvPr>
          <p:cNvSpPr/>
          <p:nvPr/>
        </p:nvSpPr>
        <p:spPr>
          <a:xfrm>
            <a:off x="5207000" y="816324"/>
            <a:ext cx="5844064"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1608"/>
        <p:cNvGrpSpPr/>
        <p:nvPr/>
      </p:nvGrpSpPr>
      <p:grpSpPr>
        <a:xfrm>
          <a:off x="0" y="0"/>
          <a:ext cx="0" cy="0"/>
          <a:chOff x="0" y="0"/>
          <a:chExt cx="0" cy="0"/>
        </a:xfrm>
      </p:grpSpPr>
      <p:sp>
        <p:nvSpPr>
          <p:cNvPr id="1609" name="Google Shape;1609;p126"/>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dirty="0"/>
              <a:t>Text Alignments: Text-Center</a:t>
            </a:r>
            <a:endParaRPr dirty="0"/>
          </a:p>
        </p:txBody>
      </p:sp>
      <p:sp>
        <p:nvSpPr>
          <p:cNvPr id="1611" name="Google Shape;1611;p126"/>
          <p:cNvSpPr txBox="1"/>
          <p:nvPr/>
        </p:nvSpPr>
        <p:spPr>
          <a:xfrm>
            <a:off x="3210940" y="1534952"/>
            <a:ext cx="9834000" cy="4308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dirty="0">
                <a:solidFill>
                  <a:srgbClr val="3F3F3F"/>
                </a:solidFill>
                <a:latin typeface="Open Sans"/>
                <a:ea typeface="Open Sans"/>
                <a:cs typeface="Open Sans"/>
                <a:sym typeface="Open Sans"/>
              </a:rPr>
              <a:t>Bootstrap allows to align the text to the center of an HTML page.</a:t>
            </a:r>
            <a:endParaRPr sz="1400" b="0" i="0" u="none" strike="noStrike" cap="none" dirty="0">
              <a:solidFill>
                <a:srgbClr val="3F3F3F"/>
              </a:solidFill>
              <a:latin typeface="Arial"/>
              <a:ea typeface="Arial"/>
              <a:cs typeface="Arial"/>
              <a:sym typeface="Arial"/>
            </a:endParaRPr>
          </a:p>
        </p:txBody>
      </p:sp>
      <p:sp>
        <p:nvSpPr>
          <p:cNvPr id="1612" name="Google Shape;1612;p126"/>
          <p:cNvSpPr/>
          <p:nvPr/>
        </p:nvSpPr>
        <p:spPr>
          <a:xfrm>
            <a:off x="9269032" y="3157563"/>
            <a:ext cx="4732800" cy="3652500"/>
          </a:xfrm>
          <a:prstGeom prst="rect">
            <a:avLst/>
          </a:prstGeom>
          <a:solidFill>
            <a:schemeClr val="lt1"/>
          </a:solidFill>
          <a:ln w="25400" cap="flat"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1613" name="Google Shape;1613;p126"/>
          <p:cNvSpPr txBox="1"/>
          <p:nvPr/>
        </p:nvSpPr>
        <p:spPr>
          <a:xfrm>
            <a:off x="10720068" y="2354926"/>
            <a:ext cx="1946100" cy="4308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Output:</a:t>
            </a:r>
            <a:endParaRPr sz="1400" b="0" i="0" u="none" strike="noStrike" cap="none">
              <a:solidFill>
                <a:srgbClr val="3F3F3F"/>
              </a:solidFill>
              <a:latin typeface="Arial"/>
              <a:ea typeface="Arial"/>
              <a:cs typeface="Arial"/>
              <a:sym typeface="Arial"/>
            </a:endParaRPr>
          </a:p>
        </p:txBody>
      </p:sp>
      <p:sp>
        <p:nvSpPr>
          <p:cNvPr id="1614" name="Google Shape;1614;p126"/>
          <p:cNvSpPr txBox="1"/>
          <p:nvPr/>
        </p:nvSpPr>
        <p:spPr>
          <a:xfrm>
            <a:off x="10523682" y="3580377"/>
            <a:ext cx="1827600" cy="8310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a:solidFill>
                  <a:srgbClr val="3F3F3F"/>
                </a:solidFill>
                <a:latin typeface="Open Sans"/>
                <a:ea typeface="Open Sans"/>
                <a:cs typeface="Open Sans"/>
                <a:sym typeface="Open Sans"/>
              </a:rPr>
              <a:t>Rock Music</a:t>
            </a:r>
            <a:endParaRPr sz="1400" b="0" i="0" u="none" strike="noStrike" cap="none">
              <a:solidFill>
                <a:srgbClr val="3F3F3F"/>
              </a:solidFill>
              <a:latin typeface="Arial"/>
              <a:ea typeface="Arial"/>
              <a:cs typeface="Arial"/>
              <a:sym typeface="Arial"/>
            </a:endParaRPr>
          </a:p>
        </p:txBody>
      </p:sp>
      <p:sp>
        <p:nvSpPr>
          <p:cNvPr id="1615" name="Google Shape;1615;p126"/>
          <p:cNvSpPr txBox="1"/>
          <p:nvPr/>
        </p:nvSpPr>
        <p:spPr>
          <a:xfrm>
            <a:off x="9655394" y="4350663"/>
            <a:ext cx="3960000" cy="4308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A popular genre of music.</a:t>
            </a:r>
            <a:endParaRPr sz="1400" b="0" i="0" u="none" strike="noStrike" cap="none">
              <a:solidFill>
                <a:srgbClr val="3F3F3F"/>
              </a:solidFill>
              <a:latin typeface="Arial"/>
              <a:ea typeface="Arial"/>
              <a:cs typeface="Arial"/>
              <a:sym typeface="Arial"/>
            </a:endParaRPr>
          </a:p>
        </p:txBody>
      </p:sp>
      <p:sp>
        <p:nvSpPr>
          <p:cNvPr id="1616" name="Google Shape;1616;p126"/>
          <p:cNvSpPr/>
          <p:nvPr/>
        </p:nvSpPr>
        <p:spPr>
          <a:xfrm>
            <a:off x="10208829" y="5580372"/>
            <a:ext cx="2457600" cy="769500"/>
          </a:xfrm>
          <a:prstGeom prst="roundRect">
            <a:avLst>
              <a:gd name="adj" fmla="val 16667"/>
            </a:avLst>
          </a:prstGeom>
          <a:solidFill>
            <a:schemeClr val="accent1"/>
          </a:solid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Buy</a:t>
            </a:r>
            <a:endParaRPr sz="1400" b="0" i="0" u="none" strike="noStrike" cap="none">
              <a:solidFill>
                <a:srgbClr val="000000"/>
              </a:solidFill>
              <a:latin typeface="Arial"/>
              <a:ea typeface="Arial"/>
              <a:cs typeface="Arial"/>
              <a:sym typeface="Arial"/>
            </a:endParaRPr>
          </a:p>
        </p:txBody>
      </p:sp>
      <p:grpSp>
        <p:nvGrpSpPr>
          <p:cNvPr id="1617" name="Google Shape;1617;p126"/>
          <p:cNvGrpSpPr/>
          <p:nvPr/>
        </p:nvGrpSpPr>
        <p:grpSpPr>
          <a:xfrm>
            <a:off x="992775" y="3056192"/>
            <a:ext cx="7507065" cy="3754993"/>
            <a:chOff x="5271099" y="2404899"/>
            <a:chExt cx="6127216" cy="3149105"/>
          </a:xfrm>
        </p:grpSpPr>
        <p:sp>
          <p:nvSpPr>
            <p:cNvPr id="1618" name="Google Shape;1618;p126"/>
            <p:cNvSpPr/>
            <p:nvPr/>
          </p:nvSpPr>
          <p:spPr>
            <a:xfrm>
              <a:off x="5271099" y="2874693"/>
              <a:ext cx="6127200" cy="2676000"/>
            </a:xfrm>
            <a:prstGeom prst="rect">
              <a:avLst/>
            </a:prstGeom>
            <a:solidFill>
              <a:srgbClr val="F3F3F3"/>
            </a:solidFill>
            <a:ln w="9525" cap="flat" cmpd="sng">
              <a:solidFill>
                <a:srgbClr val="DBDBDB"/>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72000" marR="0" lvl="0" indent="0" algn="l" rtl="0">
                <a:lnSpc>
                  <a:spcPct val="115000"/>
                </a:lnSpc>
                <a:spcBef>
                  <a:spcPts val="0"/>
                </a:spcBef>
                <a:spcAft>
                  <a:spcPts val="0"/>
                </a:spcAft>
                <a:buClr>
                  <a:schemeClr val="dk1"/>
                </a:buClr>
                <a:buSzPts val="1100"/>
                <a:buFont typeface="Arial"/>
                <a:buNone/>
              </a:pPr>
              <a:r>
                <a:rPr lang="en-US" sz="1600" b="0" i="0" u="none" strike="noStrike" cap="none">
                  <a:solidFill>
                    <a:srgbClr val="3F3F3F"/>
                  </a:solidFill>
                  <a:latin typeface="Courier New"/>
                  <a:ea typeface="Courier New"/>
                  <a:cs typeface="Courier New"/>
                  <a:sym typeface="Courier New"/>
                </a:rPr>
                <a:t>&lt;div class="card text-center" style="width: 18rem;"&gt;</a:t>
              </a:r>
              <a:endParaRPr sz="1600" b="0" i="0" u="none" strike="noStrike" cap="none">
                <a:solidFill>
                  <a:srgbClr val="3F3F3F"/>
                </a:solidFill>
                <a:latin typeface="Courier New"/>
                <a:ea typeface="Courier New"/>
                <a:cs typeface="Courier New"/>
                <a:sym typeface="Courier New"/>
              </a:endParaRPr>
            </a:p>
            <a:p>
              <a:pPr marL="72000" marR="0" lvl="0" indent="0" algn="l" rtl="0">
                <a:lnSpc>
                  <a:spcPct val="115000"/>
                </a:lnSpc>
                <a:spcBef>
                  <a:spcPts val="0"/>
                </a:spcBef>
                <a:spcAft>
                  <a:spcPts val="0"/>
                </a:spcAft>
                <a:buClr>
                  <a:schemeClr val="dk1"/>
                </a:buClr>
                <a:buSzPts val="1100"/>
                <a:buFont typeface="Arial"/>
                <a:buNone/>
              </a:pPr>
              <a:r>
                <a:rPr lang="en-US" sz="1600" b="0" i="0" u="none" strike="noStrike" cap="none">
                  <a:solidFill>
                    <a:srgbClr val="3F3F3F"/>
                  </a:solidFill>
                  <a:latin typeface="Courier New"/>
                  <a:ea typeface="Courier New"/>
                  <a:cs typeface="Courier New"/>
                  <a:sym typeface="Courier New"/>
                </a:rPr>
                <a:t>  &lt;div class="card-body"&gt;</a:t>
              </a:r>
              <a:endParaRPr sz="1600" b="0" i="0" u="none" strike="noStrike" cap="none">
                <a:solidFill>
                  <a:srgbClr val="3F3F3F"/>
                </a:solidFill>
                <a:latin typeface="Courier New"/>
                <a:ea typeface="Courier New"/>
                <a:cs typeface="Courier New"/>
                <a:sym typeface="Courier New"/>
              </a:endParaRPr>
            </a:p>
            <a:p>
              <a:pPr marL="72000" marR="0" lvl="0" indent="0" algn="l" rtl="0">
                <a:lnSpc>
                  <a:spcPct val="115000"/>
                </a:lnSpc>
                <a:spcBef>
                  <a:spcPts val="0"/>
                </a:spcBef>
                <a:spcAft>
                  <a:spcPts val="0"/>
                </a:spcAft>
                <a:buClr>
                  <a:schemeClr val="dk1"/>
                </a:buClr>
                <a:buSzPts val="1100"/>
                <a:buFont typeface="Arial"/>
                <a:buNone/>
              </a:pPr>
              <a:r>
                <a:rPr lang="en-US" sz="1600" b="0" i="0" u="none" strike="noStrike" cap="none">
                  <a:solidFill>
                    <a:srgbClr val="3F3F3F"/>
                  </a:solidFill>
                  <a:latin typeface="Courier New"/>
                  <a:ea typeface="Courier New"/>
                  <a:cs typeface="Courier New"/>
                  <a:sym typeface="Courier New"/>
                </a:rPr>
                <a:t>    &lt;h5 class="card-title"&gt;Rock Music&lt;/h5&gt;</a:t>
              </a:r>
              <a:endParaRPr sz="1600" b="0" i="0" u="none" strike="noStrike" cap="none">
                <a:solidFill>
                  <a:srgbClr val="3F3F3F"/>
                </a:solidFill>
                <a:latin typeface="Courier New"/>
                <a:ea typeface="Courier New"/>
                <a:cs typeface="Courier New"/>
                <a:sym typeface="Courier New"/>
              </a:endParaRPr>
            </a:p>
            <a:p>
              <a:pPr marL="72000" marR="0" lvl="0" indent="0" algn="l" rtl="0">
                <a:lnSpc>
                  <a:spcPct val="115000"/>
                </a:lnSpc>
                <a:spcBef>
                  <a:spcPts val="0"/>
                </a:spcBef>
                <a:spcAft>
                  <a:spcPts val="0"/>
                </a:spcAft>
                <a:buClr>
                  <a:schemeClr val="dk1"/>
                </a:buClr>
                <a:buSzPts val="1100"/>
                <a:buFont typeface="Arial"/>
                <a:buNone/>
              </a:pPr>
              <a:r>
                <a:rPr lang="en-US" sz="1600" b="0" i="0" u="none" strike="noStrike" cap="none">
                  <a:solidFill>
                    <a:srgbClr val="3F3F3F"/>
                  </a:solidFill>
                  <a:latin typeface="Courier New"/>
                  <a:ea typeface="Courier New"/>
                  <a:cs typeface="Courier New"/>
                  <a:sym typeface="Courier New"/>
                </a:rPr>
                <a:t>    &lt;p class="card-text"&gt;A popular genre of music.&lt;/p&gt;</a:t>
              </a:r>
              <a:endParaRPr sz="1600" b="0" i="0" u="none" strike="noStrike" cap="none">
                <a:solidFill>
                  <a:srgbClr val="3F3F3F"/>
                </a:solidFill>
                <a:latin typeface="Courier New"/>
                <a:ea typeface="Courier New"/>
                <a:cs typeface="Courier New"/>
                <a:sym typeface="Courier New"/>
              </a:endParaRPr>
            </a:p>
            <a:p>
              <a:pPr marL="72000" marR="0" lvl="0" indent="0" algn="l" rtl="0">
                <a:lnSpc>
                  <a:spcPct val="115000"/>
                </a:lnSpc>
                <a:spcBef>
                  <a:spcPts val="0"/>
                </a:spcBef>
                <a:spcAft>
                  <a:spcPts val="0"/>
                </a:spcAft>
                <a:buClr>
                  <a:schemeClr val="dk1"/>
                </a:buClr>
                <a:buSzPts val="1100"/>
                <a:buFont typeface="Arial"/>
                <a:buNone/>
              </a:pPr>
              <a:r>
                <a:rPr lang="en-US" sz="1600" b="0" i="0" u="none" strike="noStrike" cap="none">
                  <a:solidFill>
                    <a:srgbClr val="3F3F3F"/>
                  </a:solidFill>
                  <a:latin typeface="Courier New"/>
                  <a:ea typeface="Courier New"/>
                  <a:cs typeface="Courier New"/>
                  <a:sym typeface="Courier New"/>
                </a:rPr>
                <a:t>    &lt;a href="#" class="btn btn-primary"&gt;Buy&lt;/a&gt;</a:t>
              </a:r>
              <a:endParaRPr sz="1600" b="0" i="0" u="none" strike="noStrike" cap="none">
                <a:solidFill>
                  <a:srgbClr val="3F3F3F"/>
                </a:solidFill>
                <a:latin typeface="Courier New"/>
                <a:ea typeface="Courier New"/>
                <a:cs typeface="Courier New"/>
                <a:sym typeface="Courier New"/>
              </a:endParaRPr>
            </a:p>
            <a:p>
              <a:pPr marL="72000" marR="0" lvl="0" indent="0" algn="l" rtl="0">
                <a:lnSpc>
                  <a:spcPct val="115000"/>
                </a:lnSpc>
                <a:spcBef>
                  <a:spcPts val="0"/>
                </a:spcBef>
                <a:spcAft>
                  <a:spcPts val="0"/>
                </a:spcAft>
                <a:buClr>
                  <a:schemeClr val="dk1"/>
                </a:buClr>
                <a:buSzPts val="1100"/>
                <a:buFont typeface="Arial"/>
                <a:buNone/>
              </a:pPr>
              <a:r>
                <a:rPr lang="en-US" sz="1600" b="0" i="0" u="none" strike="noStrike" cap="none">
                  <a:solidFill>
                    <a:srgbClr val="3F3F3F"/>
                  </a:solidFill>
                  <a:latin typeface="Courier New"/>
                  <a:ea typeface="Courier New"/>
                  <a:cs typeface="Courier New"/>
                  <a:sym typeface="Courier New"/>
                </a:rPr>
                <a:t>  &lt;/div&gt;</a:t>
              </a:r>
              <a:endParaRPr sz="1600" b="0" i="0" u="none" strike="noStrike" cap="none">
                <a:solidFill>
                  <a:srgbClr val="3F3F3F"/>
                </a:solidFill>
                <a:latin typeface="Courier New"/>
                <a:ea typeface="Courier New"/>
                <a:cs typeface="Courier New"/>
                <a:sym typeface="Courier New"/>
              </a:endParaRPr>
            </a:p>
            <a:p>
              <a:pPr marL="72000" marR="0" lvl="0" indent="0" algn="l" rtl="0">
                <a:lnSpc>
                  <a:spcPct val="115000"/>
                </a:lnSpc>
                <a:spcBef>
                  <a:spcPts val="0"/>
                </a:spcBef>
                <a:spcAft>
                  <a:spcPts val="0"/>
                </a:spcAft>
                <a:buClr>
                  <a:schemeClr val="dk1"/>
                </a:buClr>
                <a:buSzPts val="1100"/>
                <a:buFont typeface="Arial"/>
                <a:buNone/>
              </a:pPr>
              <a:r>
                <a:rPr lang="en-US" sz="1600" b="0" i="0" u="none" strike="noStrike" cap="none">
                  <a:solidFill>
                    <a:srgbClr val="3F3F3F"/>
                  </a:solidFill>
                  <a:latin typeface="Courier New"/>
                  <a:ea typeface="Courier New"/>
                  <a:cs typeface="Courier New"/>
                  <a:sym typeface="Courier New"/>
                </a:rPr>
                <a:t>&lt;/div&gt;</a:t>
              </a:r>
              <a:endParaRPr sz="1600" b="0" i="0" u="none" strike="noStrike" cap="none">
                <a:solidFill>
                  <a:srgbClr val="3F3F3F"/>
                </a:solidFill>
                <a:latin typeface="Courier New"/>
                <a:ea typeface="Courier New"/>
                <a:cs typeface="Courier New"/>
                <a:sym typeface="Courier New"/>
              </a:endParaRPr>
            </a:p>
          </p:txBody>
        </p:sp>
        <p:sp>
          <p:nvSpPr>
            <p:cNvPr id="1619" name="Google Shape;1619;p126"/>
            <p:cNvSpPr/>
            <p:nvPr/>
          </p:nvSpPr>
          <p:spPr>
            <a:xfrm>
              <a:off x="5271115" y="2404899"/>
              <a:ext cx="6127200" cy="597600"/>
            </a:xfrm>
            <a:prstGeom prst="round2SameRect">
              <a:avLst>
                <a:gd name="adj1" fmla="val 27454"/>
                <a:gd name="adj2" fmla="val 0"/>
              </a:avLst>
            </a:prstGeom>
            <a:solidFill>
              <a:srgbClr val="2E75B5"/>
            </a:solidFill>
            <a:ln w="9525" cap="flat" cmpd="sng">
              <a:solidFill>
                <a:srgbClr val="2E75B5"/>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000" b="1" i="0" u="none" strike="noStrike" cap="none">
                  <a:solidFill>
                    <a:srgbClr val="FFFFFF"/>
                  </a:solidFill>
                  <a:latin typeface="Open Sans"/>
                  <a:ea typeface="Open Sans"/>
                  <a:cs typeface="Open Sans"/>
                  <a:sym typeface="Open Sans"/>
                </a:rPr>
                <a:t>Example:</a:t>
              </a:r>
              <a:endParaRPr sz="2000" b="1" i="0" u="none" strike="noStrike" cap="none">
                <a:solidFill>
                  <a:srgbClr val="FFFFFF"/>
                </a:solidFill>
                <a:latin typeface="Open Sans"/>
                <a:ea typeface="Open Sans"/>
                <a:cs typeface="Open Sans"/>
                <a:sym typeface="Open Sans"/>
              </a:endParaRPr>
            </a:p>
          </p:txBody>
        </p:sp>
        <p:sp>
          <p:nvSpPr>
            <p:cNvPr id="1620" name="Google Shape;1620;p126"/>
            <p:cNvSpPr/>
            <p:nvPr/>
          </p:nvSpPr>
          <p:spPr>
            <a:xfrm>
              <a:off x="5271115" y="5420504"/>
              <a:ext cx="6127200" cy="133500"/>
            </a:xfrm>
            <a:prstGeom prst="rect">
              <a:avLst/>
            </a:prstGeom>
            <a:solidFill>
              <a:srgbClr val="2E75B5"/>
            </a:solidFill>
            <a:ln w="9525" cap="flat" cmpd="sng">
              <a:solidFill>
                <a:srgbClr val="2E75B5"/>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5" name="Brandline_LVC">
            <a:extLst>
              <a:ext uri="{FF2B5EF4-FFF2-40B4-BE49-F238E27FC236}">
                <a16:creationId xmlns:a16="http://schemas.microsoft.com/office/drawing/2014/main" id="{0A42C534-EE10-65AE-3182-8C7525D145F3}"/>
              </a:ext>
            </a:extLst>
          </p:cNvPr>
          <p:cNvSpPr/>
          <p:nvPr/>
        </p:nvSpPr>
        <p:spPr>
          <a:xfrm>
            <a:off x="4902200" y="816324"/>
            <a:ext cx="6459220"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1624"/>
        <p:cNvGrpSpPr/>
        <p:nvPr/>
      </p:nvGrpSpPr>
      <p:grpSpPr>
        <a:xfrm>
          <a:off x="0" y="0"/>
          <a:ext cx="0" cy="0"/>
          <a:chOff x="0" y="0"/>
          <a:chExt cx="0" cy="0"/>
        </a:xfrm>
      </p:grpSpPr>
      <p:sp>
        <p:nvSpPr>
          <p:cNvPr id="1625" name="Google Shape;1625;p127"/>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dirty="0"/>
              <a:t>Text Alignments: Text-Right</a:t>
            </a:r>
          </a:p>
        </p:txBody>
      </p:sp>
      <p:sp>
        <p:nvSpPr>
          <p:cNvPr id="1627" name="Google Shape;1627;p127"/>
          <p:cNvSpPr txBox="1"/>
          <p:nvPr/>
        </p:nvSpPr>
        <p:spPr>
          <a:xfrm>
            <a:off x="3010840" y="1517157"/>
            <a:ext cx="10234200" cy="4308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Bootstrap allows to align the text to the right side of an HTML page.</a:t>
            </a:r>
            <a:endParaRPr sz="1400" b="0" i="0" u="none" strike="noStrike" cap="none">
              <a:solidFill>
                <a:srgbClr val="3F3F3F"/>
              </a:solidFill>
              <a:latin typeface="Arial"/>
              <a:ea typeface="Arial"/>
              <a:cs typeface="Arial"/>
              <a:sym typeface="Arial"/>
            </a:endParaRPr>
          </a:p>
        </p:txBody>
      </p:sp>
      <p:grpSp>
        <p:nvGrpSpPr>
          <p:cNvPr id="1633" name="Google Shape;1633;p127"/>
          <p:cNvGrpSpPr/>
          <p:nvPr/>
        </p:nvGrpSpPr>
        <p:grpSpPr>
          <a:xfrm>
            <a:off x="992775" y="3056192"/>
            <a:ext cx="7507065" cy="3754993"/>
            <a:chOff x="5271099" y="2404899"/>
            <a:chExt cx="6127216" cy="3149105"/>
          </a:xfrm>
        </p:grpSpPr>
        <p:sp>
          <p:nvSpPr>
            <p:cNvPr id="1634" name="Google Shape;1634;p127"/>
            <p:cNvSpPr/>
            <p:nvPr/>
          </p:nvSpPr>
          <p:spPr>
            <a:xfrm>
              <a:off x="5271099" y="2874693"/>
              <a:ext cx="6127200" cy="2676000"/>
            </a:xfrm>
            <a:prstGeom prst="rect">
              <a:avLst/>
            </a:prstGeom>
            <a:solidFill>
              <a:srgbClr val="F3F3F3"/>
            </a:solidFill>
            <a:ln w="9525" cap="flat" cmpd="sng">
              <a:solidFill>
                <a:srgbClr val="DBDBDB"/>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72000" marR="0" lvl="0" indent="0" algn="l" rtl="0">
                <a:lnSpc>
                  <a:spcPct val="115000"/>
                </a:lnSpc>
                <a:spcBef>
                  <a:spcPts val="0"/>
                </a:spcBef>
                <a:spcAft>
                  <a:spcPts val="0"/>
                </a:spcAft>
                <a:buClr>
                  <a:schemeClr val="dk1"/>
                </a:buClr>
                <a:buSzPts val="1100"/>
                <a:buFont typeface="Arial"/>
                <a:buNone/>
              </a:pPr>
              <a:r>
                <a:rPr lang="en-US" sz="1600" b="0" i="0" u="none" strike="noStrike" cap="none">
                  <a:solidFill>
                    <a:srgbClr val="3F3F3F"/>
                  </a:solidFill>
                  <a:latin typeface="Courier New"/>
                  <a:ea typeface="Courier New"/>
                  <a:cs typeface="Courier New"/>
                  <a:sym typeface="Courier New"/>
                </a:rPr>
                <a:t>&lt;div class="card text-right" style="width: 18rem;"&gt;</a:t>
              </a:r>
              <a:endParaRPr sz="1600" b="0" i="0" u="none" strike="noStrike" cap="none">
                <a:solidFill>
                  <a:srgbClr val="3F3F3F"/>
                </a:solidFill>
                <a:latin typeface="Courier New"/>
                <a:ea typeface="Courier New"/>
                <a:cs typeface="Courier New"/>
                <a:sym typeface="Courier New"/>
              </a:endParaRPr>
            </a:p>
            <a:p>
              <a:pPr marL="72000" marR="0" lvl="0" indent="0" algn="l" rtl="0">
                <a:lnSpc>
                  <a:spcPct val="115000"/>
                </a:lnSpc>
                <a:spcBef>
                  <a:spcPts val="0"/>
                </a:spcBef>
                <a:spcAft>
                  <a:spcPts val="0"/>
                </a:spcAft>
                <a:buClr>
                  <a:schemeClr val="dk1"/>
                </a:buClr>
                <a:buSzPts val="1100"/>
                <a:buFont typeface="Arial"/>
                <a:buNone/>
              </a:pPr>
              <a:r>
                <a:rPr lang="en-US" sz="1600" b="0" i="0" u="none" strike="noStrike" cap="none">
                  <a:solidFill>
                    <a:srgbClr val="3F3F3F"/>
                  </a:solidFill>
                  <a:latin typeface="Courier New"/>
                  <a:ea typeface="Courier New"/>
                  <a:cs typeface="Courier New"/>
                  <a:sym typeface="Courier New"/>
                </a:rPr>
                <a:t>  &lt;div class="card-body"&gt;</a:t>
              </a:r>
              <a:endParaRPr sz="1600" b="0" i="0" u="none" strike="noStrike" cap="none">
                <a:solidFill>
                  <a:srgbClr val="3F3F3F"/>
                </a:solidFill>
                <a:latin typeface="Courier New"/>
                <a:ea typeface="Courier New"/>
                <a:cs typeface="Courier New"/>
                <a:sym typeface="Courier New"/>
              </a:endParaRPr>
            </a:p>
            <a:p>
              <a:pPr marL="72000" marR="0" lvl="0" indent="0" algn="l" rtl="0">
                <a:lnSpc>
                  <a:spcPct val="115000"/>
                </a:lnSpc>
                <a:spcBef>
                  <a:spcPts val="0"/>
                </a:spcBef>
                <a:spcAft>
                  <a:spcPts val="0"/>
                </a:spcAft>
                <a:buClr>
                  <a:schemeClr val="dk1"/>
                </a:buClr>
                <a:buSzPts val="1100"/>
                <a:buFont typeface="Arial"/>
                <a:buNone/>
              </a:pPr>
              <a:r>
                <a:rPr lang="en-US" sz="1600" b="0" i="0" u="none" strike="noStrike" cap="none">
                  <a:solidFill>
                    <a:srgbClr val="3F3F3F"/>
                  </a:solidFill>
                  <a:latin typeface="Courier New"/>
                  <a:ea typeface="Courier New"/>
                  <a:cs typeface="Courier New"/>
                  <a:sym typeface="Courier New"/>
                </a:rPr>
                <a:t>    &lt;h5 class="card-title"&gt;Rock Music&lt;/h5&gt;</a:t>
              </a:r>
              <a:endParaRPr sz="1600" b="0" i="0" u="none" strike="noStrike" cap="none">
                <a:solidFill>
                  <a:srgbClr val="3F3F3F"/>
                </a:solidFill>
                <a:latin typeface="Courier New"/>
                <a:ea typeface="Courier New"/>
                <a:cs typeface="Courier New"/>
                <a:sym typeface="Courier New"/>
              </a:endParaRPr>
            </a:p>
            <a:p>
              <a:pPr marL="72000" marR="0" lvl="0" indent="0" algn="l" rtl="0">
                <a:lnSpc>
                  <a:spcPct val="115000"/>
                </a:lnSpc>
                <a:spcBef>
                  <a:spcPts val="0"/>
                </a:spcBef>
                <a:spcAft>
                  <a:spcPts val="0"/>
                </a:spcAft>
                <a:buClr>
                  <a:schemeClr val="dk1"/>
                </a:buClr>
                <a:buSzPts val="1100"/>
                <a:buFont typeface="Arial"/>
                <a:buNone/>
              </a:pPr>
              <a:r>
                <a:rPr lang="en-US" sz="1600" b="0" i="0" u="none" strike="noStrike" cap="none">
                  <a:solidFill>
                    <a:srgbClr val="3F3F3F"/>
                  </a:solidFill>
                  <a:latin typeface="Courier New"/>
                  <a:ea typeface="Courier New"/>
                  <a:cs typeface="Courier New"/>
                  <a:sym typeface="Courier New"/>
                </a:rPr>
                <a:t>    &lt;p class="card-text"&gt;A popular genre of music.&lt;/p&gt;</a:t>
              </a:r>
              <a:endParaRPr sz="1600" b="0" i="0" u="none" strike="noStrike" cap="none">
                <a:solidFill>
                  <a:srgbClr val="3F3F3F"/>
                </a:solidFill>
                <a:latin typeface="Courier New"/>
                <a:ea typeface="Courier New"/>
                <a:cs typeface="Courier New"/>
                <a:sym typeface="Courier New"/>
              </a:endParaRPr>
            </a:p>
            <a:p>
              <a:pPr marL="72000" marR="0" lvl="0" indent="0" algn="l" rtl="0">
                <a:lnSpc>
                  <a:spcPct val="115000"/>
                </a:lnSpc>
                <a:spcBef>
                  <a:spcPts val="0"/>
                </a:spcBef>
                <a:spcAft>
                  <a:spcPts val="0"/>
                </a:spcAft>
                <a:buClr>
                  <a:schemeClr val="dk1"/>
                </a:buClr>
                <a:buSzPts val="1100"/>
                <a:buFont typeface="Arial"/>
                <a:buNone/>
              </a:pPr>
              <a:r>
                <a:rPr lang="en-US" sz="1600" b="0" i="0" u="none" strike="noStrike" cap="none">
                  <a:solidFill>
                    <a:srgbClr val="3F3F3F"/>
                  </a:solidFill>
                  <a:latin typeface="Courier New"/>
                  <a:ea typeface="Courier New"/>
                  <a:cs typeface="Courier New"/>
                  <a:sym typeface="Courier New"/>
                </a:rPr>
                <a:t>    &lt;a href="#" class="btn btn-primary"&gt;Buy&lt;/a&gt;</a:t>
              </a:r>
              <a:endParaRPr sz="1600" b="0" i="0" u="none" strike="noStrike" cap="none">
                <a:solidFill>
                  <a:srgbClr val="3F3F3F"/>
                </a:solidFill>
                <a:latin typeface="Courier New"/>
                <a:ea typeface="Courier New"/>
                <a:cs typeface="Courier New"/>
                <a:sym typeface="Courier New"/>
              </a:endParaRPr>
            </a:p>
            <a:p>
              <a:pPr marL="72000" marR="0" lvl="0" indent="0" algn="l" rtl="0">
                <a:lnSpc>
                  <a:spcPct val="115000"/>
                </a:lnSpc>
                <a:spcBef>
                  <a:spcPts val="0"/>
                </a:spcBef>
                <a:spcAft>
                  <a:spcPts val="0"/>
                </a:spcAft>
                <a:buClr>
                  <a:schemeClr val="dk1"/>
                </a:buClr>
                <a:buSzPts val="1100"/>
                <a:buFont typeface="Arial"/>
                <a:buNone/>
              </a:pPr>
              <a:r>
                <a:rPr lang="en-US" sz="1600" b="0" i="0" u="none" strike="noStrike" cap="none">
                  <a:solidFill>
                    <a:srgbClr val="3F3F3F"/>
                  </a:solidFill>
                  <a:latin typeface="Courier New"/>
                  <a:ea typeface="Courier New"/>
                  <a:cs typeface="Courier New"/>
                  <a:sym typeface="Courier New"/>
                </a:rPr>
                <a:t>  &lt;/div&gt;</a:t>
              </a:r>
              <a:endParaRPr sz="1600" b="0" i="0" u="none" strike="noStrike" cap="none">
                <a:solidFill>
                  <a:srgbClr val="3F3F3F"/>
                </a:solidFill>
                <a:latin typeface="Courier New"/>
                <a:ea typeface="Courier New"/>
                <a:cs typeface="Courier New"/>
                <a:sym typeface="Courier New"/>
              </a:endParaRPr>
            </a:p>
            <a:p>
              <a:pPr marL="72000" marR="0" lvl="0" indent="0" algn="l" rtl="0">
                <a:lnSpc>
                  <a:spcPct val="115000"/>
                </a:lnSpc>
                <a:spcBef>
                  <a:spcPts val="0"/>
                </a:spcBef>
                <a:spcAft>
                  <a:spcPts val="0"/>
                </a:spcAft>
                <a:buClr>
                  <a:schemeClr val="dk1"/>
                </a:buClr>
                <a:buSzPts val="1100"/>
                <a:buFont typeface="Arial"/>
                <a:buNone/>
              </a:pPr>
              <a:r>
                <a:rPr lang="en-US" sz="1600" b="0" i="0" u="none" strike="noStrike" cap="none">
                  <a:solidFill>
                    <a:srgbClr val="3F3F3F"/>
                  </a:solidFill>
                  <a:latin typeface="Courier New"/>
                  <a:ea typeface="Courier New"/>
                  <a:cs typeface="Courier New"/>
                  <a:sym typeface="Courier New"/>
                </a:rPr>
                <a:t>&lt;/div&gt;</a:t>
              </a:r>
              <a:endParaRPr sz="1600" b="0" i="0" u="none" strike="noStrike" cap="none">
                <a:solidFill>
                  <a:srgbClr val="3F3F3F"/>
                </a:solidFill>
                <a:latin typeface="Courier New"/>
                <a:ea typeface="Courier New"/>
                <a:cs typeface="Courier New"/>
                <a:sym typeface="Courier New"/>
              </a:endParaRPr>
            </a:p>
          </p:txBody>
        </p:sp>
        <p:sp>
          <p:nvSpPr>
            <p:cNvPr id="1635" name="Google Shape;1635;p127"/>
            <p:cNvSpPr/>
            <p:nvPr/>
          </p:nvSpPr>
          <p:spPr>
            <a:xfrm>
              <a:off x="5271115" y="2404899"/>
              <a:ext cx="6127200" cy="597600"/>
            </a:xfrm>
            <a:prstGeom prst="round2SameRect">
              <a:avLst>
                <a:gd name="adj1" fmla="val 27454"/>
                <a:gd name="adj2" fmla="val 0"/>
              </a:avLst>
            </a:prstGeom>
            <a:solidFill>
              <a:srgbClr val="2E75B5"/>
            </a:solidFill>
            <a:ln w="9525" cap="flat" cmpd="sng">
              <a:solidFill>
                <a:srgbClr val="2E75B5"/>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000" b="1" i="0" u="none" strike="noStrike" cap="none">
                  <a:solidFill>
                    <a:srgbClr val="FFFFFF"/>
                  </a:solidFill>
                  <a:latin typeface="Open Sans"/>
                  <a:ea typeface="Open Sans"/>
                  <a:cs typeface="Open Sans"/>
                  <a:sym typeface="Open Sans"/>
                </a:rPr>
                <a:t>Example:</a:t>
              </a:r>
              <a:endParaRPr sz="2000" b="1" i="0" u="none" strike="noStrike" cap="none">
                <a:solidFill>
                  <a:srgbClr val="FFFFFF"/>
                </a:solidFill>
                <a:latin typeface="Open Sans"/>
                <a:ea typeface="Open Sans"/>
                <a:cs typeface="Open Sans"/>
                <a:sym typeface="Open Sans"/>
              </a:endParaRPr>
            </a:p>
          </p:txBody>
        </p:sp>
        <p:sp>
          <p:nvSpPr>
            <p:cNvPr id="1636" name="Google Shape;1636;p127"/>
            <p:cNvSpPr/>
            <p:nvPr/>
          </p:nvSpPr>
          <p:spPr>
            <a:xfrm>
              <a:off x="5271115" y="5420504"/>
              <a:ext cx="6127200" cy="133500"/>
            </a:xfrm>
            <a:prstGeom prst="rect">
              <a:avLst/>
            </a:prstGeom>
            <a:solidFill>
              <a:srgbClr val="2E75B5"/>
            </a:solidFill>
            <a:ln w="9525" cap="flat" cmpd="sng">
              <a:solidFill>
                <a:srgbClr val="2E75B5"/>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9" name="Google Shape;1612;p126">
            <a:extLst>
              <a:ext uri="{FF2B5EF4-FFF2-40B4-BE49-F238E27FC236}">
                <a16:creationId xmlns:a16="http://schemas.microsoft.com/office/drawing/2014/main" id="{76DC92FA-0414-B405-196E-21A65E946DE3}"/>
              </a:ext>
            </a:extLst>
          </p:cNvPr>
          <p:cNvSpPr/>
          <p:nvPr/>
        </p:nvSpPr>
        <p:spPr>
          <a:xfrm>
            <a:off x="9269032" y="3157563"/>
            <a:ext cx="4732800" cy="3652500"/>
          </a:xfrm>
          <a:prstGeom prst="rect">
            <a:avLst/>
          </a:prstGeom>
          <a:solidFill>
            <a:schemeClr val="lt1"/>
          </a:solidFill>
          <a:ln w="25400" cap="flat"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10" name="Google Shape;1613;p126">
            <a:extLst>
              <a:ext uri="{FF2B5EF4-FFF2-40B4-BE49-F238E27FC236}">
                <a16:creationId xmlns:a16="http://schemas.microsoft.com/office/drawing/2014/main" id="{811BBAE3-7991-67A7-EC7A-98FE1D068D52}"/>
              </a:ext>
            </a:extLst>
          </p:cNvPr>
          <p:cNvSpPr txBox="1"/>
          <p:nvPr/>
        </p:nvSpPr>
        <p:spPr>
          <a:xfrm>
            <a:off x="10720068" y="2354926"/>
            <a:ext cx="1946100" cy="4308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Output:</a:t>
            </a:r>
            <a:endParaRPr sz="1400" b="0" i="0" u="none" strike="noStrike" cap="none">
              <a:solidFill>
                <a:srgbClr val="3F3F3F"/>
              </a:solidFill>
              <a:latin typeface="Arial"/>
              <a:ea typeface="Arial"/>
              <a:cs typeface="Arial"/>
              <a:sym typeface="Arial"/>
            </a:endParaRPr>
          </a:p>
        </p:txBody>
      </p:sp>
      <p:sp>
        <p:nvSpPr>
          <p:cNvPr id="11" name="Google Shape;1614;p126">
            <a:extLst>
              <a:ext uri="{FF2B5EF4-FFF2-40B4-BE49-F238E27FC236}">
                <a16:creationId xmlns:a16="http://schemas.microsoft.com/office/drawing/2014/main" id="{23B01288-F65A-09D4-AB51-1439B87DF595}"/>
              </a:ext>
            </a:extLst>
          </p:cNvPr>
          <p:cNvSpPr txBox="1"/>
          <p:nvPr/>
        </p:nvSpPr>
        <p:spPr>
          <a:xfrm>
            <a:off x="10523682" y="3580377"/>
            <a:ext cx="1827600" cy="8310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a:solidFill>
                  <a:srgbClr val="3F3F3F"/>
                </a:solidFill>
                <a:latin typeface="Open Sans"/>
                <a:ea typeface="Open Sans"/>
                <a:cs typeface="Open Sans"/>
                <a:sym typeface="Open Sans"/>
              </a:rPr>
              <a:t>Rock Music</a:t>
            </a:r>
            <a:endParaRPr sz="1400" b="0" i="0" u="none" strike="noStrike" cap="none">
              <a:solidFill>
                <a:srgbClr val="3F3F3F"/>
              </a:solidFill>
              <a:latin typeface="Arial"/>
              <a:ea typeface="Arial"/>
              <a:cs typeface="Arial"/>
              <a:sym typeface="Arial"/>
            </a:endParaRPr>
          </a:p>
        </p:txBody>
      </p:sp>
      <p:sp>
        <p:nvSpPr>
          <p:cNvPr id="12" name="Google Shape;1615;p126">
            <a:extLst>
              <a:ext uri="{FF2B5EF4-FFF2-40B4-BE49-F238E27FC236}">
                <a16:creationId xmlns:a16="http://schemas.microsoft.com/office/drawing/2014/main" id="{B37F6A7F-E856-736D-C35F-BBCBBE7A7FA9}"/>
              </a:ext>
            </a:extLst>
          </p:cNvPr>
          <p:cNvSpPr txBox="1"/>
          <p:nvPr/>
        </p:nvSpPr>
        <p:spPr>
          <a:xfrm>
            <a:off x="9655394" y="4350663"/>
            <a:ext cx="3960000" cy="4308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A popular genre of music.</a:t>
            </a:r>
            <a:endParaRPr sz="1400" b="0" i="0" u="none" strike="noStrike" cap="none">
              <a:solidFill>
                <a:srgbClr val="3F3F3F"/>
              </a:solidFill>
              <a:latin typeface="Arial"/>
              <a:ea typeface="Arial"/>
              <a:cs typeface="Arial"/>
              <a:sym typeface="Arial"/>
            </a:endParaRPr>
          </a:p>
        </p:txBody>
      </p:sp>
      <p:sp>
        <p:nvSpPr>
          <p:cNvPr id="13" name="Google Shape;1616;p126">
            <a:extLst>
              <a:ext uri="{FF2B5EF4-FFF2-40B4-BE49-F238E27FC236}">
                <a16:creationId xmlns:a16="http://schemas.microsoft.com/office/drawing/2014/main" id="{51683FB2-B0AB-11B5-6D5F-92F9A3616BD0}"/>
              </a:ext>
            </a:extLst>
          </p:cNvPr>
          <p:cNvSpPr/>
          <p:nvPr/>
        </p:nvSpPr>
        <p:spPr>
          <a:xfrm>
            <a:off x="10208829" y="5580372"/>
            <a:ext cx="2457600" cy="769500"/>
          </a:xfrm>
          <a:prstGeom prst="roundRect">
            <a:avLst>
              <a:gd name="adj" fmla="val 16667"/>
            </a:avLst>
          </a:prstGeom>
          <a:solidFill>
            <a:schemeClr val="accent1"/>
          </a:solid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Buy</a:t>
            </a:r>
            <a:endParaRPr sz="1400" b="0" i="0" u="none" strike="noStrike" cap="none">
              <a:solidFill>
                <a:srgbClr val="000000"/>
              </a:solidFill>
              <a:latin typeface="Arial"/>
              <a:ea typeface="Arial"/>
              <a:cs typeface="Arial"/>
              <a:sym typeface="Arial"/>
            </a:endParaRPr>
          </a:p>
        </p:txBody>
      </p:sp>
      <p:sp>
        <p:nvSpPr>
          <p:cNvPr id="17" name="Brandline_LVC">
            <a:extLst>
              <a:ext uri="{FF2B5EF4-FFF2-40B4-BE49-F238E27FC236}">
                <a16:creationId xmlns:a16="http://schemas.microsoft.com/office/drawing/2014/main" id="{68BD307D-C985-0C7E-43B1-5A76E698D2BB}"/>
              </a:ext>
            </a:extLst>
          </p:cNvPr>
          <p:cNvSpPr/>
          <p:nvPr/>
        </p:nvSpPr>
        <p:spPr>
          <a:xfrm>
            <a:off x="5067300" y="816324"/>
            <a:ext cx="6129814"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1640"/>
        <p:cNvGrpSpPr/>
        <p:nvPr/>
      </p:nvGrpSpPr>
      <p:grpSpPr>
        <a:xfrm>
          <a:off x="0" y="0"/>
          <a:ext cx="0" cy="0"/>
          <a:chOff x="0" y="0"/>
          <a:chExt cx="0" cy="0"/>
        </a:xfrm>
      </p:grpSpPr>
      <p:sp>
        <p:nvSpPr>
          <p:cNvPr id="1641" name="Google Shape;1641;p128"/>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dirty="0"/>
              <a:t>Wells</a:t>
            </a:r>
            <a:endParaRPr dirty="0"/>
          </a:p>
        </p:txBody>
      </p:sp>
      <p:sp>
        <p:nvSpPr>
          <p:cNvPr id="1643" name="Google Shape;1643;p128"/>
          <p:cNvSpPr/>
          <p:nvPr/>
        </p:nvSpPr>
        <p:spPr>
          <a:xfrm>
            <a:off x="1453540" y="1626842"/>
            <a:ext cx="13348800" cy="1359000"/>
          </a:xfrm>
          <a:prstGeom prst="roundRect">
            <a:avLst>
              <a:gd name="adj" fmla="val 16667"/>
            </a:avLst>
          </a:prstGeom>
          <a:solidFill>
            <a:schemeClr val="lt1"/>
          </a:solidFill>
          <a:ln w="9525" cap="flat" cmpd="sng">
            <a:solidFill>
              <a:srgbClr val="024F9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15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The .well class adds a rounded border with a gray background color and padding around an element.</a:t>
            </a:r>
            <a:endParaRPr sz="1400" b="0" i="0" u="none" strike="noStrike" cap="none">
              <a:solidFill>
                <a:srgbClr val="3F3F3F"/>
              </a:solidFill>
              <a:latin typeface="Arial"/>
              <a:ea typeface="Arial"/>
              <a:cs typeface="Arial"/>
              <a:sym typeface="Arial"/>
            </a:endParaRPr>
          </a:p>
        </p:txBody>
      </p:sp>
      <p:grpSp>
        <p:nvGrpSpPr>
          <p:cNvPr id="1644" name="Google Shape;1644;p128"/>
          <p:cNvGrpSpPr/>
          <p:nvPr/>
        </p:nvGrpSpPr>
        <p:grpSpPr>
          <a:xfrm>
            <a:off x="2038868" y="3695506"/>
            <a:ext cx="4811677" cy="2721327"/>
            <a:chOff x="5271099" y="2404899"/>
            <a:chExt cx="6127216" cy="2282224"/>
          </a:xfrm>
        </p:grpSpPr>
        <p:sp>
          <p:nvSpPr>
            <p:cNvPr id="1645" name="Google Shape;1645;p128"/>
            <p:cNvSpPr/>
            <p:nvPr/>
          </p:nvSpPr>
          <p:spPr>
            <a:xfrm>
              <a:off x="5271099" y="2874694"/>
              <a:ext cx="6127200" cy="1691677"/>
            </a:xfrm>
            <a:prstGeom prst="rect">
              <a:avLst/>
            </a:prstGeom>
            <a:solidFill>
              <a:srgbClr val="F3F3F3"/>
            </a:solidFill>
            <a:ln w="9525" cap="flat" cmpd="sng">
              <a:solidFill>
                <a:srgbClr val="DBDBDB"/>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72000" marR="0" lvl="0" indent="0" algn="l" rtl="0">
                <a:lnSpc>
                  <a:spcPct val="100000"/>
                </a:lnSpc>
                <a:spcBef>
                  <a:spcPts val="0"/>
                </a:spcBef>
                <a:spcAft>
                  <a:spcPts val="0"/>
                </a:spcAft>
                <a:buClr>
                  <a:schemeClr val="dk1"/>
                </a:buClr>
                <a:buSzPts val="1100"/>
                <a:buFont typeface="Arial"/>
                <a:buNone/>
              </a:pPr>
              <a:r>
                <a:rPr lang="en-US" sz="1600" b="0" i="0" u="none" strike="noStrike" cap="none">
                  <a:solidFill>
                    <a:srgbClr val="3F3F3F"/>
                  </a:solidFill>
                  <a:latin typeface="Courier New"/>
                  <a:ea typeface="Courier New"/>
                  <a:cs typeface="Courier New"/>
                  <a:sym typeface="Courier New"/>
                </a:rPr>
                <a:t>&lt;div class="well"&gt;Well example&lt;/div&gt;</a:t>
              </a:r>
              <a:endParaRPr sz="1600" b="0" i="0" u="none" strike="noStrike" cap="none">
                <a:solidFill>
                  <a:srgbClr val="3F3F3F"/>
                </a:solidFill>
                <a:latin typeface="Courier New"/>
                <a:ea typeface="Courier New"/>
                <a:cs typeface="Courier New"/>
                <a:sym typeface="Courier New"/>
              </a:endParaRPr>
            </a:p>
          </p:txBody>
        </p:sp>
        <p:sp>
          <p:nvSpPr>
            <p:cNvPr id="1646" name="Google Shape;1646;p128"/>
            <p:cNvSpPr/>
            <p:nvPr/>
          </p:nvSpPr>
          <p:spPr>
            <a:xfrm>
              <a:off x="5271115" y="2404899"/>
              <a:ext cx="6127200" cy="597600"/>
            </a:xfrm>
            <a:prstGeom prst="round2SameRect">
              <a:avLst>
                <a:gd name="adj1" fmla="val 27454"/>
                <a:gd name="adj2" fmla="val 0"/>
              </a:avLst>
            </a:prstGeom>
            <a:solidFill>
              <a:srgbClr val="2E75B5"/>
            </a:solidFill>
            <a:ln w="9525" cap="flat" cmpd="sng">
              <a:solidFill>
                <a:srgbClr val="2E75B5"/>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000" b="1" i="0" u="none" strike="noStrike" cap="none">
                  <a:solidFill>
                    <a:srgbClr val="FFFFFF"/>
                  </a:solidFill>
                  <a:latin typeface="Open Sans"/>
                  <a:ea typeface="Open Sans"/>
                  <a:cs typeface="Open Sans"/>
                  <a:sym typeface="Open Sans"/>
                </a:rPr>
                <a:t>Example:</a:t>
              </a:r>
              <a:endParaRPr sz="2000" b="1" i="0" u="none" strike="noStrike" cap="none">
                <a:solidFill>
                  <a:srgbClr val="FFFFFF"/>
                </a:solidFill>
                <a:latin typeface="Open Sans"/>
                <a:ea typeface="Open Sans"/>
                <a:cs typeface="Open Sans"/>
                <a:sym typeface="Open Sans"/>
              </a:endParaRPr>
            </a:p>
          </p:txBody>
        </p:sp>
        <p:sp>
          <p:nvSpPr>
            <p:cNvPr id="1647" name="Google Shape;1647;p128"/>
            <p:cNvSpPr/>
            <p:nvPr/>
          </p:nvSpPr>
          <p:spPr>
            <a:xfrm>
              <a:off x="5271115" y="4553623"/>
              <a:ext cx="6127200" cy="133500"/>
            </a:xfrm>
            <a:prstGeom prst="rect">
              <a:avLst/>
            </a:prstGeom>
            <a:solidFill>
              <a:srgbClr val="2E75B5"/>
            </a:solidFill>
            <a:ln w="9525" cap="flat" cmpd="sng">
              <a:solidFill>
                <a:srgbClr val="2E75B5"/>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1648" name="Google Shape;1648;p128"/>
          <p:cNvSpPr/>
          <p:nvPr/>
        </p:nvSpPr>
        <p:spPr>
          <a:xfrm>
            <a:off x="9037155" y="4907979"/>
            <a:ext cx="3240157" cy="712579"/>
          </a:xfrm>
          <a:prstGeom prst="roundRect">
            <a:avLst>
              <a:gd name="adj" fmla="val 16667"/>
            </a:avLst>
          </a:prstGeom>
          <a:solidFill>
            <a:srgbClr val="D0CECE"/>
          </a:solidFill>
          <a:ln w="25400" cap="flat" cmpd="sng">
            <a:solidFill>
              <a:srgbClr val="75707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200" b="0" i="0" u="none" strike="noStrike" cap="none">
                <a:solidFill>
                  <a:srgbClr val="3F3F3F"/>
                </a:solidFill>
                <a:latin typeface="Open Sans"/>
                <a:ea typeface="Open Sans"/>
                <a:cs typeface="Open Sans"/>
                <a:sym typeface="Open Sans"/>
              </a:rPr>
              <a:t>Well example</a:t>
            </a:r>
            <a:endParaRPr/>
          </a:p>
        </p:txBody>
      </p:sp>
      <p:sp>
        <p:nvSpPr>
          <p:cNvPr id="1649" name="Google Shape;1649;p128"/>
          <p:cNvSpPr txBox="1"/>
          <p:nvPr/>
        </p:nvSpPr>
        <p:spPr>
          <a:xfrm>
            <a:off x="9146485" y="4255690"/>
            <a:ext cx="3021495" cy="43088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2200" b="0" i="0" u="none" strike="noStrike" cap="none">
                <a:solidFill>
                  <a:srgbClr val="3F3F3F"/>
                </a:solidFill>
                <a:latin typeface="Open Sans"/>
                <a:ea typeface="Open Sans"/>
                <a:cs typeface="Open Sans"/>
                <a:sym typeface="Open Sans"/>
              </a:rPr>
              <a:t>Output:</a:t>
            </a:r>
            <a:endParaRPr/>
          </a:p>
        </p:txBody>
      </p:sp>
      <p:sp>
        <p:nvSpPr>
          <p:cNvPr id="5" name="Brandline_LVC">
            <a:extLst>
              <a:ext uri="{FF2B5EF4-FFF2-40B4-BE49-F238E27FC236}">
                <a16:creationId xmlns:a16="http://schemas.microsoft.com/office/drawing/2014/main" id="{49C7FD93-C303-F333-7649-1B43337943BB}"/>
              </a:ext>
            </a:extLst>
          </p:cNvPr>
          <p:cNvSpPr/>
          <p:nvPr/>
        </p:nvSpPr>
        <p:spPr>
          <a:xfrm>
            <a:off x="7543800" y="816324"/>
            <a:ext cx="1182768"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1653"/>
        <p:cNvGrpSpPr/>
        <p:nvPr/>
      </p:nvGrpSpPr>
      <p:grpSpPr>
        <a:xfrm>
          <a:off x="0" y="0"/>
          <a:ext cx="0" cy="0"/>
          <a:chOff x="0" y="0"/>
          <a:chExt cx="0" cy="0"/>
        </a:xfrm>
      </p:grpSpPr>
      <p:sp>
        <p:nvSpPr>
          <p:cNvPr id="1654" name="Google Shape;1654;p129"/>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dirty="0"/>
              <a:t>Helper Classes</a:t>
            </a:r>
            <a:endParaRPr dirty="0"/>
          </a:p>
        </p:txBody>
      </p:sp>
      <p:pic>
        <p:nvPicPr>
          <p:cNvPr id="1656" name="Google Shape;1656;p129"/>
          <p:cNvPicPr preferRelativeResize="0"/>
          <p:nvPr/>
        </p:nvPicPr>
        <p:blipFill rotWithShape="1">
          <a:blip r:embed="rId3">
            <a:alphaModFix/>
          </a:blip>
          <a:srcRect/>
          <a:stretch/>
        </p:blipFill>
        <p:spPr>
          <a:xfrm>
            <a:off x="6473241" y="3983382"/>
            <a:ext cx="3383722" cy="3383722"/>
          </a:xfrm>
          <a:prstGeom prst="rect">
            <a:avLst/>
          </a:prstGeom>
          <a:noFill/>
          <a:ln>
            <a:noFill/>
          </a:ln>
        </p:spPr>
      </p:pic>
      <p:sp>
        <p:nvSpPr>
          <p:cNvPr id="1657" name="Google Shape;1657;p129"/>
          <p:cNvSpPr/>
          <p:nvPr/>
        </p:nvSpPr>
        <p:spPr>
          <a:xfrm>
            <a:off x="1453540" y="1626842"/>
            <a:ext cx="13348800" cy="1359000"/>
          </a:xfrm>
          <a:prstGeom prst="roundRect">
            <a:avLst>
              <a:gd name="adj" fmla="val 16667"/>
            </a:avLst>
          </a:prstGeom>
          <a:solidFill>
            <a:schemeClr val="lt1"/>
          </a:solidFill>
          <a:ln w="9525" cap="flat" cmpd="sng">
            <a:solidFill>
              <a:srgbClr val="024F9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15000"/>
              </a:lnSpc>
              <a:spcBef>
                <a:spcPts val="0"/>
              </a:spcBef>
              <a:spcAft>
                <a:spcPts val="0"/>
              </a:spcAft>
              <a:buNone/>
            </a:pPr>
            <a:r>
              <a:rPr lang="en-US" sz="2200" b="0" i="0" u="none" strike="noStrike" cap="none">
                <a:solidFill>
                  <a:srgbClr val="3F3F3F"/>
                </a:solidFill>
                <a:latin typeface="Open Sans"/>
                <a:ea typeface="Open Sans"/>
                <a:cs typeface="Open Sans"/>
                <a:sym typeface="Open Sans"/>
              </a:rPr>
              <a:t>Helper classes are rules that can be reused by using class selectors. They allow the user to apply a style to an element without creating a custom rule for that element.</a:t>
            </a:r>
            <a:endParaRPr sz="2200" b="0" i="0" u="none" strike="noStrike" cap="none">
              <a:solidFill>
                <a:srgbClr val="3F3F3F"/>
              </a:solidFill>
              <a:latin typeface="Open Sans"/>
              <a:ea typeface="Open Sans"/>
              <a:cs typeface="Open Sans"/>
              <a:sym typeface="Open Sans"/>
            </a:endParaRPr>
          </a:p>
        </p:txBody>
      </p:sp>
      <p:sp>
        <p:nvSpPr>
          <p:cNvPr id="5" name="Brandline_LVC">
            <a:extLst>
              <a:ext uri="{FF2B5EF4-FFF2-40B4-BE49-F238E27FC236}">
                <a16:creationId xmlns:a16="http://schemas.microsoft.com/office/drawing/2014/main" id="{C2689044-829C-6136-37A1-AEB70F740541}"/>
              </a:ext>
            </a:extLst>
          </p:cNvPr>
          <p:cNvSpPr/>
          <p:nvPr/>
        </p:nvSpPr>
        <p:spPr>
          <a:xfrm>
            <a:off x="6527800" y="816324"/>
            <a:ext cx="3206830"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1661"/>
        <p:cNvGrpSpPr/>
        <p:nvPr/>
      </p:nvGrpSpPr>
      <p:grpSpPr>
        <a:xfrm>
          <a:off x="0" y="0"/>
          <a:ext cx="0" cy="0"/>
          <a:chOff x="0" y="0"/>
          <a:chExt cx="0" cy="0"/>
        </a:xfrm>
      </p:grpSpPr>
      <p:sp>
        <p:nvSpPr>
          <p:cNvPr id="1662" name="Google Shape;1662;p130"/>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dirty="0"/>
              <a:t>Helper Classes</a:t>
            </a:r>
            <a:endParaRPr dirty="0"/>
          </a:p>
        </p:txBody>
      </p:sp>
      <p:sp>
        <p:nvSpPr>
          <p:cNvPr id="1664" name="Google Shape;1664;p130"/>
          <p:cNvSpPr txBox="1"/>
          <p:nvPr/>
        </p:nvSpPr>
        <p:spPr>
          <a:xfrm>
            <a:off x="1958217" y="1447874"/>
            <a:ext cx="12870966" cy="43084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The different Helper classes used in Bootstrap are:</a:t>
            </a:r>
            <a:endParaRPr sz="1400" b="0" i="0" u="none" strike="noStrike" cap="none">
              <a:solidFill>
                <a:srgbClr val="3F3F3F"/>
              </a:solidFill>
              <a:latin typeface="Arial"/>
              <a:ea typeface="Arial"/>
              <a:cs typeface="Arial"/>
              <a:sym typeface="Arial"/>
            </a:endParaRPr>
          </a:p>
        </p:txBody>
      </p:sp>
      <p:grpSp>
        <p:nvGrpSpPr>
          <p:cNvPr id="1665" name="Google Shape;1665;p130"/>
          <p:cNvGrpSpPr/>
          <p:nvPr/>
        </p:nvGrpSpPr>
        <p:grpSpPr>
          <a:xfrm>
            <a:off x="6089014" y="3109141"/>
            <a:ext cx="4089264" cy="4680654"/>
            <a:chOff x="5274734" y="1721556"/>
            <a:chExt cx="5717824" cy="6544735"/>
          </a:xfrm>
        </p:grpSpPr>
        <p:sp>
          <p:nvSpPr>
            <p:cNvPr id="1666" name="Google Shape;1666;p130"/>
            <p:cNvSpPr/>
            <p:nvPr/>
          </p:nvSpPr>
          <p:spPr>
            <a:xfrm>
              <a:off x="8170334" y="6533446"/>
              <a:ext cx="1185333" cy="682978"/>
            </a:xfrm>
            <a:custGeom>
              <a:avLst/>
              <a:gdLst/>
              <a:ahLst/>
              <a:cxnLst/>
              <a:rect l="l" t="t" r="r" b="b"/>
              <a:pathLst>
                <a:path w="420" h="242" extrusionOk="0">
                  <a:moveTo>
                    <a:pt x="365" y="242"/>
                  </a:moveTo>
                  <a:lnTo>
                    <a:pt x="0" y="242"/>
                  </a:lnTo>
                  <a:lnTo>
                    <a:pt x="24" y="0"/>
                  </a:lnTo>
                  <a:lnTo>
                    <a:pt x="420" y="12"/>
                  </a:lnTo>
                  <a:lnTo>
                    <a:pt x="365" y="242"/>
                  </a:lnTo>
                  <a:close/>
                </a:path>
              </a:pathLst>
            </a:custGeom>
            <a:solidFill>
              <a:srgbClr val="7B7B7B"/>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None/>
              </a:pPr>
              <a:endParaRPr sz="3200" b="0" i="0" u="none" strike="noStrike" cap="none">
                <a:solidFill>
                  <a:srgbClr val="44494E"/>
                </a:solidFill>
                <a:latin typeface="Arial"/>
                <a:ea typeface="Arial"/>
                <a:cs typeface="Arial"/>
                <a:sym typeface="Arial"/>
              </a:endParaRPr>
            </a:p>
          </p:txBody>
        </p:sp>
        <p:sp>
          <p:nvSpPr>
            <p:cNvPr id="1667" name="Google Shape;1667;p130"/>
            <p:cNvSpPr/>
            <p:nvPr/>
          </p:nvSpPr>
          <p:spPr>
            <a:xfrm>
              <a:off x="6225824" y="5853289"/>
              <a:ext cx="1143001" cy="1162756"/>
            </a:xfrm>
            <a:custGeom>
              <a:avLst/>
              <a:gdLst/>
              <a:ahLst/>
              <a:cxnLst/>
              <a:rect l="l" t="t" r="r" b="b"/>
              <a:pathLst>
                <a:path w="405" h="412" extrusionOk="0">
                  <a:moveTo>
                    <a:pt x="178" y="412"/>
                  </a:moveTo>
                  <a:lnTo>
                    <a:pt x="0" y="95"/>
                  </a:lnTo>
                  <a:lnTo>
                    <a:pt x="223" y="0"/>
                  </a:lnTo>
                  <a:lnTo>
                    <a:pt x="405" y="346"/>
                  </a:lnTo>
                  <a:lnTo>
                    <a:pt x="178" y="412"/>
                  </a:lnTo>
                  <a:close/>
                </a:path>
              </a:pathLst>
            </a:custGeom>
            <a:solidFill>
              <a:srgbClr val="BF9000"/>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None/>
              </a:pPr>
              <a:endParaRPr sz="3200" b="0" i="0" u="none" strike="noStrike" cap="none">
                <a:solidFill>
                  <a:srgbClr val="44494E"/>
                </a:solidFill>
                <a:latin typeface="Arial"/>
                <a:ea typeface="Arial"/>
                <a:cs typeface="Arial"/>
                <a:sym typeface="Arial"/>
              </a:endParaRPr>
            </a:p>
          </p:txBody>
        </p:sp>
        <p:sp>
          <p:nvSpPr>
            <p:cNvPr id="1668" name="Google Shape;1668;p130"/>
            <p:cNvSpPr/>
            <p:nvPr/>
          </p:nvSpPr>
          <p:spPr>
            <a:xfrm>
              <a:off x="5683957" y="3905956"/>
              <a:ext cx="1075268" cy="1346201"/>
            </a:xfrm>
            <a:custGeom>
              <a:avLst/>
              <a:gdLst/>
              <a:ahLst/>
              <a:cxnLst/>
              <a:rect l="l" t="t" r="r" b="b"/>
              <a:pathLst>
                <a:path w="381" h="477" extrusionOk="0">
                  <a:moveTo>
                    <a:pt x="0" y="315"/>
                  </a:moveTo>
                  <a:lnTo>
                    <a:pt x="182" y="0"/>
                  </a:lnTo>
                  <a:lnTo>
                    <a:pt x="381" y="140"/>
                  </a:lnTo>
                  <a:lnTo>
                    <a:pt x="170" y="477"/>
                  </a:lnTo>
                  <a:lnTo>
                    <a:pt x="0" y="315"/>
                  </a:lnTo>
                  <a:close/>
                </a:path>
              </a:pathLst>
            </a:custGeom>
            <a:solidFill>
              <a:srgbClr val="2F5496"/>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None/>
              </a:pPr>
              <a:endParaRPr sz="3200" b="0" i="0" u="none" strike="noStrike" cap="none">
                <a:solidFill>
                  <a:srgbClr val="44494E"/>
                </a:solidFill>
                <a:latin typeface="Arial"/>
                <a:ea typeface="Arial"/>
                <a:cs typeface="Arial"/>
                <a:sym typeface="Arial"/>
              </a:endParaRPr>
            </a:p>
          </p:txBody>
        </p:sp>
        <p:sp>
          <p:nvSpPr>
            <p:cNvPr id="1669" name="Google Shape;1669;p130"/>
            <p:cNvSpPr/>
            <p:nvPr/>
          </p:nvSpPr>
          <p:spPr>
            <a:xfrm>
              <a:off x="6928557" y="2771422"/>
              <a:ext cx="1182512" cy="680156"/>
            </a:xfrm>
            <a:custGeom>
              <a:avLst/>
              <a:gdLst/>
              <a:ahLst/>
              <a:cxnLst/>
              <a:rect l="l" t="t" r="r" b="b"/>
              <a:pathLst>
                <a:path w="419" h="241" extrusionOk="0">
                  <a:moveTo>
                    <a:pt x="54" y="0"/>
                  </a:moveTo>
                  <a:lnTo>
                    <a:pt x="419" y="2"/>
                  </a:lnTo>
                  <a:lnTo>
                    <a:pt x="395" y="241"/>
                  </a:lnTo>
                  <a:lnTo>
                    <a:pt x="0" y="229"/>
                  </a:lnTo>
                  <a:lnTo>
                    <a:pt x="54" y="0"/>
                  </a:lnTo>
                  <a:close/>
                </a:path>
              </a:pathLst>
            </a:custGeom>
            <a:solidFill>
              <a:srgbClr val="548135"/>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None/>
              </a:pPr>
              <a:endParaRPr sz="3200" b="0" i="0" u="none" strike="noStrike" cap="none">
                <a:solidFill>
                  <a:srgbClr val="44494E"/>
                </a:solidFill>
                <a:latin typeface="Arial"/>
                <a:ea typeface="Arial"/>
                <a:cs typeface="Arial"/>
                <a:sym typeface="Arial"/>
              </a:endParaRPr>
            </a:p>
          </p:txBody>
        </p:sp>
        <p:sp>
          <p:nvSpPr>
            <p:cNvPr id="1670" name="Google Shape;1670;p130"/>
            <p:cNvSpPr/>
            <p:nvPr/>
          </p:nvSpPr>
          <p:spPr>
            <a:xfrm>
              <a:off x="8901291" y="2963333"/>
              <a:ext cx="1143001" cy="1176868"/>
            </a:xfrm>
            <a:custGeom>
              <a:avLst/>
              <a:gdLst/>
              <a:ahLst/>
              <a:cxnLst/>
              <a:rect l="l" t="t" r="r" b="b"/>
              <a:pathLst>
                <a:path w="405" h="417" extrusionOk="0">
                  <a:moveTo>
                    <a:pt x="225" y="0"/>
                  </a:moveTo>
                  <a:lnTo>
                    <a:pt x="405" y="315"/>
                  </a:lnTo>
                  <a:lnTo>
                    <a:pt x="187" y="417"/>
                  </a:lnTo>
                  <a:lnTo>
                    <a:pt x="0" y="69"/>
                  </a:lnTo>
                  <a:lnTo>
                    <a:pt x="225" y="0"/>
                  </a:lnTo>
                  <a:close/>
                </a:path>
              </a:pathLst>
            </a:custGeom>
            <a:solidFill>
              <a:srgbClr val="2E75B5"/>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None/>
              </a:pPr>
              <a:endParaRPr sz="3200" b="0" i="0" u="none" strike="noStrike" cap="none">
                <a:solidFill>
                  <a:srgbClr val="44494E"/>
                </a:solidFill>
                <a:latin typeface="Arial"/>
                <a:ea typeface="Arial"/>
                <a:cs typeface="Arial"/>
                <a:sym typeface="Arial"/>
              </a:endParaRPr>
            </a:p>
          </p:txBody>
        </p:sp>
        <p:sp>
          <p:nvSpPr>
            <p:cNvPr id="1671" name="Google Shape;1671;p130"/>
            <p:cNvSpPr/>
            <p:nvPr/>
          </p:nvSpPr>
          <p:spPr>
            <a:xfrm>
              <a:off x="9522180" y="4735689"/>
              <a:ext cx="1078089" cy="1343378"/>
            </a:xfrm>
            <a:custGeom>
              <a:avLst/>
              <a:gdLst/>
              <a:ahLst/>
              <a:cxnLst/>
              <a:rect l="l" t="t" r="r" b="b"/>
              <a:pathLst>
                <a:path w="382" h="476" extrusionOk="0">
                  <a:moveTo>
                    <a:pt x="382" y="161"/>
                  </a:moveTo>
                  <a:lnTo>
                    <a:pt x="197" y="476"/>
                  </a:lnTo>
                  <a:lnTo>
                    <a:pt x="0" y="334"/>
                  </a:lnTo>
                  <a:lnTo>
                    <a:pt x="209" y="0"/>
                  </a:lnTo>
                  <a:lnTo>
                    <a:pt x="382" y="161"/>
                  </a:lnTo>
                  <a:close/>
                </a:path>
              </a:pathLst>
            </a:custGeom>
            <a:solidFill>
              <a:srgbClr val="C55A11"/>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None/>
              </a:pPr>
              <a:endParaRPr sz="3200" b="0" i="0" u="none" strike="noStrike" cap="none">
                <a:solidFill>
                  <a:srgbClr val="44494E"/>
                </a:solidFill>
                <a:latin typeface="Arial"/>
                <a:ea typeface="Arial"/>
                <a:cs typeface="Arial"/>
                <a:sym typeface="Arial"/>
              </a:endParaRPr>
            </a:p>
          </p:txBody>
        </p:sp>
        <p:sp>
          <p:nvSpPr>
            <p:cNvPr id="1672" name="Google Shape;1672;p130"/>
            <p:cNvSpPr/>
            <p:nvPr/>
          </p:nvSpPr>
          <p:spPr>
            <a:xfrm>
              <a:off x="6855179" y="5853290"/>
              <a:ext cx="2345268" cy="2413001"/>
            </a:xfrm>
            <a:custGeom>
              <a:avLst/>
              <a:gdLst/>
              <a:ahLst/>
              <a:cxnLst/>
              <a:rect l="l" t="t" r="r" b="b"/>
              <a:pathLst>
                <a:path w="831" h="855" extrusionOk="0">
                  <a:moveTo>
                    <a:pt x="831" y="485"/>
                  </a:moveTo>
                  <a:lnTo>
                    <a:pt x="443" y="855"/>
                  </a:lnTo>
                  <a:lnTo>
                    <a:pt x="0" y="0"/>
                  </a:lnTo>
                  <a:lnTo>
                    <a:pt x="831" y="485"/>
                  </a:lnTo>
                  <a:close/>
                </a:path>
              </a:pathLst>
            </a:custGeom>
            <a:solidFill>
              <a:schemeClr val="accent3"/>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None/>
              </a:pPr>
              <a:endParaRPr sz="3200" b="0" i="0" u="none" strike="noStrike" cap="none">
                <a:solidFill>
                  <a:srgbClr val="44494E"/>
                </a:solidFill>
                <a:latin typeface="Arial"/>
                <a:ea typeface="Arial"/>
                <a:cs typeface="Arial"/>
                <a:sym typeface="Arial"/>
              </a:endParaRPr>
            </a:p>
          </p:txBody>
        </p:sp>
        <p:sp>
          <p:nvSpPr>
            <p:cNvPr id="1673" name="Google Shape;1673;p130"/>
            <p:cNvSpPr/>
            <p:nvPr/>
          </p:nvSpPr>
          <p:spPr>
            <a:xfrm>
              <a:off x="5274734" y="4301067"/>
              <a:ext cx="1478844" cy="2714978"/>
            </a:xfrm>
            <a:custGeom>
              <a:avLst/>
              <a:gdLst/>
              <a:ahLst/>
              <a:cxnLst/>
              <a:rect l="l" t="t" r="r" b="b"/>
              <a:pathLst>
                <a:path w="524" h="962" extrusionOk="0">
                  <a:moveTo>
                    <a:pt x="515" y="962"/>
                  </a:moveTo>
                  <a:lnTo>
                    <a:pt x="0" y="808"/>
                  </a:lnTo>
                  <a:lnTo>
                    <a:pt x="524" y="0"/>
                  </a:lnTo>
                  <a:lnTo>
                    <a:pt x="515" y="962"/>
                  </a:lnTo>
                  <a:close/>
                </a:path>
              </a:pathLst>
            </a:custGeom>
            <a:solidFill>
              <a:schemeClr val="accent4"/>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None/>
              </a:pPr>
              <a:endParaRPr sz="3200" b="0" i="0" u="none" strike="noStrike" cap="none">
                <a:solidFill>
                  <a:srgbClr val="44494E"/>
                </a:solidFill>
                <a:latin typeface="Arial"/>
                <a:ea typeface="Arial"/>
                <a:cs typeface="Arial"/>
                <a:sym typeface="Arial"/>
              </a:endParaRPr>
            </a:p>
          </p:txBody>
        </p:sp>
        <p:sp>
          <p:nvSpPr>
            <p:cNvPr id="1674" name="Google Shape;1674;p130"/>
            <p:cNvSpPr/>
            <p:nvPr/>
          </p:nvSpPr>
          <p:spPr>
            <a:xfrm>
              <a:off x="5328358" y="3318934"/>
              <a:ext cx="2714978" cy="1476023"/>
            </a:xfrm>
            <a:custGeom>
              <a:avLst/>
              <a:gdLst/>
              <a:ahLst/>
              <a:cxnLst/>
              <a:rect l="l" t="t" r="r" b="b"/>
              <a:pathLst>
                <a:path w="962" h="523" extrusionOk="0">
                  <a:moveTo>
                    <a:pt x="126" y="523"/>
                  </a:moveTo>
                  <a:lnTo>
                    <a:pt x="0" y="0"/>
                  </a:lnTo>
                  <a:lnTo>
                    <a:pt x="962" y="47"/>
                  </a:lnTo>
                  <a:lnTo>
                    <a:pt x="126" y="523"/>
                  </a:lnTo>
                  <a:close/>
                </a:path>
              </a:pathLst>
            </a:custGeom>
            <a:solidFill>
              <a:schemeClr val="accent5"/>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None/>
              </a:pPr>
              <a:endParaRPr sz="3200" b="0" i="0" u="none" strike="noStrike" cap="none">
                <a:solidFill>
                  <a:srgbClr val="44494E"/>
                </a:solidFill>
                <a:latin typeface="Arial"/>
                <a:ea typeface="Arial"/>
                <a:cs typeface="Arial"/>
                <a:sym typeface="Arial"/>
              </a:endParaRPr>
            </a:p>
          </p:txBody>
        </p:sp>
        <p:sp>
          <p:nvSpPr>
            <p:cNvPr id="1675" name="Google Shape;1675;p130"/>
            <p:cNvSpPr/>
            <p:nvPr/>
          </p:nvSpPr>
          <p:spPr>
            <a:xfrm>
              <a:off x="7076723" y="1721556"/>
              <a:ext cx="2348089" cy="2418645"/>
            </a:xfrm>
            <a:custGeom>
              <a:avLst/>
              <a:gdLst/>
              <a:ahLst/>
              <a:cxnLst/>
              <a:rect l="l" t="t" r="r" b="b"/>
              <a:pathLst>
                <a:path w="832" h="857" extrusionOk="0">
                  <a:moveTo>
                    <a:pt x="0" y="372"/>
                  </a:moveTo>
                  <a:lnTo>
                    <a:pt x="391" y="0"/>
                  </a:lnTo>
                  <a:lnTo>
                    <a:pt x="832" y="857"/>
                  </a:lnTo>
                  <a:lnTo>
                    <a:pt x="0" y="372"/>
                  </a:lnTo>
                  <a:close/>
                </a:path>
              </a:pathLst>
            </a:custGeom>
            <a:solidFill>
              <a:schemeClr val="accent6"/>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None/>
              </a:pPr>
              <a:endParaRPr sz="3200" b="0" i="0" u="none" strike="noStrike" cap="none">
                <a:solidFill>
                  <a:srgbClr val="44494E"/>
                </a:solidFill>
                <a:latin typeface="Arial"/>
                <a:ea typeface="Arial"/>
                <a:cs typeface="Arial"/>
                <a:sym typeface="Arial"/>
              </a:endParaRPr>
            </a:p>
          </p:txBody>
        </p:sp>
        <p:sp>
          <p:nvSpPr>
            <p:cNvPr id="1676" name="Google Shape;1676;p130"/>
            <p:cNvSpPr/>
            <p:nvPr/>
          </p:nvSpPr>
          <p:spPr>
            <a:xfrm>
              <a:off x="9522179" y="2963334"/>
              <a:ext cx="1470379" cy="2714978"/>
            </a:xfrm>
            <a:custGeom>
              <a:avLst/>
              <a:gdLst/>
              <a:ahLst/>
              <a:cxnLst/>
              <a:rect l="l" t="t" r="r" b="b"/>
              <a:pathLst>
                <a:path w="521" h="962" extrusionOk="0">
                  <a:moveTo>
                    <a:pt x="5" y="0"/>
                  </a:moveTo>
                  <a:lnTo>
                    <a:pt x="521" y="152"/>
                  </a:lnTo>
                  <a:lnTo>
                    <a:pt x="0" y="962"/>
                  </a:lnTo>
                  <a:lnTo>
                    <a:pt x="5" y="0"/>
                  </a:lnTo>
                  <a:close/>
                </a:path>
              </a:pathLst>
            </a:custGeom>
            <a:solidFill>
              <a:schemeClr val="accent1"/>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None/>
              </a:pPr>
              <a:endParaRPr sz="3200" b="0" i="0" u="none" strike="noStrike" cap="none">
                <a:solidFill>
                  <a:srgbClr val="44494E"/>
                </a:solidFill>
                <a:latin typeface="Arial"/>
                <a:ea typeface="Arial"/>
                <a:cs typeface="Arial"/>
                <a:sym typeface="Arial"/>
              </a:endParaRPr>
            </a:p>
          </p:txBody>
        </p:sp>
        <p:sp>
          <p:nvSpPr>
            <p:cNvPr id="1677" name="Google Shape;1677;p130"/>
            <p:cNvSpPr/>
            <p:nvPr/>
          </p:nvSpPr>
          <p:spPr>
            <a:xfrm>
              <a:off x="8238068" y="5190068"/>
              <a:ext cx="2714978" cy="1478844"/>
            </a:xfrm>
            <a:custGeom>
              <a:avLst/>
              <a:gdLst/>
              <a:ahLst/>
              <a:cxnLst/>
              <a:rect l="l" t="t" r="r" b="b"/>
              <a:pathLst>
                <a:path w="962" h="524" extrusionOk="0">
                  <a:moveTo>
                    <a:pt x="837" y="0"/>
                  </a:moveTo>
                  <a:lnTo>
                    <a:pt x="962" y="524"/>
                  </a:lnTo>
                  <a:lnTo>
                    <a:pt x="0" y="476"/>
                  </a:lnTo>
                  <a:lnTo>
                    <a:pt x="837" y="0"/>
                  </a:lnTo>
                  <a:close/>
                </a:path>
              </a:pathLst>
            </a:custGeom>
            <a:solidFill>
              <a:schemeClr val="accent2"/>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None/>
              </a:pPr>
              <a:endParaRPr sz="3200" b="0" i="0" u="none" strike="noStrike" cap="none">
                <a:solidFill>
                  <a:srgbClr val="44494E"/>
                </a:solidFill>
                <a:latin typeface="Arial"/>
                <a:ea typeface="Arial"/>
                <a:cs typeface="Arial"/>
                <a:sym typeface="Arial"/>
              </a:endParaRPr>
            </a:p>
          </p:txBody>
        </p:sp>
      </p:grpSp>
      <p:sp>
        <p:nvSpPr>
          <p:cNvPr id="1678" name="Google Shape;1678;p130"/>
          <p:cNvSpPr txBox="1"/>
          <p:nvPr/>
        </p:nvSpPr>
        <p:spPr>
          <a:xfrm>
            <a:off x="7891671" y="3576431"/>
            <a:ext cx="452898" cy="4770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500" b="1" i="0" u="none" strike="noStrike" cap="none">
                <a:solidFill>
                  <a:schemeClr val="lt1"/>
                </a:solidFill>
                <a:latin typeface="Open Sans"/>
                <a:ea typeface="Open Sans"/>
                <a:cs typeface="Open Sans"/>
                <a:sym typeface="Open Sans"/>
              </a:rPr>
              <a:t>1</a:t>
            </a:r>
            <a:endParaRPr/>
          </a:p>
        </p:txBody>
      </p:sp>
      <p:sp>
        <p:nvSpPr>
          <p:cNvPr id="1679" name="Google Shape;1679;p130"/>
          <p:cNvSpPr txBox="1"/>
          <p:nvPr/>
        </p:nvSpPr>
        <p:spPr>
          <a:xfrm>
            <a:off x="9217752" y="4543155"/>
            <a:ext cx="452898" cy="4770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500" b="1" i="0" u="none" strike="noStrike" cap="none">
                <a:solidFill>
                  <a:schemeClr val="lt1"/>
                </a:solidFill>
                <a:latin typeface="Open Sans"/>
                <a:ea typeface="Open Sans"/>
                <a:cs typeface="Open Sans"/>
                <a:sym typeface="Open Sans"/>
              </a:rPr>
              <a:t>2</a:t>
            </a:r>
            <a:endParaRPr/>
          </a:p>
        </p:txBody>
      </p:sp>
      <p:sp>
        <p:nvSpPr>
          <p:cNvPr id="1680" name="Google Shape;1680;p130"/>
          <p:cNvSpPr txBox="1"/>
          <p:nvPr/>
        </p:nvSpPr>
        <p:spPr>
          <a:xfrm>
            <a:off x="9426037" y="6036544"/>
            <a:ext cx="452898" cy="4770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500" b="1" i="0" u="none" strike="noStrike" cap="none">
                <a:solidFill>
                  <a:schemeClr val="lt1"/>
                </a:solidFill>
                <a:latin typeface="Open Sans"/>
                <a:ea typeface="Open Sans"/>
                <a:cs typeface="Open Sans"/>
                <a:sym typeface="Open Sans"/>
              </a:rPr>
              <a:t>3</a:t>
            </a:r>
            <a:endParaRPr/>
          </a:p>
        </p:txBody>
      </p:sp>
      <p:sp>
        <p:nvSpPr>
          <p:cNvPr id="1681" name="Google Shape;1681;p130"/>
          <p:cNvSpPr txBox="1"/>
          <p:nvPr/>
        </p:nvSpPr>
        <p:spPr>
          <a:xfrm>
            <a:off x="7901491" y="6895276"/>
            <a:ext cx="452898" cy="4770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500" b="1" i="0" u="none" strike="noStrike" cap="none">
                <a:solidFill>
                  <a:schemeClr val="lt1"/>
                </a:solidFill>
                <a:latin typeface="Open Sans"/>
                <a:ea typeface="Open Sans"/>
                <a:cs typeface="Open Sans"/>
                <a:sym typeface="Open Sans"/>
              </a:rPr>
              <a:t>4</a:t>
            </a:r>
            <a:endParaRPr/>
          </a:p>
        </p:txBody>
      </p:sp>
      <p:sp>
        <p:nvSpPr>
          <p:cNvPr id="1682" name="Google Shape;1682;p130"/>
          <p:cNvSpPr txBox="1"/>
          <p:nvPr/>
        </p:nvSpPr>
        <p:spPr>
          <a:xfrm>
            <a:off x="6541839" y="6036544"/>
            <a:ext cx="452898" cy="4770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500" b="1" i="0" u="none" strike="noStrike" cap="none">
                <a:solidFill>
                  <a:schemeClr val="lt1"/>
                </a:solidFill>
                <a:latin typeface="Open Sans"/>
                <a:ea typeface="Open Sans"/>
                <a:cs typeface="Open Sans"/>
                <a:sym typeface="Open Sans"/>
              </a:rPr>
              <a:t>5</a:t>
            </a:r>
            <a:endParaRPr/>
          </a:p>
        </p:txBody>
      </p:sp>
      <p:sp>
        <p:nvSpPr>
          <p:cNvPr id="1683" name="Google Shape;1683;p130"/>
          <p:cNvSpPr txBox="1"/>
          <p:nvPr/>
        </p:nvSpPr>
        <p:spPr>
          <a:xfrm>
            <a:off x="6395276" y="4543155"/>
            <a:ext cx="452898" cy="4770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500" b="1" i="0" u="none" strike="noStrike" cap="none">
                <a:solidFill>
                  <a:schemeClr val="lt1"/>
                </a:solidFill>
                <a:latin typeface="Open Sans"/>
                <a:ea typeface="Open Sans"/>
                <a:cs typeface="Open Sans"/>
                <a:sym typeface="Open Sans"/>
              </a:rPr>
              <a:t>6</a:t>
            </a:r>
            <a:endParaRPr/>
          </a:p>
        </p:txBody>
      </p:sp>
      <p:sp>
        <p:nvSpPr>
          <p:cNvPr id="1684" name="Google Shape;1684;p130"/>
          <p:cNvSpPr txBox="1"/>
          <p:nvPr/>
        </p:nvSpPr>
        <p:spPr>
          <a:xfrm>
            <a:off x="6805485" y="2541726"/>
            <a:ext cx="2504942" cy="43088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2200" b="0" i="0" u="none" strike="noStrike" cap="none">
                <a:solidFill>
                  <a:srgbClr val="3F3F3F"/>
                </a:solidFill>
                <a:latin typeface="Open Sans"/>
                <a:ea typeface="Open Sans"/>
                <a:cs typeface="Open Sans"/>
                <a:sym typeface="Open Sans"/>
              </a:rPr>
              <a:t>Carets</a:t>
            </a:r>
            <a:endParaRPr/>
          </a:p>
        </p:txBody>
      </p:sp>
      <p:sp>
        <p:nvSpPr>
          <p:cNvPr id="1685" name="Google Shape;1685;p130"/>
          <p:cNvSpPr txBox="1"/>
          <p:nvPr/>
        </p:nvSpPr>
        <p:spPr>
          <a:xfrm>
            <a:off x="9878935" y="4114414"/>
            <a:ext cx="2504942" cy="43088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2200" b="0" i="0" u="none" strike="noStrike" cap="none">
                <a:solidFill>
                  <a:srgbClr val="3F3F3F"/>
                </a:solidFill>
                <a:latin typeface="Open Sans"/>
                <a:ea typeface="Open Sans"/>
                <a:cs typeface="Open Sans"/>
                <a:sym typeface="Open Sans"/>
              </a:rPr>
              <a:t>Quick floats</a:t>
            </a:r>
            <a:endParaRPr/>
          </a:p>
        </p:txBody>
      </p:sp>
      <p:sp>
        <p:nvSpPr>
          <p:cNvPr id="1686" name="Google Shape;1686;p130"/>
          <p:cNvSpPr txBox="1"/>
          <p:nvPr/>
        </p:nvSpPr>
        <p:spPr>
          <a:xfrm>
            <a:off x="10021930" y="6350107"/>
            <a:ext cx="3507690" cy="43088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2200" b="0" i="0" u="none" strike="noStrike" cap="none">
                <a:solidFill>
                  <a:srgbClr val="3F3F3F"/>
                </a:solidFill>
                <a:latin typeface="Open Sans"/>
                <a:ea typeface="Open Sans"/>
                <a:cs typeface="Open Sans"/>
                <a:sym typeface="Open Sans"/>
              </a:rPr>
              <a:t>Center content blocks</a:t>
            </a:r>
            <a:endParaRPr/>
          </a:p>
        </p:txBody>
      </p:sp>
      <p:sp>
        <p:nvSpPr>
          <p:cNvPr id="1687" name="Google Shape;1687;p130"/>
          <p:cNvSpPr txBox="1"/>
          <p:nvPr/>
        </p:nvSpPr>
        <p:spPr>
          <a:xfrm>
            <a:off x="6406039" y="7885097"/>
            <a:ext cx="3507690" cy="43088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2200" b="0" i="0" u="none" strike="noStrike" cap="none">
                <a:solidFill>
                  <a:srgbClr val="3F3F3F"/>
                </a:solidFill>
                <a:latin typeface="Open Sans"/>
                <a:ea typeface="Open Sans"/>
                <a:cs typeface="Open Sans"/>
                <a:sym typeface="Open Sans"/>
              </a:rPr>
              <a:t>Clearfix</a:t>
            </a:r>
            <a:endParaRPr sz="2200" b="0" i="0" u="none" strike="noStrike" cap="none">
              <a:solidFill>
                <a:srgbClr val="3F3F3F"/>
              </a:solidFill>
              <a:latin typeface="Open Sans"/>
              <a:ea typeface="Open Sans"/>
              <a:cs typeface="Open Sans"/>
              <a:sym typeface="Open Sans"/>
            </a:endParaRPr>
          </a:p>
        </p:txBody>
      </p:sp>
      <p:sp>
        <p:nvSpPr>
          <p:cNvPr id="1688" name="Google Shape;1688;p130"/>
          <p:cNvSpPr txBox="1"/>
          <p:nvPr/>
        </p:nvSpPr>
        <p:spPr>
          <a:xfrm>
            <a:off x="1750629" y="6298154"/>
            <a:ext cx="4524078" cy="43088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2200" b="0" i="0" u="none" strike="noStrike" cap="none">
                <a:solidFill>
                  <a:srgbClr val="3F3F3F"/>
                </a:solidFill>
                <a:latin typeface="Open Sans"/>
                <a:ea typeface="Open Sans"/>
                <a:cs typeface="Open Sans"/>
                <a:sym typeface="Open Sans"/>
              </a:rPr>
              <a:t>Showing and hiding content</a:t>
            </a:r>
            <a:endParaRPr/>
          </a:p>
        </p:txBody>
      </p:sp>
      <p:sp>
        <p:nvSpPr>
          <p:cNvPr id="1689" name="Google Shape;1689;p130"/>
          <p:cNvSpPr txBox="1"/>
          <p:nvPr/>
        </p:nvSpPr>
        <p:spPr>
          <a:xfrm>
            <a:off x="2124096" y="4117898"/>
            <a:ext cx="4524078" cy="43088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2200" b="0" i="0" u="none" strike="noStrike" cap="none">
                <a:solidFill>
                  <a:srgbClr val="3F3F3F"/>
                </a:solidFill>
                <a:latin typeface="Open Sans"/>
                <a:ea typeface="Open Sans"/>
                <a:cs typeface="Open Sans"/>
                <a:sym typeface="Open Sans"/>
              </a:rPr>
              <a:t>Screen reader content</a:t>
            </a:r>
            <a:endParaRPr/>
          </a:p>
        </p:txBody>
      </p:sp>
      <p:sp>
        <p:nvSpPr>
          <p:cNvPr id="5" name="Brandline_LVC">
            <a:extLst>
              <a:ext uri="{FF2B5EF4-FFF2-40B4-BE49-F238E27FC236}">
                <a16:creationId xmlns:a16="http://schemas.microsoft.com/office/drawing/2014/main" id="{034E854D-A914-FF66-F72E-D81CDB952D91}"/>
              </a:ext>
            </a:extLst>
          </p:cNvPr>
          <p:cNvSpPr/>
          <p:nvPr/>
        </p:nvSpPr>
        <p:spPr>
          <a:xfrm>
            <a:off x="6527800" y="816324"/>
            <a:ext cx="3206830"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1693"/>
        <p:cNvGrpSpPr/>
        <p:nvPr/>
      </p:nvGrpSpPr>
      <p:grpSpPr>
        <a:xfrm>
          <a:off x="0" y="0"/>
          <a:ext cx="0" cy="0"/>
          <a:chOff x="0" y="0"/>
          <a:chExt cx="0" cy="0"/>
        </a:xfrm>
      </p:grpSpPr>
      <p:sp>
        <p:nvSpPr>
          <p:cNvPr id="1694" name="Google Shape;1694;p131"/>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dirty="0"/>
              <a:t>Helper Classes</a:t>
            </a:r>
            <a:endParaRPr dirty="0"/>
          </a:p>
        </p:txBody>
      </p:sp>
      <p:sp>
        <p:nvSpPr>
          <p:cNvPr id="1696" name="Google Shape;1696;p131"/>
          <p:cNvSpPr txBox="1"/>
          <p:nvPr/>
        </p:nvSpPr>
        <p:spPr>
          <a:xfrm>
            <a:off x="1958217" y="1447874"/>
            <a:ext cx="12870966" cy="43084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The different Helper classes used in Bootstrap are:</a:t>
            </a:r>
            <a:endParaRPr sz="1400" b="0" i="0" u="none" strike="noStrike" cap="none">
              <a:solidFill>
                <a:srgbClr val="3F3F3F"/>
              </a:solidFill>
              <a:latin typeface="Arial"/>
              <a:ea typeface="Arial"/>
              <a:cs typeface="Arial"/>
              <a:sym typeface="Arial"/>
            </a:endParaRPr>
          </a:p>
        </p:txBody>
      </p:sp>
      <p:sp>
        <p:nvSpPr>
          <p:cNvPr id="1697" name="Google Shape;1697;p131"/>
          <p:cNvSpPr/>
          <p:nvPr/>
        </p:nvSpPr>
        <p:spPr>
          <a:xfrm>
            <a:off x="1490702" y="2947918"/>
            <a:ext cx="13348800" cy="1359000"/>
          </a:xfrm>
          <a:prstGeom prst="roundRect">
            <a:avLst>
              <a:gd name="adj" fmla="val 16667"/>
            </a:avLst>
          </a:prstGeom>
          <a:solidFill>
            <a:schemeClr val="lt1"/>
          </a:solidFill>
          <a:ln w="9525" cap="flat" cmpd="sng">
            <a:solidFill>
              <a:srgbClr val="548135"/>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15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It helps in indicating drop-down functionality and navigation. The class </a:t>
            </a:r>
            <a:r>
              <a:rPr lang="en-US" sz="2200" b="0" i="1" u="none" strike="noStrike" cap="none">
                <a:solidFill>
                  <a:srgbClr val="3F3F3F"/>
                </a:solidFill>
                <a:latin typeface="Open Sans"/>
                <a:ea typeface="Open Sans"/>
                <a:cs typeface="Open Sans"/>
                <a:sym typeface="Open Sans"/>
              </a:rPr>
              <a:t>caret </a:t>
            </a:r>
            <a:r>
              <a:rPr lang="en-US" sz="2200" b="0" i="0" u="none" strike="noStrike" cap="none">
                <a:solidFill>
                  <a:srgbClr val="3F3F3F"/>
                </a:solidFill>
                <a:latin typeface="Open Sans"/>
                <a:ea typeface="Open Sans"/>
                <a:cs typeface="Open Sans"/>
                <a:sym typeface="Open Sans"/>
              </a:rPr>
              <a:t>with a &lt;span&gt; element can be used to implement this functionality.</a:t>
            </a:r>
            <a:endParaRPr sz="1400" b="0" i="0" u="none" strike="noStrike" cap="none">
              <a:solidFill>
                <a:srgbClr val="3F3F3F"/>
              </a:solidFill>
              <a:latin typeface="Arial"/>
              <a:ea typeface="Arial"/>
              <a:cs typeface="Arial"/>
              <a:sym typeface="Arial"/>
            </a:endParaRPr>
          </a:p>
        </p:txBody>
      </p:sp>
      <p:sp>
        <p:nvSpPr>
          <p:cNvPr id="1698" name="Google Shape;1698;p131"/>
          <p:cNvSpPr/>
          <p:nvPr/>
        </p:nvSpPr>
        <p:spPr>
          <a:xfrm>
            <a:off x="2286000" y="2374624"/>
            <a:ext cx="3810000" cy="757859"/>
          </a:xfrm>
          <a:prstGeom prst="roundRect">
            <a:avLst>
              <a:gd name="adj" fmla="val 16667"/>
            </a:avLst>
          </a:prstGeom>
          <a:solidFill>
            <a:srgbClr val="A8D08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200" b="1" i="0" u="none" strike="noStrike" cap="none">
                <a:solidFill>
                  <a:schemeClr val="lt1"/>
                </a:solidFill>
                <a:latin typeface="Open Sans"/>
                <a:ea typeface="Open Sans"/>
                <a:cs typeface="Open Sans"/>
                <a:sym typeface="Open Sans"/>
              </a:rPr>
              <a:t>Carets</a:t>
            </a:r>
            <a:endParaRPr/>
          </a:p>
        </p:txBody>
      </p:sp>
      <p:grpSp>
        <p:nvGrpSpPr>
          <p:cNvPr id="1699" name="Google Shape;1699;p131"/>
          <p:cNvGrpSpPr/>
          <p:nvPr/>
        </p:nvGrpSpPr>
        <p:grpSpPr>
          <a:xfrm>
            <a:off x="4374467" y="5169274"/>
            <a:ext cx="7507065" cy="1746508"/>
            <a:chOff x="5271099" y="2404899"/>
            <a:chExt cx="6127216" cy="3149105"/>
          </a:xfrm>
        </p:grpSpPr>
        <p:sp>
          <p:nvSpPr>
            <p:cNvPr id="1700" name="Google Shape;1700;p131"/>
            <p:cNvSpPr/>
            <p:nvPr/>
          </p:nvSpPr>
          <p:spPr>
            <a:xfrm>
              <a:off x="5271099" y="2874693"/>
              <a:ext cx="6127200" cy="2676000"/>
            </a:xfrm>
            <a:prstGeom prst="rect">
              <a:avLst/>
            </a:prstGeom>
            <a:solidFill>
              <a:srgbClr val="F3F3F3"/>
            </a:solidFill>
            <a:ln w="9525" cap="flat" cmpd="sng">
              <a:solidFill>
                <a:srgbClr val="DBDBDB"/>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72000" marR="0" lvl="0" indent="0" algn="l" rtl="0">
                <a:lnSpc>
                  <a:spcPct val="100000"/>
                </a:lnSpc>
                <a:spcBef>
                  <a:spcPts val="0"/>
                </a:spcBef>
                <a:spcAft>
                  <a:spcPts val="0"/>
                </a:spcAft>
                <a:buClr>
                  <a:schemeClr val="dk1"/>
                </a:buClr>
                <a:buSzPts val="1100"/>
                <a:buFont typeface="Arial"/>
                <a:buNone/>
              </a:pPr>
              <a:r>
                <a:rPr lang="en-US" sz="1600" b="0" i="0" u="none" strike="noStrike" cap="none">
                  <a:solidFill>
                    <a:srgbClr val="3F3F3F"/>
                  </a:solidFill>
                  <a:latin typeface="Courier New"/>
                  <a:ea typeface="Courier New"/>
                  <a:cs typeface="Courier New"/>
                  <a:sym typeface="Courier New"/>
                </a:rPr>
                <a:t>&lt;p&gt;Caret Example&lt;span class = "caret"&gt;&lt;/span&gt;&lt;/p&gt;</a:t>
              </a:r>
              <a:endParaRPr sz="1600" b="0" i="0" u="none" strike="noStrike" cap="none">
                <a:solidFill>
                  <a:srgbClr val="3F3F3F"/>
                </a:solidFill>
                <a:latin typeface="Courier New"/>
                <a:ea typeface="Courier New"/>
                <a:cs typeface="Courier New"/>
                <a:sym typeface="Courier New"/>
              </a:endParaRPr>
            </a:p>
          </p:txBody>
        </p:sp>
        <p:sp>
          <p:nvSpPr>
            <p:cNvPr id="1701" name="Google Shape;1701;p131"/>
            <p:cNvSpPr/>
            <p:nvPr/>
          </p:nvSpPr>
          <p:spPr>
            <a:xfrm>
              <a:off x="5271115" y="2404899"/>
              <a:ext cx="6127200" cy="597600"/>
            </a:xfrm>
            <a:prstGeom prst="round2SameRect">
              <a:avLst>
                <a:gd name="adj1" fmla="val 27454"/>
                <a:gd name="adj2" fmla="val 0"/>
              </a:avLst>
            </a:prstGeom>
            <a:solidFill>
              <a:srgbClr val="2E75B5"/>
            </a:solidFill>
            <a:ln w="9525" cap="flat" cmpd="sng">
              <a:solidFill>
                <a:srgbClr val="2E75B5"/>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000" b="1" i="0" u="none" strike="noStrike" cap="none">
                  <a:solidFill>
                    <a:srgbClr val="FFFFFF"/>
                  </a:solidFill>
                  <a:latin typeface="Open Sans"/>
                  <a:ea typeface="Open Sans"/>
                  <a:cs typeface="Open Sans"/>
                  <a:sym typeface="Open Sans"/>
                </a:rPr>
                <a:t>Example:</a:t>
              </a:r>
              <a:endParaRPr sz="2000" b="1" i="0" u="none" strike="noStrike" cap="none">
                <a:solidFill>
                  <a:srgbClr val="FFFFFF"/>
                </a:solidFill>
                <a:latin typeface="Open Sans"/>
                <a:ea typeface="Open Sans"/>
                <a:cs typeface="Open Sans"/>
                <a:sym typeface="Open Sans"/>
              </a:endParaRPr>
            </a:p>
          </p:txBody>
        </p:sp>
        <p:sp>
          <p:nvSpPr>
            <p:cNvPr id="1702" name="Google Shape;1702;p131"/>
            <p:cNvSpPr/>
            <p:nvPr/>
          </p:nvSpPr>
          <p:spPr>
            <a:xfrm>
              <a:off x="5271115" y="5420504"/>
              <a:ext cx="6127200" cy="133500"/>
            </a:xfrm>
            <a:prstGeom prst="rect">
              <a:avLst/>
            </a:prstGeom>
            <a:solidFill>
              <a:srgbClr val="2E75B5"/>
            </a:solidFill>
            <a:ln w="9525" cap="flat" cmpd="sng">
              <a:solidFill>
                <a:srgbClr val="2E75B5"/>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5" name="Brandline_LVC">
            <a:extLst>
              <a:ext uri="{FF2B5EF4-FFF2-40B4-BE49-F238E27FC236}">
                <a16:creationId xmlns:a16="http://schemas.microsoft.com/office/drawing/2014/main" id="{C8D85E01-9709-87EF-EEA0-E3935D7C483E}"/>
              </a:ext>
            </a:extLst>
          </p:cNvPr>
          <p:cNvSpPr/>
          <p:nvPr/>
        </p:nvSpPr>
        <p:spPr>
          <a:xfrm>
            <a:off x="6527800" y="816324"/>
            <a:ext cx="3206830"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1706"/>
        <p:cNvGrpSpPr/>
        <p:nvPr/>
      </p:nvGrpSpPr>
      <p:grpSpPr>
        <a:xfrm>
          <a:off x="0" y="0"/>
          <a:ext cx="0" cy="0"/>
          <a:chOff x="0" y="0"/>
          <a:chExt cx="0" cy="0"/>
        </a:xfrm>
      </p:grpSpPr>
      <p:sp>
        <p:nvSpPr>
          <p:cNvPr id="1707" name="Google Shape;1707;p132"/>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dirty="0"/>
              <a:t>Helper Classes</a:t>
            </a:r>
            <a:endParaRPr dirty="0"/>
          </a:p>
        </p:txBody>
      </p:sp>
      <p:sp>
        <p:nvSpPr>
          <p:cNvPr id="1709" name="Google Shape;1709;p132"/>
          <p:cNvSpPr txBox="1"/>
          <p:nvPr/>
        </p:nvSpPr>
        <p:spPr>
          <a:xfrm>
            <a:off x="1958217" y="1447874"/>
            <a:ext cx="12870966" cy="43084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The different Helper classes used in Bootstrap are:</a:t>
            </a:r>
            <a:endParaRPr sz="1400" b="0" i="0" u="none" strike="noStrike" cap="none">
              <a:solidFill>
                <a:srgbClr val="3F3F3F"/>
              </a:solidFill>
              <a:latin typeface="Arial"/>
              <a:ea typeface="Arial"/>
              <a:cs typeface="Arial"/>
              <a:sym typeface="Arial"/>
            </a:endParaRPr>
          </a:p>
        </p:txBody>
      </p:sp>
      <p:sp>
        <p:nvSpPr>
          <p:cNvPr id="1710" name="Google Shape;1710;p132"/>
          <p:cNvSpPr/>
          <p:nvPr/>
        </p:nvSpPr>
        <p:spPr>
          <a:xfrm>
            <a:off x="1490702" y="2947918"/>
            <a:ext cx="13348800" cy="1359000"/>
          </a:xfrm>
          <a:prstGeom prst="roundRect">
            <a:avLst>
              <a:gd name="adj" fmla="val 16667"/>
            </a:avLst>
          </a:prstGeom>
          <a:solidFill>
            <a:schemeClr val="lt1"/>
          </a:solidFill>
          <a:ln w="9525" cap="flat" cmpd="sng">
            <a:solidFill>
              <a:srgbClr val="2F5496"/>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The classes pull-left and pull-right can be used to float an element to the left or right.</a:t>
            </a:r>
            <a:endParaRPr sz="1400" b="0" i="0" u="none" strike="noStrike" cap="none">
              <a:solidFill>
                <a:srgbClr val="3F3F3F"/>
              </a:solidFill>
              <a:latin typeface="Arial"/>
              <a:ea typeface="Arial"/>
              <a:cs typeface="Arial"/>
              <a:sym typeface="Arial"/>
            </a:endParaRPr>
          </a:p>
        </p:txBody>
      </p:sp>
      <p:sp>
        <p:nvSpPr>
          <p:cNvPr id="1711" name="Google Shape;1711;p132"/>
          <p:cNvSpPr/>
          <p:nvPr/>
        </p:nvSpPr>
        <p:spPr>
          <a:xfrm>
            <a:off x="2286000" y="2374624"/>
            <a:ext cx="3810000" cy="757859"/>
          </a:xfrm>
          <a:prstGeom prst="roundRect">
            <a:avLst>
              <a:gd name="adj" fmla="val 16667"/>
            </a:avLst>
          </a:pr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200" b="1" i="0" u="none" strike="noStrike" cap="none">
                <a:solidFill>
                  <a:schemeClr val="lt1"/>
                </a:solidFill>
                <a:latin typeface="Open Sans"/>
                <a:ea typeface="Open Sans"/>
                <a:cs typeface="Open Sans"/>
                <a:sym typeface="Open Sans"/>
              </a:rPr>
              <a:t>Quick floats</a:t>
            </a:r>
            <a:endParaRPr/>
          </a:p>
        </p:txBody>
      </p:sp>
      <p:grpSp>
        <p:nvGrpSpPr>
          <p:cNvPr id="1712" name="Google Shape;1712;p132"/>
          <p:cNvGrpSpPr/>
          <p:nvPr/>
        </p:nvGrpSpPr>
        <p:grpSpPr>
          <a:xfrm>
            <a:off x="4374467" y="5169274"/>
            <a:ext cx="7507065" cy="1746508"/>
            <a:chOff x="5271099" y="2404899"/>
            <a:chExt cx="6127216" cy="3149105"/>
          </a:xfrm>
        </p:grpSpPr>
        <p:sp>
          <p:nvSpPr>
            <p:cNvPr id="1713" name="Google Shape;1713;p132"/>
            <p:cNvSpPr/>
            <p:nvPr/>
          </p:nvSpPr>
          <p:spPr>
            <a:xfrm>
              <a:off x="5271099" y="2874693"/>
              <a:ext cx="6127200" cy="2676000"/>
            </a:xfrm>
            <a:prstGeom prst="rect">
              <a:avLst/>
            </a:prstGeom>
            <a:solidFill>
              <a:srgbClr val="F3F3F3"/>
            </a:solidFill>
            <a:ln w="9525" cap="flat" cmpd="sng">
              <a:solidFill>
                <a:srgbClr val="DBDBDB"/>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72000" marR="0" lvl="0" indent="0" algn="l" rtl="0">
                <a:lnSpc>
                  <a:spcPct val="115000"/>
                </a:lnSpc>
                <a:spcBef>
                  <a:spcPts val="0"/>
                </a:spcBef>
                <a:spcAft>
                  <a:spcPts val="0"/>
                </a:spcAft>
                <a:buClr>
                  <a:schemeClr val="dk1"/>
                </a:buClr>
                <a:buSzPts val="1100"/>
                <a:buFont typeface="Arial"/>
                <a:buNone/>
              </a:pPr>
              <a:r>
                <a:rPr lang="en-US" sz="1600" b="0" i="0" u="none" strike="noStrike" cap="none">
                  <a:solidFill>
                    <a:srgbClr val="3F3F3F"/>
                  </a:solidFill>
                  <a:latin typeface="Courier New"/>
                  <a:ea typeface="Courier New"/>
                  <a:cs typeface="Courier New"/>
                  <a:sym typeface="Courier New"/>
                </a:rPr>
                <a:t>&lt;div class = "pull-left"&gt;Quick Float to left&lt;/div&gt;</a:t>
              </a:r>
              <a:endParaRPr/>
            </a:p>
            <a:p>
              <a:pPr marL="72000" marR="0" lvl="0" indent="0" algn="l" rtl="0">
                <a:lnSpc>
                  <a:spcPct val="115000"/>
                </a:lnSpc>
                <a:spcBef>
                  <a:spcPts val="0"/>
                </a:spcBef>
                <a:spcAft>
                  <a:spcPts val="0"/>
                </a:spcAft>
                <a:buClr>
                  <a:schemeClr val="dk1"/>
                </a:buClr>
                <a:buSzPts val="1100"/>
                <a:buFont typeface="Arial"/>
                <a:buNone/>
              </a:pPr>
              <a:r>
                <a:rPr lang="en-US" sz="1600" b="0" i="0" u="none" strike="noStrike" cap="none">
                  <a:solidFill>
                    <a:srgbClr val="3F3F3F"/>
                  </a:solidFill>
                  <a:latin typeface="Courier New"/>
                  <a:ea typeface="Courier New"/>
                  <a:cs typeface="Courier New"/>
                  <a:sym typeface="Courier New"/>
                </a:rPr>
                <a:t>&lt;div class = "pull-right"&gt;Quick Float to right&lt;/div&gt;</a:t>
              </a:r>
              <a:endParaRPr sz="1600" b="0" i="0" u="none" strike="noStrike" cap="none">
                <a:solidFill>
                  <a:srgbClr val="3F3F3F"/>
                </a:solidFill>
                <a:latin typeface="Courier New"/>
                <a:ea typeface="Courier New"/>
                <a:cs typeface="Courier New"/>
                <a:sym typeface="Courier New"/>
              </a:endParaRPr>
            </a:p>
          </p:txBody>
        </p:sp>
        <p:sp>
          <p:nvSpPr>
            <p:cNvPr id="1714" name="Google Shape;1714;p132"/>
            <p:cNvSpPr/>
            <p:nvPr/>
          </p:nvSpPr>
          <p:spPr>
            <a:xfrm>
              <a:off x="5271115" y="2404899"/>
              <a:ext cx="6127200" cy="597600"/>
            </a:xfrm>
            <a:prstGeom prst="round2SameRect">
              <a:avLst>
                <a:gd name="adj1" fmla="val 27454"/>
                <a:gd name="adj2" fmla="val 0"/>
              </a:avLst>
            </a:prstGeom>
            <a:solidFill>
              <a:srgbClr val="2E75B5"/>
            </a:solidFill>
            <a:ln w="9525" cap="flat" cmpd="sng">
              <a:solidFill>
                <a:srgbClr val="2E75B5"/>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000" b="1" i="0" u="none" strike="noStrike" cap="none">
                  <a:solidFill>
                    <a:srgbClr val="FFFFFF"/>
                  </a:solidFill>
                  <a:latin typeface="Open Sans"/>
                  <a:ea typeface="Open Sans"/>
                  <a:cs typeface="Open Sans"/>
                  <a:sym typeface="Open Sans"/>
                </a:rPr>
                <a:t>Example:</a:t>
              </a:r>
              <a:endParaRPr sz="2000" b="1" i="0" u="none" strike="noStrike" cap="none">
                <a:solidFill>
                  <a:srgbClr val="FFFFFF"/>
                </a:solidFill>
                <a:latin typeface="Open Sans"/>
                <a:ea typeface="Open Sans"/>
                <a:cs typeface="Open Sans"/>
                <a:sym typeface="Open Sans"/>
              </a:endParaRPr>
            </a:p>
          </p:txBody>
        </p:sp>
        <p:sp>
          <p:nvSpPr>
            <p:cNvPr id="1715" name="Google Shape;1715;p132"/>
            <p:cNvSpPr/>
            <p:nvPr/>
          </p:nvSpPr>
          <p:spPr>
            <a:xfrm>
              <a:off x="5271115" y="5420504"/>
              <a:ext cx="6127200" cy="133500"/>
            </a:xfrm>
            <a:prstGeom prst="rect">
              <a:avLst/>
            </a:prstGeom>
            <a:solidFill>
              <a:srgbClr val="2E75B5"/>
            </a:solidFill>
            <a:ln w="9525" cap="flat" cmpd="sng">
              <a:solidFill>
                <a:srgbClr val="2E75B5"/>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5" name="Brandline_LVC">
            <a:extLst>
              <a:ext uri="{FF2B5EF4-FFF2-40B4-BE49-F238E27FC236}">
                <a16:creationId xmlns:a16="http://schemas.microsoft.com/office/drawing/2014/main" id="{F24EADD7-F17C-D7E6-073C-FA923CFAA163}"/>
              </a:ext>
            </a:extLst>
          </p:cNvPr>
          <p:cNvSpPr/>
          <p:nvPr/>
        </p:nvSpPr>
        <p:spPr>
          <a:xfrm>
            <a:off x="6527800" y="816324"/>
            <a:ext cx="3206830"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1719"/>
        <p:cNvGrpSpPr/>
        <p:nvPr/>
      </p:nvGrpSpPr>
      <p:grpSpPr>
        <a:xfrm>
          <a:off x="0" y="0"/>
          <a:ext cx="0" cy="0"/>
          <a:chOff x="0" y="0"/>
          <a:chExt cx="0" cy="0"/>
        </a:xfrm>
      </p:grpSpPr>
      <p:sp>
        <p:nvSpPr>
          <p:cNvPr id="1720" name="Google Shape;1720;p133"/>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dirty="0"/>
              <a:t>Helper Classes</a:t>
            </a:r>
            <a:endParaRPr dirty="0"/>
          </a:p>
        </p:txBody>
      </p:sp>
      <p:sp>
        <p:nvSpPr>
          <p:cNvPr id="1722" name="Google Shape;1722;p133"/>
          <p:cNvSpPr txBox="1"/>
          <p:nvPr/>
        </p:nvSpPr>
        <p:spPr>
          <a:xfrm>
            <a:off x="1958217" y="1447874"/>
            <a:ext cx="12870966" cy="43084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The different Helper classes used in Bootstrap are:</a:t>
            </a:r>
            <a:endParaRPr sz="1400" b="0" i="0" u="none" strike="noStrike" cap="none">
              <a:solidFill>
                <a:srgbClr val="3F3F3F"/>
              </a:solidFill>
              <a:latin typeface="Arial"/>
              <a:ea typeface="Arial"/>
              <a:cs typeface="Arial"/>
              <a:sym typeface="Arial"/>
            </a:endParaRPr>
          </a:p>
        </p:txBody>
      </p:sp>
      <p:sp>
        <p:nvSpPr>
          <p:cNvPr id="1723" name="Google Shape;1723;p133"/>
          <p:cNvSpPr/>
          <p:nvPr/>
        </p:nvSpPr>
        <p:spPr>
          <a:xfrm>
            <a:off x="1490702" y="2947918"/>
            <a:ext cx="13348800" cy="1359000"/>
          </a:xfrm>
          <a:prstGeom prst="roundRect">
            <a:avLst>
              <a:gd name="adj" fmla="val 16667"/>
            </a:avLst>
          </a:prstGeom>
          <a:solidFill>
            <a:schemeClr val="lt1"/>
          </a:solidFill>
          <a:ln w="9525" cap="flat" cmpd="sng">
            <a:solidFill>
              <a:srgbClr val="C55A1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The center-block class can be used to position an element in the center.</a:t>
            </a:r>
            <a:endParaRPr sz="1400" b="0" i="0" u="none" strike="noStrike" cap="none">
              <a:solidFill>
                <a:srgbClr val="3F3F3F"/>
              </a:solidFill>
              <a:latin typeface="Arial"/>
              <a:ea typeface="Arial"/>
              <a:cs typeface="Arial"/>
              <a:sym typeface="Arial"/>
            </a:endParaRPr>
          </a:p>
        </p:txBody>
      </p:sp>
      <p:sp>
        <p:nvSpPr>
          <p:cNvPr id="1724" name="Google Shape;1724;p133"/>
          <p:cNvSpPr/>
          <p:nvPr/>
        </p:nvSpPr>
        <p:spPr>
          <a:xfrm>
            <a:off x="2286000" y="2374624"/>
            <a:ext cx="3810000" cy="757859"/>
          </a:xfrm>
          <a:prstGeom prst="roundRect">
            <a:avLst>
              <a:gd name="adj" fmla="val 16667"/>
            </a:avLst>
          </a:prstGeom>
          <a:solidFill>
            <a:srgbClr val="F4B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200" b="1" i="0" u="none" strike="noStrike" cap="none">
                <a:solidFill>
                  <a:schemeClr val="lt1"/>
                </a:solidFill>
                <a:latin typeface="Open Sans"/>
                <a:ea typeface="Open Sans"/>
                <a:cs typeface="Open Sans"/>
                <a:sym typeface="Open Sans"/>
              </a:rPr>
              <a:t>Center content blocks</a:t>
            </a:r>
            <a:endParaRPr/>
          </a:p>
        </p:txBody>
      </p:sp>
      <p:grpSp>
        <p:nvGrpSpPr>
          <p:cNvPr id="1725" name="Google Shape;1725;p133"/>
          <p:cNvGrpSpPr/>
          <p:nvPr/>
        </p:nvGrpSpPr>
        <p:grpSpPr>
          <a:xfrm>
            <a:off x="4374467" y="5169274"/>
            <a:ext cx="7507065" cy="2526852"/>
            <a:chOff x="5271099" y="2404899"/>
            <a:chExt cx="6127216" cy="3149105"/>
          </a:xfrm>
        </p:grpSpPr>
        <p:sp>
          <p:nvSpPr>
            <p:cNvPr id="1726" name="Google Shape;1726;p133"/>
            <p:cNvSpPr/>
            <p:nvPr/>
          </p:nvSpPr>
          <p:spPr>
            <a:xfrm>
              <a:off x="5271099" y="2874693"/>
              <a:ext cx="6127200" cy="2676000"/>
            </a:xfrm>
            <a:prstGeom prst="rect">
              <a:avLst/>
            </a:prstGeom>
            <a:solidFill>
              <a:srgbClr val="F3F3F3"/>
            </a:solidFill>
            <a:ln w="9525" cap="flat" cmpd="sng">
              <a:solidFill>
                <a:srgbClr val="DBDBDB"/>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72000" marR="0" lvl="0" indent="0" algn="l" rtl="0">
                <a:lnSpc>
                  <a:spcPct val="115000"/>
                </a:lnSpc>
                <a:spcBef>
                  <a:spcPts val="0"/>
                </a:spcBef>
                <a:spcAft>
                  <a:spcPts val="0"/>
                </a:spcAft>
                <a:buClr>
                  <a:schemeClr val="dk1"/>
                </a:buClr>
                <a:buSzPts val="1100"/>
                <a:buFont typeface="Arial"/>
                <a:buNone/>
              </a:pPr>
              <a:r>
                <a:rPr lang="en-US" sz="1600" b="0" i="0" u="none" strike="noStrike" cap="none">
                  <a:solidFill>
                    <a:srgbClr val="3F3F3F"/>
                  </a:solidFill>
                  <a:latin typeface="Courier New"/>
                  <a:ea typeface="Courier New"/>
                  <a:cs typeface="Courier New"/>
                  <a:sym typeface="Courier New"/>
                </a:rPr>
                <a:t>&lt;div class = "row"&gt;</a:t>
              </a:r>
              <a:endParaRPr/>
            </a:p>
            <a:p>
              <a:pPr marL="72000" marR="0" lvl="0" indent="0" algn="l" rtl="0">
                <a:lnSpc>
                  <a:spcPct val="115000"/>
                </a:lnSpc>
                <a:spcBef>
                  <a:spcPts val="0"/>
                </a:spcBef>
                <a:spcAft>
                  <a:spcPts val="0"/>
                </a:spcAft>
                <a:buClr>
                  <a:schemeClr val="dk1"/>
                </a:buClr>
                <a:buSzPts val="1100"/>
                <a:buFont typeface="Arial"/>
                <a:buNone/>
              </a:pPr>
              <a:r>
                <a:rPr lang="en-US" sz="1600" b="0" i="0" u="none" strike="noStrike" cap="none">
                  <a:solidFill>
                    <a:srgbClr val="3F3F3F"/>
                  </a:solidFill>
                  <a:latin typeface="Courier New"/>
                  <a:ea typeface="Courier New"/>
                  <a:cs typeface="Courier New"/>
                  <a:sym typeface="Courier New"/>
                </a:rPr>
                <a:t>   &lt;div class = "center-block" style = "width:200px; background-color:#ccc;"&gt;</a:t>
              </a:r>
              <a:endParaRPr/>
            </a:p>
            <a:p>
              <a:pPr marL="72000" marR="0" lvl="0" indent="0" algn="l" rtl="0">
                <a:lnSpc>
                  <a:spcPct val="115000"/>
                </a:lnSpc>
                <a:spcBef>
                  <a:spcPts val="0"/>
                </a:spcBef>
                <a:spcAft>
                  <a:spcPts val="0"/>
                </a:spcAft>
                <a:buClr>
                  <a:schemeClr val="dk1"/>
                </a:buClr>
                <a:buSzPts val="1100"/>
                <a:buFont typeface="Arial"/>
                <a:buNone/>
              </a:pPr>
              <a:r>
                <a:rPr lang="en-US" sz="1600" b="0" i="0" u="none" strike="noStrike" cap="none">
                  <a:solidFill>
                    <a:srgbClr val="3F3F3F"/>
                  </a:solidFill>
                  <a:latin typeface="Courier New"/>
                  <a:ea typeface="Courier New"/>
                  <a:cs typeface="Courier New"/>
                  <a:sym typeface="Courier New"/>
                </a:rPr>
                <a:t>      This is an example for center-block</a:t>
              </a:r>
              <a:endParaRPr/>
            </a:p>
            <a:p>
              <a:pPr marL="72000" marR="0" lvl="0" indent="0" algn="l" rtl="0">
                <a:lnSpc>
                  <a:spcPct val="115000"/>
                </a:lnSpc>
                <a:spcBef>
                  <a:spcPts val="0"/>
                </a:spcBef>
                <a:spcAft>
                  <a:spcPts val="0"/>
                </a:spcAft>
                <a:buClr>
                  <a:schemeClr val="dk1"/>
                </a:buClr>
                <a:buSzPts val="1100"/>
                <a:buFont typeface="Arial"/>
                <a:buNone/>
              </a:pPr>
              <a:r>
                <a:rPr lang="en-US" sz="1600" b="0" i="0" u="none" strike="noStrike" cap="none">
                  <a:solidFill>
                    <a:srgbClr val="3F3F3F"/>
                  </a:solidFill>
                  <a:latin typeface="Courier New"/>
                  <a:ea typeface="Courier New"/>
                  <a:cs typeface="Courier New"/>
                  <a:sym typeface="Courier New"/>
                </a:rPr>
                <a:t>   &lt;/div&gt;</a:t>
              </a:r>
              <a:endParaRPr/>
            </a:p>
            <a:p>
              <a:pPr marL="72000" marR="0" lvl="0" indent="0" algn="l" rtl="0">
                <a:lnSpc>
                  <a:spcPct val="115000"/>
                </a:lnSpc>
                <a:spcBef>
                  <a:spcPts val="0"/>
                </a:spcBef>
                <a:spcAft>
                  <a:spcPts val="0"/>
                </a:spcAft>
                <a:buClr>
                  <a:schemeClr val="dk1"/>
                </a:buClr>
                <a:buSzPts val="1100"/>
                <a:buFont typeface="Arial"/>
                <a:buNone/>
              </a:pPr>
              <a:r>
                <a:rPr lang="en-US" sz="1600" b="0" i="0" u="none" strike="noStrike" cap="none">
                  <a:solidFill>
                    <a:srgbClr val="3F3F3F"/>
                  </a:solidFill>
                  <a:latin typeface="Courier New"/>
                  <a:ea typeface="Courier New"/>
                  <a:cs typeface="Courier New"/>
                  <a:sym typeface="Courier New"/>
                </a:rPr>
                <a:t>&lt;/div&gt;</a:t>
              </a:r>
              <a:endParaRPr sz="1600" b="0" i="0" u="none" strike="noStrike" cap="none">
                <a:solidFill>
                  <a:srgbClr val="3F3F3F"/>
                </a:solidFill>
                <a:latin typeface="Courier New"/>
                <a:ea typeface="Courier New"/>
                <a:cs typeface="Courier New"/>
                <a:sym typeface="Courier New"/>
              </a:endParaRPr>
            </a:p>
          </p:txBody>
        </p:sp>
        <p:sp>
          <p:nvSpPr>
            <p:cNvPr id="1727" name="Google Shape;1727;p133"/>
            <p:cNvSpPr/>
            <p:nvPr/>
          </p:nvSpPr>
          <p:spPr>
            <a:xfrm>
              <a:off x="5271115" y="2404899"/>
              <a:ext cx="6127200" cy="597600"/>
            </a:xfrm>
            <a:prstGeom prst="round2SameRect">
              <a:avLst>
                <a:gd name="adj1" fmla="val 27454"/>
                <a:gd name="adj2" fmla="val 0"/>
              </a:avLst>
            </a:prstGeom>
            <a:solidFill>
              <a:srgbClr val="2E75B5"/>
            </a:solidFill>
            <a:ln w="9525" cap="flat" cmpd="sng">
              <a:solidFill>
                <a:srgbClr val="2E75B5"/>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000" b="1" i="0" u="none" strike="noStrike" cap="none">
                  <a:solidFill>
                    <a:srgbClr val="FFFFFF"/>
                  </a:solidFill>
                  <a:latin typeface="Open Sans"/>
                  <a:ea typeface="Open Sans"/>
                  <a:cs typeface="Open Sans"/>
                  <a:sym typeface="Open Sans"/>
                </a:rPr>
                <a:t>Example:</a:t>
              </a:r>
              <a:endParaRPr sz="2000" b="1" i="0" u="none" strike="noStrike" cap="none">
                <a:solidFill>
                  <a:srgbClr val="FFFFFF"/>
                </a:solidFill>
                <a:latin typeface="Open Sans"/>
                <a:ea typeface="Open Sans"/>
                <a:cs typeface="Open Sans"/>
                <a:sym typeface="Open Sans"/>
              </a:endParaRPr>
            </a:p>
          </p:txBody>
        </p:sp>
        <p:sp>
          <p:nvSpPr>
            <p:cNvPr id="1728" name="Google Shape;1728;p133"/>
            <p:cNvSpPr/>
            <p:nvPr/>
          </p:nvSpPr>
          <p:spPr>
            <a:xfrm>
              <a:off x="5271115" y="5420504"/>
              <a:ext cx="6127200" cy="133500"/>
            </a:xfrm>
            <a:prstGeom prst="rect">
              <a:avLst/>
            </a:prstGeom>
            <a:solidFill>
              <a:srgbClr val="2E75B5"/>
            </a:solidFill>
            <a:ln w="9525" cap="flat" cmpd="sng">
              <a:solidFill>
                <a:srgbClr val="2E75B5"/>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5" name="Brandline_LVC">
            <a:extLst>
              <a:ext uri="{FF2B5EF4-FFF2-40B4-BE49-F238E27FC236}">
                <a16:creationId xmlns:a16="http://schemas.microsoft.com/office/drawing/2014/main" id="{54A9BCF7-12EF-70D6-01EC-24D9CABBC1CD}"/>
              </a:ext>
            </a:extLst>
          </p:cNvPr>
          <p:cNvSpPr/>
          <p:nvPr/>
        </p:nvSpPr>
        <p:spPr>
          <a:xfrm>
            <a:off x="6527800" y="816324"/>
            <a:ext cx="3206830"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1732"/>
        <p:cNvGrpSpPr/>
        <p:nvPr/>
      </p:nvGrpSpPr>
      <p:grpSpPr>
        <a:xfrm>
          <a:off x="0" y="0"/>
          <a:ext cx="0" cy="0"/>
          <a:chOff x="0" y="0"/>
          <a:chExt cx="0" cy="0"/>
        </a:xfrm>
      </p:grpSpPr>
      <p:sp>
        <p:nvSpPr>
          <p:cNvPr id="1733" name="Google Shape;1733;p134"/>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dirty="0"/>
              <a:t>Helper Classes</a:t>
            </a:r>
            <a:endParaRPr dirty="0"/>
          </a:p>
        </p:txBody>
      </p:sp>
      <p:sp>
        <p:nvSpPr>
          <p:cNvPr id="1735" name="Google Shape;1735;p134"/>
          <p:cNvSpPr txBox="1"/>
          <p:nvPr/>
        </p:nvSpPr>
        <p:spPr>
          <a:xfrm>
            <a:off x="1958217" y="1447874"/>
            <a:ext cx="12870966" cy="43084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The different Helper classes used in Bootstrap are:</a:t>
            </a:r>
            <a:endParaRPr sz="1400" b="0" i="0" u="none" strike="noStrike" cap="none">
              <a:solidFill>
                <a:srgbClr val="3F3F3F"/>
              </a:solidFill>
              <a:latin typeface="Arial"/>
              <a:ea typeface="Arial"/>
              <a:cs typeface="Arial"/>
              <a:sym typeface="Arial"/>
            </a:endParaRPr>
          </a:p>
        </p:txBody>
      </p:sp>
      <p:sp>
        <p:nvSpPr>
          <p:cNvPr id="1736" name="Google Shape;1736;p134"/>
          <p:cNvSpPr/>
          <p:nvPr/>
        </p:nvSpPr>
        <p:spPr>
          <a:xfrm>
            <a:off x="1490702" y="2947918"/>
            <a:ext cx="13348800" cy="1359000"/>
          </a:xfrm>
          <a:prstGeom prst="roundRect">
            <a:avLst>
              <a:gd name="adj" fmla="val 16667"/>
            </a:avLst>
          </a:prstGeom>
          <a:solidFill>
            <a:schemeClr val="lt1"/>
          </a:solidFill>
          <a:ln w="9525" cap="flat" cmpd="sng">
            <a:solidFill>
              <a:srgbClr val="3A3838"/>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The .clearfix class can be used to clear the float of any element.</a:t>
            </a:r>
            <a:endParaRPr sz="1400" b="0" i="0" u="none" strike="noStrike" cap="none">
              <a:solidFill>
                <a:srgbClr val="3F3F3F"/>
              </a:solidFill>
              <a:latin typeface="Arial"/>
              <a:ea typeface="Arial"/>
              <a:cs typeface="Arial"/>
              <a:sym typeface="Arial"/>
            </a:endParaRPr>
          </a:p>
        </p:txBody>
      </p:sp>
      <p:sp>
        <p:nvSpPr>
          <p:cNvPr id="1737" name="Google Shape;1737;p134"/>
          <p:cNvSpPr/>
          <p:nvPr/>
        </p:nvSpPr>
        <p:spPr>
          <a:xfrm>
            <a:off x="2286000" y="2374624"/>
            <a:ext cx="3810000" cy="757859"/>
          </a:xfrm>
          <a:prstGeom prst="roundRect">
            <a:avLst>
              <a:gd name="adj" fmla="val 16667"/>
            </a:avLst>
          </a:prstGeom>
          <a:solidFill>
            <a:srgbClr val="75707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200" b="1" i="0" u="none" strike="noStrike" cap="none">
                <a:solidFill>
                  <a:schemeClr val="lt1"/>
                </a:solidFill>
                <a:latin typeface="Open Sans"/>
                <a:ea typeface="Open Sans"/>
                <a:cs typeface="Open Sans"/>
                <a:sym typeface="Open Sans"/>
              </a:rPr>
              <a:t>Clearfix</a:t>
            </a:r>
            <a:endParaRPr sz="2200" b="1" i="0" u="none" strike="noStrike" cap="none">
              <a:solidFill>
                <a:schemeClr val="lt1"/>
              </a:solidFill>
              <a:latin typeface="Open Sans"/>
              <a:ea typeface="Open Sans"/>
              <a:cs typeface="Open Sans"/>
              <a:sym typeface="Open Sans"/>
            </a:endParaRPr>
          </a:p>
        </p:txBody>
      </p:sp>
      <p:grpSp>
        <p:nvGrpSpPr>
          <p:cNvPr id="1738" name="Google Shape;1738;p134"/>
          <p:cNvGrpSpPr/>
          <p:nvPr/>
        </p:nvGrpSpPr>
        <p:grpSpPr>
          <a:xfrm>
            <a:off x="3927214" y="4551250"/>
            <a:ext cx="8401451" cy="3832112"/>
            <a:chOff x="5271099" y="1885191"/>
            <a:chExt cx="6127216" cy="3668813"/>
          </a:xfrm>
        </p:grpSpPr>
        <p:sp>
          <p:nvSpPr>
            <p:cNvPr id="1739" name="Google Shape;1739;p134"/>
            <p:cNvSpPr/>
            <p:nvPr/>
          </p:nvSpPr>
          <p:spPr>
            <a:xfrm>
              <a:off x="5271099" y="2371534"/>
              <a:ext cx="6127200" cy="3179159"/>
            </a:xfrm>
            <a:prstGeom prst="rect">
              <a:avLst/>
            </a:prstGeom>
            <a:solidFill>
              <a:srgbClr val="F3F3F3"/>
            </a:solidFill>
            <a:ln w="9525" cap="flat" cmpd="sng">
              <a:solidFill>
                <a:srgbClr val="DBDBDB"/>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72000" marR="0" lvl="0" indent="0" algn="l" rtl="0">
                <a:lnSpc>
                  <a:spcPct val="115000"/>
                </a:lnSpc>
                <a:spcBef>
                  <a:spcPts val="0"/>
                </a:spcBef>
                <a:spcAft>
                  <a:spcPts val="0"/>
                </a:spcAft>
                <a:buClr>
                  <a:schemeClr val="dk1"/>
                </a:buClr>
                <a:buSzPts val="1100"/>
                <a:buFont typeface="Arial"/>
                <a:buNone/>
              </a:pPr>
              <a:r>
                <a:rPr lang="en-US" sz="1600" b="0" i="0" u="none" strike="noStrike" cap="none">
                  <a:solidFill>
                    <a:srgbClr val="3F3F3F"/>
                  </a:solidFill>
                  <a:latin typeface="Courier New"/>
                  <a:ea typeface="Courier New"/>
                  <a:cs typeface="Courier New"/>
                  <a:sym typeface="Courier New"/>
                </a:rPr>
                <a:t>&lt;div class = "clearfix" style = "background: #D8D8D8;border: 1px solid #000; padding: 10px;"&gt;</a:t>
              </a:r>
              <a:endParaRPr/>
            </a:p>
            <a:p>
              <a:pPr marL="72000" marR="0" lvl="0" indent="0" algn="l" rtl="0">
                <a:lnSpc>
                  <a:spcPct val="115000"/>
                </a:lnSpc>
                <a:spcBef>
                  <a:spcPts val="0"/>
                </a:spcBef>
                <a:spcAft>
                  <a:spcPts val="0"/>
                </a:spcAft>
                <a:buClr>
                  <a:schemeClr val="dk1"/>
                </a:buClr>
                <a:buSzPts val="1100"/>
                <a:buFont typeface="Arial"/>
                <a:buNone/>
              </a:pPr>
              <a:r>
                <a:rPr lang="en-US" sz="1600" b="0" i="0" u="none" strike="noStrike" cap="none">
                  <a:solidFill>
                    <a:srgbClr val="3F3F3F"/>
                  </a:solidFill>
                  <a:latin typeface="Courier New"/>
                  <a:ea typeface="Courier New"/>
                  <a:cs typeface="Courier New"/>
                  <a:sym typeface="Courier New"/>
                </a:rPr>
                <a:t>   </a:t>
              </a:r>
              <a:endParaRPr/>
            </a:p>
            <a:p>
              <a:pPr marL="72000" marR="0" lvl="0" indent="0" algn="l" rtl="0">
                <a:lnSpc>
                  <a:spcPct val="115000"/>
                </a:lnSpc>
                <a:spcBef>
                  <a:spcPts val="0"/>
                </a:spcBef>
                <a:spcAft>
                  <a:spcPts val="0"/>
                </a:spcAft>
                <a:buClr>
                  <a:schemeClr val="dk1"/>
                </a:buClr>
                <a:buSzPts val="1100"/>
                <a:buFont typeface="Arial"/>
                <a:buNone/>
              </a:pPr>
              <a:r>
                <a:rPr lang="en-US" sz="1600" b="0" i="0" u="none" strike="noStrike" cap="none">
                  <a:solidFill>
                    <a:srgbClr val="3F3F3F"/>
                  </a:solidFill>
                  <a:latin typeface="Courier New"/>
                  <a:ea typeface="Courier New"/>
                  <a:cs typeface="Courier New"/>
                  <a:sym typeface="Courier New"/>
                </a:rPr>
                <a:t>   &lt;div class = "pull-left" style = "background:#58D3F7;"&gt;</a:t>
              </a:r>
              <a:endParaRPr/>
            </a:p>
            <a:p>
              <a:pPr marL="72000" marR="0" lvl="0" indent="0" algn="l" rtl="0">
                <a:lnSpc>
                  <a:spcPct val="115000"/>
                </a:lnSpc>
                <a:spcBef>
                  <a:spcPts val="0"/>
                </a:spcBef>
                <a:spcAft>
                  <a:spcPts val="0"/>
                </a:spcAft>
                <a:buClr>
                  <a:schemeClr val="dk1"/>
                </a:buClr>
                <a:buSzPts val="1100"/>
                <a:buFont typeface="Arial"/>
                <a:buNone/>
              </a:pPr>
              <a:r>
                <a:rPr lang="en-US" sz="1600" b="0" i="0" u="none" strike="noStrike" cap="none">
                  <a:solidFill>
                    <a:srgbClr val="3F3F3F"/>
                  </a:solidFill>
                  <a:latin typeface="Courier New"/>
                  <a:ea typeface="Courier New"/>
                  <a:cs typeface="Courier New"/>
                  <a:sym typeface="Courier New"/>
                </a:rPr>
                <a:t>      Quick Float to left</a:t>
              </a:r>
              <a:endParaRPr/>
            </a:p>
            <a:p>
              <a:pPr marL="72000" marR="0" lvl="0" indent="0" algn="l" rtl="0">
                <a:lnSpc>
                  <a:spcPct val="115000"/>
                </a:lnSpc>
                <a:spcBef>
                  <a:spcPts val="0"/>
                </a:spcBef>
                <a:spcAft>
                  <a:spcPts val="0"/>
                </a:spcAft>
                <a:buClr>
                  <a:schemeClr val="dk1"/>
                </a:buClr>
                <a:buSzPts val="1100"/>
                <a:buFont typeface="Arial"/>
                <a:buNone/>
              </a:pPr>
              <a:r>
                <a:rPr lang="en-US" sz="1600" b="0" i="0" u="none" strike="noStrike" cap="none">
                  <a:solidFill>
                    <a:srgbClr val="3F3F3F"/>
                  </a:solidFill>
                  <a:latin typeface="Courier New"/>
                  <a:ea typeface="Courier New"/>
                  <a:cs typeface="Courier New"/>
                  <a:sym typeface="Courier New"/>
                </a:rPr>
                <a:t>   &lt;/div&gt;</a:t>
              </a:r>
              <a:endParaRPr/>
            </a:p>
            <a:p>
              <a:pPr marL="72000" marR="0" lvl="0" indent="0" algn="l" rtl="0">
                <a:lnSpc>
                  <a:spcPct val="115000"/>
                </a:lnSpc>
                <a:spcBef>
                  <a:spcPts val="0"/>
                </a:spcBef>
                <a:spcAft>
                  <a:spcPts val="0"/>
                </a:spcAft>
                <a:buClr>
                  <a:schemeClr val="dk1"/>
                </a:buClr>
                <a:buSzPts val="1100"/>
                <a:buFont typeface="Arial"/>
                <a:buNone/>
              </a:pPr>
              <a:r>
                <a:rPr lang="en-US" sz="1600" b="0" i="0" u="none" strike="noStrike" cap="none">
                  <a:solidFill>
                    <a:srgbClr val="3F3F3F"/>
                  </a:solidFill>
                  <a:latin typeface="Courier New"/>
                  <a:ea typeface="Courier New"/>
                  <a:cs typeface="Courier New"/>
                  <a:sym typeface="Courier New"/>
                </a:rPr>
                <a:t>   </a:t>
              </a:r>
              <a:endParaRPr/>
            </a:p>
            <a:p>
              <a:pPr marL="72000" marR="0" lvl="0" indent="0" algn="l" rtl="0">
                <a:lnSpc>
                  <a:spcPct val="115000"/>
                </a:lnSpc>
                <a:spcBef>
                  <a:spcPts val="0"/>
                </a:spcBef>
                <a:spcAft>
                  <a:spcPts val="0"/>
                </a:spcAft>
                <a:buClr>
                  <a:schemeClr val="dk1"/>
                </a:buClr>
                <a:buSzPts val="1100"/>
                <a:buFont typeface="Arial"/>
                <a:buNone/>
              </a:pPr>
              <a:r>
                <a:rPr lang="en-US" sz="1600" b="0" i="0" u="none" strike="noStrike" cap="none">
                  <a:solidFill>
                    <a:srgbClr val="3F3F3F"/>
                  </a:solidFill>
                  <a:latin typeface="Courier New"/>
                  <a:ea typeface="Courier New"/>
                  <a:cs typeface="Courier New"/>
                  <a:sym typeface="Courier New"/>
                </a:rPr>
                <a:t>   &lt;div class = "pull-right" style = "background: #DA81F5;"&gt;</a:t>
              </a:r>
              <a:endParaRPr/>
            </a:p>
            <a:p>
              <a:pPr marL="72000" marR="0" lvl="0" indent="0" algn="l" rtl="0">
                <a:lnSpc>
                  <a:spcPct val="115000"/>
                </a:lnSpc>
                <a:spcBef>
                  <a:spcPts val="0"/>
                </a:spcBef>
                <a:spcAft>
                  <a:spcPts val="0"/>
                </a:spcAft>
                <a:buClr>
                  <a:schemeClr val="dk1"/>
                </a:buClr>
                <a:buSzPts val="1100"/>
                <a:buFont typeface="Arial"/>
                <a:buNone/>
              </a:pPr>
              <a:r>
                <a:rPr lang="en-US" sz="1600" b="0" i="0" u="none" strike="noStrike" cap="none">
                  <a:solidFill>
                    <a:srgbClr val="3F3F3F"/>
                  </a:solidFill>
                  <a:latin typeface="Courier New"/>
                  <a:ea typeface="Courier New"/>
                  <a:cs typeface="Courier New"/>
                  <a:sym typeface="Courier New"/>
                </a:rPr>
                <a:t>      Quick Float to right</a:t>
              </a:r>
              <a:endParaRPr/>
            </a:p>
            <a:p>
              <a:pPr marL="72000" marR="0" lvl="0" indent="0" algn="l" rtl="0">
                <a:lnSpc>
                  <a:spcPct val="115000"/>
                </a:lnSpc>
                <a:spcBef>
                  <a:spcPts val="0"/>
                </a:spcBef>
                <a:spcAft>
                  <a:spcPts val="0"/>
                </a:spcAft>
                <a:buClr>
                  <a:schemeClr val="dk1"/>
                </a:buClr>
                <a:buSzPts val="1100"/>
                <a:buFont typeface="Arial"/>
                <a:buNone/>
              </a:pPr>
              <a:r>
                <a:rPr lang="en-US" sz="1600" b="0" i="0" u="none" strike="noStrike" cap="none">
                  <a:solidFill>
                    <a:srgbClr val="3F3F3F"/>
                  </a:solidFill>
                  <a:latin typeface="Courier New"/>
                  <a:ea typeface="Courier New"/>
                  <a:cs typeface="Courier New"/>
                  <a:sym typeface="Courier New"/>
                </a:rPr>
                <a:t>   &lt;/div&gt;  </a:t>
              </a:r>
              <a:endParaRPr/>
            </a:p>
            <a:p>
              <a:pPr marL="72000" marR="0" lvl="0" indent="0" algn="l" rtl="0">
                <a:lnSpc>
                  <a:spcPct val="115000"/>
                </a:lnSpc>
                <a:spcBef>
                  <a:spcPts val="0"/>
                </a:spcBef>
                <a:spcAft>
                  <a:spcPts val="0"/>
                </a:spcAft>
                <a:buClr>
                  <a:schemeClr val="dk1"/>
                </a:buClr>
                <a:buSzPts val="1100"/>
                <a:buFont typeface="Arial"/>
                <a:buNone/>
              </a:pPr>
              <a:r>
                <a:rPr lang="en-US" sz="1600" b="0" i="0" u="none" strike="noStrike" cap="none">
                  <a:solidFill>
                    <a:srgbClr val="3F3F3F"/>
                  </a:solidFill>
                  <a:latin typeface="Courier New"/>
                  <a:ea typeface="Courier New"/>
                  <a:cs typeface="Courier New"/>
                  <a:sym typeface="Courier New"/>
                </a:rPr>
                <a:t>&lt;/div&gt;</a:t>
              </a:r>
              <a:endParaRPr sz="1600" b="0" i="0" u="none" strike="noStrike" cap="none">
                <a:solidFill>
                  <a:srgbClr val="3F3F3F"/>
                </a:solidFill>
                <a:latin typeface="Courier New"/>
                <a:ea typeface="Courier New"/>
                <a:cs typeface="Courier New"/>
                <a:sym typeface="Courier New"/>
              </a:endParaRPr>
            </a:p>
          </p:txBody>
        </p:sp>
        <p:sp>
          <p:nvSpPr>
            <p:cNvPr id="1740" name="Google Shape;1740;p134"/>
            <p:cNvSpPr/>
            <p:nvPr/>
          </p:nvSpPr>
          <p:spPr>
            <a:xfrm>
              <a:off x="5271099" y="1885191"/>
              <a:ext cx="6127200" cy="490327"/>
            </a:xfrm>
            <a:prstGeom prst="round2SameRect">
              <a:avLst>
                <a:gd name="adj1" fmla="val 27454"/>
                <a:gd name="adj2" fmla="val 0"/>
              </a:avLst>
            </a:prstGeom>
            <a:solidFill>
              <a:srgbClr val="2E75B5"/>
            </a:solidFill>
            <a:ln w="9525" cap="flat" cmpd="sng">
              <a:solidFill>
                <a:srgbClr val="2E75B5"/>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000" b="1" i="0" u="none" strike="noStrike" cap="none">
                  <a:solidFill>
                    <a:srgbClr val="FFFFFF"/>
                  </a:solidFill>
                  <a:latin typeface="Open Sans"/>
                  <a:ea typeface="Open Sans"/>
                  <a:cs typeface="Open Sans"/>
                  <a:sym typeface="Open Sans"/>
                </a:rPr>
                <a:t>Example:</a:t>
              </a:r>
              <a:endParaRPr sz="2000" b="1" i="0" u="none" strike="noStrike" cap="none">
                <a:solidFill>
                  <a:srgbClr val="FFFFFF"/>
                </a:solidFill>
                <a:latin typeface="Open Sans"/>
                <a:ea typeface="Open Sans"/>
                <a:cs typeface="Open Sans"/>
                <a:sym typeface="Open Sans"/>
              </a:endParaRPr>
            </a:p>
          </p:txBody>
        </p:sp>
        <p:sp>
          <p:nvSpPr>
            <p:cNvPr id="1741" name="Google Shape;1741;p134"/>
            <p:cNvSpPr/>
            <p:nvPr/>
          </p:nvSpPr>
          <p:spPr>
            <a:xfrm>
              <a:off x="5271115" y="5420504"/>
              <a:ext cx="6127200" cy="133500"/>
            </a:xfrm>
            <a:prstGeom prst="rect">
              <a:avLst/>
            </a:prstGeom>
            <a:solidFill>
              <a:srgbClr val="2E75B5"/>
            </a:solidFill>
            <a:ln w="9525" cap="flat" cmpd="sng">
              <a:solidFill>
                <a:srgbClr val="2E75B5"/>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5" name="Brandline_LVC">
            <a:extLst>
              <a:ext uri="{FF2B5EF4-FFF2-40B4-BE49-F238E27FC236}">
                <a16:creationId xmlns:a16="http://schemas.microsoft.com/office/drawing/2014/main" id="{7B26263F-27BF-5C26-9FA6-2A2578E0334F}"/>
              </a:ext>
            </a:extLst>
          </p:cNvPr>
          <p:cNvSpPr/>
          <p:nvPr/>
        </p:nvSpPr>
        <p:spPr>
          <a:xfrm>
            <a:off x="6527800" y="816324"/>
            <a:ext cx="3206830"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grpSp>
        <p:nvGrpSpPr>
          <p:cNvPr id="304" name="Google Shape;304;p54"/>
          <p:cNvGrpSpPr/>
          <p:nvPr/>
        </p:nvGrpSpPr>
        <p:grpSpPr>
          <a:xfrm>
            <a:off x="6867223" y="3538443"/>
            <a:ext cx="2521552" cy="4117936"/>
            <a:chOff x="2886802" y="2897480"/>
            <a:chExt cx="2237200" cy="3265271"/>
          </a:xfrm>
        </p:grpSpPr>
        <p:sp>
          <p:nvSpPr>
            <p:cNvPr id="305" name="Google Shape;305;p54"/>
            <p:cNvSpPr txBox="1"/>
            <p:nvPr/>
          </p:nvSpPr>
          <p:spPr>
            <a:xfrm>
              <a:off x="2886802" y="5827185"/>
              <a:ext cx="2219400" cy="335566"/>
            </a:xfrm>
            <a:prstGeom prst="rect">
              <a:avLst/>
            </a:prstGeom>
            <a:noFill/>
            <a:ln>
              <a:noFill/>
            </a:ln>
          </p:spPr>
          <p:txBody>
            <a:bodyPr spcFirstLastPara="1" wrap="square" lIns="0" tIns="0" rIns="0" bIns="0" anchor="t" anchorCtr="0">
              <a:spAutoFit/>
            </a:bodyPr>
            <a:lstStyle/>
            <a:p>
              <a:pPr marL="188595" marR="5080" lvl="0" indent="-176530" algn="ctr" rtl="0">
                <a:lnSpc>
                  <a:spcPct val="125000"/>
                </a:lnSpc>
                <a:spcBef>
                  <a:spcPts val="0"/>
                </a:spcBef>
                <a:spcAft>
                  <a:spcPts val="0"/>
                </a:spcAft>
                <a:buClr>
                  <a:srgbClr val="000000"/>
                </a:buClr>
                <a:buSzPts val="2400"/>
                <a:buFont typeface="Arial"/>
                <a:buNone/>
              </a:pPr>
              <a:r>
                <a:rPr lang="en-US" sz="2200" b="1" i="0" u="none" strike="noStrike" cap="none">
                  <a:solidFill>
                    <a:srgbClr val="3F3F3F"/>
                  </a:solidFill>
                  <a:latin typeface="Open Sans"/>
                  <a:ea typeface="Open Sans"/>
                  <a:cs typeface="Open Sans"/>
                  <a:sym typeface="Open Sans"/>
                </a:rPr>
                <a:t>Preprocessors</a:t>
              </a:r>
              <a:endParaRPr sz="2200" b="0" i="0" u="none" strike="noStrike" cap="none">
                <a:solidFill>
                  <a:srgbClr val="3F3F3F"/>
                </a:solidFill>
                <a:latin typeface="Arial"/>
                <a:ea typeface="Arial"/>
                <a:cs typeface="Arial"/>
                <a:sym typeface="Arial"/>
              </a:endParaRPr>
            </a:p>
          </p:txBody>
        </p:sp>
        <p:grpSp>
          <p:nvGrpSpPr>
            <p:cNvPr id="306" name="Google Shape;306;p54"/>
            <p:cNvGrpSpPr/>
            <p:nvPr/>
          </p:nvGrpSpPr>
          <p:grpSpPr>
            <a:xfrm>
              <a:off x="2904674" y="2897480"/>
              <a:ext cx="2219328" cy="2550953"/>
              <a:chOff x="2920232" y="2897480"/>
              <a:chExt cx="2219328" cy="2550953"/>
            </a:xfrm>
          </p:grpSpPr>
          <p:sp>
            <p:nvSpPr>
              <p:cNvPr id="307" name="Google Shape;307;p54"/>
              <p:cNvSpPr/>
              <p:nvPr/>
            </p:nvSpPr>
            <p:spPr>
              <a:xfrm rot="5400000">
                <a:off x="2754420" y="3063292"/>
                <a:ext cx="2550953" cy="2219328"/>
              </a:xfrm>
              <a:prstGeom prst="hexagon">
                <a:avLst>
                  <a:gd name="adj" fmla="val 25000"/>
                  <a:gd name="vf" fmla="val 115470"/>
                </a:avLst>
              </a:prstGeom>
              <a:solidFill>
                <a:srgbClr val="F2F2F2"/>
              </a:solidFill>
              <a:ln w="25400" cap="flat" cmpd="sng">
                <a:solidFill>
                  <a:srgbClr val="BFBFB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08" name="Google Shape;308;p54"/>
              <p:cNvPicPr preferRelativeResize="0"/>
              <p:nvPr/>
            </p:nvPicPr>
            <p:blipFill rotWithShape="1">
              <a:blip r:embed="rId3">
                <a:alphaModFix/>
              </a:blip>
              <a:srcRect/>
              <a:stretch/>
            </p:blipFill>
            <p:spPr>
              <a:xfrm>
                <a:off x="2938033" y="3780057"/>
                <a:ext cx="2183727" cy="785797"/>
              </a:xfrm>
              <a:prstGeom prst="rect">
                <a:avLst/>
              </a:prstGeom>
              <a:noFill/>
              <a:ln>
                <a:noFill/>
              </a:ln>
            </p:spPr>
          </p:pic>
        </p:grpSp>
      </p:grpSp>
      <p:sp>
        <p:nvSpPr>
          <p:cNvPr id="309" name="Google Shape;309;p54"/>
          <p:cNvSpPr txBox="1">
            <a:spLocks noGrp="1"/>
          </p:cNvSpPr>
          <p:nvPr>
            <p:ph type="title"/>
          </p:nvPr>
        </p:nvSpPr>
        <p:spPr>
          <a:xfrm>
            <a:off x="-10160" y="229878"/>
            <a:ext cx="16276320" cy="687244"/>
          </a:xfrm>
          <a:noFill/>
          <a:ln>
            <a:noFill/>
          </a:ln>
        </p:spPr>
        <p:txBody>
          <a:bodyPr spcFirstLastPara="1" wrap="square" lIns="91425" tIns="45700" rIns="91425" bIns="45700" anchor="ctr" anchorCtr="0">
            <a:normAutofit/>
          </a:bodyPr>
          <a:lstStyle/>
          <a:p>
            <a:pPr lvl="0"/>
            <a:r>
              <a:rPr lang="en-US" dirty="0"/>
              <a:t>Properties of Bootstrap</a:t>
            </a:r>
          </a:p>
        </p:txBody>
      </p:sp>
      <p:sp>
        <p:nvSpPr>
          <p:cNvPr id="311" name="Google Shape;311;p54"/>
          <p:cNvSpPr/>
          <p:nvPr/>
        </p:nvSpPr>
        <p:spPr>
          <a:xfrm>
            <a:off x="1547223" y="1642283"/>
            <a:ext cx="13161554" cy="1396882"/>
          </a:xfrm>
          <a:prstGeom prst="roundRect">
            <a:avLst>
              <a:gd name="adj" fmla="val 16667"/>
            </a:avLst>
          </a:prstGeom>
          <a:solidFill>
            <a:schemeClr val="lt1"/>
          </a:solidFill>
          <a:ln w="9525" cap="flat" cmpd="sng">
            <a:solidFill>
              <a:srgbClr val="024F93"/>
            </a:solidFill>
            <a:prstDash val="solid"/>
            <a:round/>
            <a:headEnd type="none" w="sm" len="sm"/>
            <a:tailEnd type="none" w="sm" len="sm"/>
          </a:ln>
        </p:spPr>
        <p:txBody>
          <a:bodyPr spcFirstLastPara="1" wrap="square" lIns="91425" tIns="91425" rIns="91425" bIns="91425" anchor="ctr" anchorCtr="0">
            <a:noAutofit/>
          </a:bodyPr>
          <a:lstStyle/>
          <a:p>
            <a:pPr marL="0" marR="0" lvl="0" indent="457200" algn="ctr" rtl="0">
              <a:lnSpc>
                <a:spcPct val="115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The Bootstrap source code makes use of the two most popular CSS preprocessors, Less and Sass.</a:t>
            </a:r>
            <a:endParaRPr sz="1400" b="0" i="0" u="none" strike="noStrike" cap="none">
              <a:solidFill>
                <a:srgbClr val="000000"/>
              </a:solidFill>
              <a:latin typeface="Arial"/>
              <a:ea typeface="Arial"/>
              <a:cs typeface="Arial"/>
              <a:sym typeface="Arial"/>
            </a:endParaRPr>
          </a:p>
        </p:txBody>
      </p:sp>
      <p:sp>
        <p:nvSpPr>
          <p:cNvPr id="8" name="Brandline_LVC">
            <a:extLst>
              <a:ext uri="{FF2B5EF4-FFF2-40B4-BE49-F238E27FC236}">
                <a16:creationId xmlns:a16="http://schemas.microsoft.com/office/drawing/2014/main" id="{133E6B7D-751D-4BE3-555D-5F54E9ED2BE9}"/>
              </a:ext>
            </a:extLst>
          </p:cNvPr>
          <p:cNvSpPr/>
          <p:nvPr/>
        </p:nvSpPr>
        <p:spPr>
          <a:xfrm>
            <a:off x="5524500" y="816705"/>
            <a:ext cx="5201126"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1745"/>
        <p:cNvGrpSpPr/>
        <p:nvPr/>
      </p:nvGrpSpPr>
      <p:grpSpPr>
        <a:xfrm>
          <a:off x="0" y="0"/>
          <a:ext cx="0" cy="0"/>
          <a:chOff x="0" y="0"/>
          <a:chExt cx="0" cy="0"/>
        </a:xfrm>
      </p:grpSpPr>
      <p:sp>
        <p:nvSpPr>
          <p:cNvPr id="1746" name="Google Shape;1746;p135"/>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dirty="0"/>
              <a:t>Helper Classes</a:t>
            </a:r>
            <a:endParaRPr dirty="0"/>
          </a:p>
        </p:txBody>
      </p:sp>
      <p:sp>
        <p:nvSpPr>
          <p:cNvPr id="1748" name="Google Shape;1748;p135"/>
          <p:cNvSpPr txBox="1"/>
          <p:nvPr/>
        </p:nvSpPr>
        <p:spPr>
          <a:xfrm>
            <a:off x="1958217" y="1447874"/>
            <a:ext cx="12870966" cy="43084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The different Helper classes used in Bootstrap are:</a:t>
            </a:r>
            <a:endParaRPr sz="1400" b="0" i="0" u="none" strike="noStrike" cap="none">
              <a:solidFill>
                <a:srgbClr val="3F3F3F"/>
              </a:solidFill>
              <a:latin typeface="Arial"/>
              <a:ea typeface="Arial"/>
              <a:cs typeface="Arial"/>
              <a:sym typeface="Arial"/>
            </a:endParaRPr>
          </a:p>
        </p:txBody>
      </p:sp>
      <p:sp>
        <p:nvSpPr>
          <p:cNvPr id="1749" name="Google Shape;1749;p135"/>
          <p:cNvSpPr/>
          <p:nvPr/>
        </p:nvSpPr>
        <p:spPr>
          <a:xfrm>
            <a:off x="1490702" y="2947918"/>
            <a:ext cx="13546098" cy="1359000"/>
          </a:xfrm>
          <a:prstGeom prst="roundRect">
            <a:avLst>
              <a:gd name="adj" fmla="val 16667"/>
            </a:avLst>
          </a:prstGeom>
          <a:solidFill>
            <a:schemeClr val="lt1"/>
          </a:solidFill>
          <a:ln w="9525" cap="flat" cmpd="sng">
            <a:solidFill>
              <a:srgbClr val="BF9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dirty="0" err="1">
                <a:solidFill>
                  <a:srgbClr val="3F3F3F"/>
                </a:solidFill>
                <a:latin typeface="Open Sans"/>
                <a:ea typeface="Open Sans"/>
                <a:cs typeface="Open Sans"/>
                <a:sym typeface="Open Sans"/>
              </a:rPr>
              <a:t>The.show</a:t>
            </a:r>
            <a:r>
              <a:rPr lang="en-US" sz="2200" b="0" i="0" u="none" strike="noStrike" cap="none" dirty="0">
                <a:solidFill>
                  <a:srgbClr val="3F3F3F"/>
                </a:solidFill>
                <a:latin typeface="Open Sans"/>
                <a:ea typeface="Open Sans"/>
                <a:cs typeface="Open Sans"/>
                <a:sym typeface="Open Sans"/>
              </a:rPr>
              <a:t> </a:t>
            </a:r>
            <a:r>
              <a:rPr lang="en-US" sz="2200" b="0" i="0" u="none" strike="noStrike" cap="none" dirty="0" err="1">
                <a:solidFill>
                  <a:srgbClr val="3F3F3F"/>
                </a:solidFill>
                <a:latin typeface="Open Sans"/>
                <a:ea typeface="Open Sans"/>
                <a:cs typeface="Open Sans"/>
                <a:sym typeface="Open Sans"/>
              </a:rPr>
              <a:t>and.hidden</a:t>
            </a:r>
            <a:r>
              <a:rPr lang="en-US" sz="2200" b="0" i="0" u="none" strike="noStrike" cap="none" dirty="0">
                <a:solidFill>
                  <a:srgbClr val="3F3F3F"/>
                </a:solidFill>
                <a:latin typeface="Open Sans"/>
                <a:ea typeface="Open Sans"/>
                <a:cs typeface="Open Sans"/>
                <a:sym typeface="Open Sans"/>
              </a:rPr>
              <a:t> classes can be used to show or hide an element (including for screen readers).</a:t>
            </a:r>
            <a:endParaRPr sz="1400" b="0" i="0" u="none" strike="noStrike" cap="none" dirty="0">
              <a:solidFill>
                <a:srgbClr val="3F3F3F"/>
              </a:solidFill>
              <a:latin typeface="Arial"/>
              <a:ea typeface="Arial"/>
              <a:cs typeface="Arial"/>
              <a:sym typeface="Arial"/>
            </a:endParaRPr>
          </a:p>
        </p:txBody>
      </p:sp>
      <p:sp>
        <p:nvSpPr>
          <p:cNvPr id="1750" name="Google Shape;1750;p135"/>
          <p:cNvSpPr/>
          <p:nvPr/>
        </p:nvSpPr>
        <p:spPr>
          <a:xfrm>
            <a:off x="2286000" y="2374624"/>
            <a:ext cx="4476750" cy="757859"/>
          </a:xfrm>
          <a:prstGeom prst="roundRect">
            <a:avLst>
              <a:gd name="adj" fmla="val 16667"/>
            </a:avLst>
          </a:prstGeom>
          <a:solidFill>
            <a:schemeClr val="tx2">
              <a:lumMod val="60000"/>
              <a:lumOff val="4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200" b="1" i="0" u="none" strike="noStrike" cap="none">
                <a:solidFill>
                  <a:schemeClr val="lt1"/>
                </a:solidFill>
                <a:latin typeface="Open Sans"/>
                <a:ea typeface="Open Sans"/>
                <a:cs typeface="Open Sans"/>
                <a:sym typeface="Open Sans"/>
              </a:rPr>
              <a:t>Showing and hiding content</a:t>
            </a:r>
            <a:endParaRPr/>
          </a:p>
        </p:txBody>
      </p:sp>
      <p:grpSp>
        <p:nvGrpSpPr>
          <p:cNvPr id="1751" name="Google Shape;1751;p135"/>
          <p:cNvGrpSpPr/>
          <p:nvPr/>
        </p:nvGrpSpPr>
        <p:grpSpPr>
          <a:xfrm>
            <a:off x="2636912" y="4480162"/>
            <a:ext cx="10982176" cy="3628118"/>
            <a:chOff x="5271098" y="57850"/>
            <a:chExt cx="6127217" cy="5496154"/>
          </a:xfrm>
        </p:grpSpPr>
        <p:sp>
          <p:nvSpPr>
            <p:cNvPr id="1752" name="Google Shape;1752;p135"/>
            <p:cNvSpPr/>
            <p:nvPr/>
          </p:nvSpPr>
          <p:spPr>
            <a:xfrm>
              <a:off x="5271098" y="598540"/>
              <a:ext cx="6127199" cy="4952151"/>
            </a:xfrm>
            <a:prstGeom prst="rect">
              <a:avLst/>
            </a:prstGeom>
            <a:solidFill>
              <a:srgbClr val="F3F3F3"/>
            </a:solidFill>
            <a:ln w="9525" cap="flat" cmpd="sng">
              <a:solidFill>
                <a:srgbClr val="DBDBDB"/>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72000" marR="0" lvl="0" indent="0" algn="l" rtl="0">
                <a:lnSpc>
                  <a:spcPct val="115000"/>
                </a:lnSpc>
                <a:spcBef>
                  <a:spcPts val="0"/>
                </a:spcBef>
                <a:spcAft>
                  <a:spcPts val="0"/>
                </a:spcAft>
                <a:buClr>
                  <a:schemeClr val="dk1"/>
                </a:buClr>
                <a:buSzPts val="1100"/>
                <a:buFont typeface="Arial"/>
                <a:buNone/>
              </a:pPr>
              <a:r>
                <a:rPr lang="en-US" sz="1600" b="0" i="0" u="none" strike="noStrike" cap="none">
                  <a:solidFill>
                    <a:srgbClr val="3F3F3F"/>
                  </a:solidFill>
                  <a:latin typeface="Courier New"/>
                  <a:ea typeface="Courier New"/>
                  <a:cs typeface="Courier New"/>
                  <a:sym typeface="Courier New"/>
                </a:rPr>
                <a:t>&lt;div class = "row" style = "padding: 91px 100px 19px 50px;"&gt;</a:t>
              </a:r>
              <a:endParaRPr/>
            </a:p>
            <a:p>
              <a:pPr marL="72000" marR="0" lvl="0" indent="0" algn="l" rtl="0">
                <a:lnSpc>
                  <a:spcPct val="115000"/>
                </a:lnSpc>
                <a:spcBef>
                  <a:spcPts val="0"/>
                </a:spcBef>
                <a:spcAft>
                  <a:spcPts val="0"/>
                </a:spcAft>
                <a:buClr>
                  <a:schemeClr val="dk1"/>
                </a:buClr>
                <a:buSzPts val="1100"/>
                <a:buFont typeface="Arial"/>
                <a:buNone/>
              </a:pPr>
              <a:r>
                <a:rPr lang="en-US" sz="1600" b="0" i="0" u="none" strike="noStrike" cap="none">
                  <a:solidFill>
                    <a:srgbClr val="3F3F3F"/>
                  </a:solidFill>
                  <a:latin typeface="Courier New"/>
                  <a:ea typeface="Courier New"/>
                  <a:cs typeface="Courier New"/>
                  <a:sym typeface="Courier New"/>
                </a:rPr>
                <a:t>   </a:t>
              </a:r>
              <a:endParaRPr/>
            </a:p>
            <a:p>
              <a:pPr marL="72000" marR="0" lvl="0" indent="0" algn="l" rtl="0">
                <a:lnSpc>
                  <a:spcPct val="115000"/>
                </a:lnSpc>
                <a:spcBef>
                  <a:spcPts val="0"/>
                </a:spcBef>
                <a:spcAft>
                  <a:spcPts val="0"/>
                </a:spcAft>
                <a:buClr>
                  <a:schemeClr val="dk1"/>
                </a:buClr>
                <a:buSzPts val="1100"/>
                <a:buFont typeface="Arial"/>
                <a:buNone/>
              </a:pPr>
              <a:r>
                <a:rPr lang="en-US" sz="1600" b="0" i="0" u="none" strike="noStrike" cap="none">
                  <a:solidFill>
                    <a:srgbClr val="3F3F3F"/>
                  </a:solidFill>
                  <a:latin typeface="Courier New"/>
                  <a:ea typeface="Courier New"/>
                  <a:cs typeface="Courier New"/>
                  <a:sym typeface="Courier New"/>
                </a:rPr>
                <a:t>   &lt;div class = "show" style = "left-margin:10px; width:300px; background-color:#ccc;"&gt;</a:t>
              </a:r>
              <a:endParaRPr/>
            </a:p>
            <a:p>
              <a:pPr marL="72000" marR="0" lvl="0" indent="0" algn="l" rtl="0">
                <a:lnSpc>
                  <a:spcPct val="115000"/>
                </a:lnSpc>
                <a:spcBef>
                  <a:spcPts val="0"/>
                </a:spcBef>
                <a:spcAft>
                  <a:spcPts val="0"/>
                </a:spcAft>
                <a:buClr>
                  <a:schemeClr val="dk1"/>
                </a:buClr>
                <a:buSzPts val="1100"/>
                <a:buFont typeface="Arial"/>
                <a:buNone/>
              </a:pPr>
              <a:r>
                <a:rPr lang="en-US" sz="1600" b="0" i="0" u="none" strike="noStrike" cap="none">
                  <a:solidFill>
                    <a:srgbClr val="3F3F3F"/>
                  </a:solidFill>
                  <a:latin typeface="Courier New"/>
                  <a:ea typeface="Courier New"/>
                  <a:cs typeface="Courier New"/>
                  <a:sym typeface="Courier New"/>
                </a:rPr>
                <a:t>      This is an example for show class</a:t>
              </a:r>
              <a:endParaRPr/>
            </a:p>
            <a:p>
              <a:pPr marL="72000" marR="0" lvl="0" indent="0" algn="l" rtl="0">
                <a:lnSpc>
                  <a:spcPct val="115000"/>
                </a:lnSpc>
                <a:spcBef>
                  <a:spcPts val="0"/>
                </a:spcBef>
                <a:spcAft>
                  <a:spcPts val="0"/>
                </a:spcAft>
                <a:buClr>
                  <a:schemeClr val="dk1"/>
                </a:buClr>
                <a:buSzPts val="1100"/>
                <a:buFont typeface="Arial"/>
                <a:buNone/>
              </a:pPr>
              <a:r>
                <a:rPr lang="en-US" sz="1600" b="0" i="0" u="none" strike="noStrike" cap="none">
                  <a:solidFill>
                    <a:srgbClr val="3F3F3F"/>
                  </a:solidFill>
                  <a:latin typeface="Courier New"/>
                  <a:ea typeface="Courier New"/>
                  <a:cs typeface="Courier New"/>
                  <a:sym typeface="Courier New"/>
                </a:rPr>
                <a:t>   &lt;/div&gt;</a:t>
              </a:r>
              <a:endParaRPr/>
            </a:p>
            <a:p>
              <a:pPr marL="72000" marR="0" lvl="0" indent="0" algn="l" rtl="0">
                <a:lnSpc>
                  <a:spcPct val="115000"/>
                </a:lnSpc>
                <a:spcBef>
                  <a:spcPts val="0"/>
                </a:spcBef>
                <a:spcAft>
                  <a:spcPts val="0"/>
                </a:spcAft>
                <a:buClr>
                  <a:schemeClr val="dk1"/>
                </a:buClr>
                <a:buSzPts val="1100"/>
                <a:buFont typeface="Arial"/>
                <a:buNone/>
              </a:pPr>
              <a:r>
                <a:rPr lang="en-US" sz="1600" b="0" i="0" u="none" strike="noStrike" cap="none">
                  <a:solidFill>
                    <a:srgbClr val="3F3F3F"/>
                  </a:solidFill>
                  <a:latin typeface="Courier New"/>
                  <a:ea typeface="Courier New"/>
                  <a:cs typeface="Courier New"/>
                  <a:sym typeface="Courier New"/>
                </a:rPr>
                <a:t>   </a:t>
              </a:r>
              <a:endParaRPr/>
            </a:p>
            <a:p>
              <a:pPr marL="72000" marR="0" lvl="0" indent="0" algn="l" rtl="0">
                <a:lnSpc>
                  <a:spcPct val="115000"/>
                </a:lnSpc>
                <a:spcBef>
                  <a:spcPts val="0"/>
                </a:spcBef>
                <a:spcAft>
                  <a:spcPts val="0"/>
                </a:spcAft>
                <a:buClr>
                  <a:schemeClr val="dk1"/>
                </a:buClr>
                <a:buSzPts val="1100"/>
                <a:buFont typeface="Arial"/>
                <a:buNone/>
              </a:pPr>
              <a:r>
                <a:rPr lang="en-US" sz="1600" b="0" i="0" u="none" strike="noStrike" cap="none">
                  <a:solidFill>
                    <a:srgbClr val="3F3F3F"/>
                  </a:solidFill>
                  <a:latin typeface="Courier New"/>
                  <a:ea typeface="Courier New"/>
                  <a:cs typeface="Courier New"/>
                  <a:sym typeface="Courier New"/>
                </a:rPr>
                <a:t>   &lt;div class = "hidden" style = "width:200px; background-color:#ccc;"&gt;</a:t>
              </a:r>
              <a:endParaRPr/>
            </a:p>
            <a:p>
              <a:pPr marL="72000" marR="0" lvl="0" indent="0" algn="l" rtl="0">
                <a:lnSpc>
                  <a:spcPct val="115000"/>
                </a:lnSpc>
                <a:spcBef>
                  <a:spcPts val="0"/>
                </a:spcBef>
                <a:spcAft>
                  <a:spcPts val="0"/>
                </a:spcAft>
                <a:buClr>
                  <a:schemeClr val="dk1"/>
                </a:buClr>
                <a:buSzPts val="1100"/>
                <a:buFont typeface="Arial"/>
                <a:buNone/>
              </a:pPr>
              <a:r>
                <a:rPr lang="en-US" sz="1600" b="0" i="0" u="none" strike="noStrike" cap="none">
                  <a:solidFill>
                    <a:srgbClr val="3F3F3F"/>
                  </a:solidFill>
                  <a:latin typeface="Courier New"/>
                  <a:ea typeface="Courier New"/>
                  <a:cs typeface="Courier New"/>
                  <a:sym typeface="Courier New"/>
                </a:rPr>
                <a:t>      This is an example for hide class</a:t>
              </a:r>
              <a:endParaRPr/>
            </a:p>
            <a:p>
              <a:pPr marL="72000" marR="0" lvl="0" indent="0" algn="l" rtl="0">
                <a:lnSpc>
                  <a:spcPct val="115000"/>
                </a:lnSpc>
                <a:spcBef>
                  <a:spcPts val="0"/>
                </a:spcBef>
                <a:spcAft>
                  <a:spcPts val="0"/>
                </a:spcAft>
                <a:buClr>
                  <a:schemeClr val="dk1"/>
                </a:buClr>
                <a:buSzPts val="1100"/>
                <a:buFont typeface="Arial"/>
                <a:buNone/>
              </a:pPr>
              <a:r>
                <a:rPr lang="en-US" sz="1600" b="0" i="0" u="none" strike="noStrike" cap="none">
                  <a:solidFill>
                    <a:srgbClr val="3F3F3F"/>
                  </a:solidFill>
                  <a:latin typeface="Courier New"/>
                  <a:ea typeface="Courier New"/>
                  <a:cs typeface="Courier New"/>
                  <a:sym typeface="Courier New"/>
                </a:rPr>
                <a:t>   &lt;/div&gt;</a:t>
              </a:r>
              <a:endParaRPr/>
            </a:p>
            <a:p>
              <a:pPr marL="72000" marR="0" lvl="0" indent="0" algn="l" rtl="0">
                <a:lnSpc>
                  <a:spcPct val="115000"/>
                </a:lnSpc>
                <a:spcBef>
                  <a:spcPts val="0"/>
                </a:spcBef>
                <a:spcAft>
                  <a:spcPts val="0"/>
                </a:spcAft>
                <a:buClr>
                  <a:schemeClr val="dk1"/>
                </a:buClr>
                <a:buSzPts val="1100"/>
                <a:buFont typeface="Arial"/>
                <a:buNone/>
              </a:pPr>
              <a:r>
                <a:rPr lang="en-US" sz="1600" b="0" i="0" u="none" strike="noStrike" cap="none">
                  <a:solidFill>
                    <a:srgbClr val="3F3F3F"/>
                  </a:solidFill>
                  <a:latin typeface="Courier New"/>
                  <a:ea typeface="Courier New"/>
                  <a:cs typeface="Courier New"/>
                  <a:sym typeface="Courier New"/>
                </a:rPr>
                <a:t>   </a:t>
              </a:r>
              <a:endParaRPr/>
            </a:p>
            <a:p>
              <a:pPr marL="72000" marR="0" lvl="0" indent="0" algn="l" rtl="0">
                <a:lnSpc>
                  <a:spcPct val="115000"/>
                </a:lnSpc>
                <a:spcBef>
                  <a:spcPts val="0"/>
                </a:spcBef>
                <a:spcAft>
                  <a:spcPts val="0"/>
                </a:spcAft>
                <a:buClr>
                  <a:schemeClr val="dk1"/>
                </a:buClr>
                <a:buSzPts val="1100"/>
                <a:buFont typeface="Arial"/>
                <a:buNone/>
              </a:pPr>
              <a:r>
                <a:rPr lang="en-US" sz="1600" b="0" i="0" u="none" strike="noStrike" cap="none">
                  <a:solidFill>
                    <a:srgbClr val="3F3F3F"/>
                  </a:solidFill>
                  <a:latin typeface="Courier New"/>
                  <a:ea typeface="Courier New"/>
                  <a:cs typeface="Courier New"/>
                  <a:sym typeface="Courier New"/>
                </a:rPr>
                <a:t>&lt;/div&gt;</a:t>
              </a:r>
              <a:endParaRPr sz="1600" b="0" i="0" u="none" strike="noStrike" cap="none">
                <a:solidFill>
                  <a:srgbClr val="3F3F3F"/>
                </a:solidFill>
                <a:latin typeface="Courier New"/>
                <a:ea typeface="Courier New"/>
                <a:cs typeface="Courier New"/>
                <a:sym typeface="Courier New"/>
              </a:endParaRPr>
            </a:p>
          </p:txBody>
        </p:sp>
        <p:sp>
          <p:nvSpPr>
            <p:cNvPr id="1753" name="Google Shape;1753;p135"/>
            <p:cNvSpPr/>
            <p:nvPr/>
          </p:nvSpPr>
          <p:spPr>
            <a:xfrm>
              <a:off x="5271115" y="57850"/>
              <a:ext cx="6127200" cy="597599"/>
            </a:xfrm>
            <a:prstGeom prst="round2SameRect">
              <a:avLst>
                <a:gd name="adj1" fmla="val 27454"/>
                <a:gd name="adj2" fmla="val 0"/>
              </a:avLst>
            </a:prstGeom>
            <a:solidFill>
              <a:srgbClr val="2E75B5"/>
            </a:solidFill>
            <a:ln w="9525" cap="flat" cmpd="sng">
              <a:solidFill>
                <a:srgbClr val="2E75B5"/>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000" b="1" i="0" u="none" strike="noStrike" cap="none">
                  <a:solidFill>
                    <a:srgbClr val="FFFFFF"/>
                  </a:solidFill>
                  <a:latin typeface="Open Sans"/>
                  <a:ea typeface="Open Sans"/>
                  <a:cs typeface="Open Sans"/>
                  <a:sym typeface="Open Sans"/>
                </a:rPr>
                <a:t>Example:</a:t>
              </a:r>
              <a:endParaRPr sz="2000" b="1" i="0" u="none" strike="noStrike" cap="none">
                <a:solidFill>
                  <a:srgbClr val="FFFFFF"/>
                </a:solidFill>
                <a:latin typeface="Open Sans"/>
                <a:ea typeface="Open Sans"/>
                <a:cs typeface="Open Sans"/>
                <a:sym typeface="Open Sans"/>
              </a:endParaRPr>
            </a:p>
          </p:txBody>
        </p:sp>
        <p:sp>
          <p:nvSpPr>
            <p:cNvPr id="1754" name="Google Shape;1754;p135"/>
            <p:cNvSpPr/>
            <p:nvPr/>
          </p:nvSpPr>
          <p:spPr>
            <a:xfrm>
              <a:off x="5271115" y="5420504"/>
              <a:ext cx="6127200" cy="133500"/>
            </a:xfrm>
            <a:prstGeom prst="rect">
              <a:avLst/>
            </a:prstGeom>
            <a:solidFill>
              <a:srgbClr val="2E75B5"/>
            </a:solidFill>
            <a:ln w="9525" cap="flat" cmpd="sng">
              <a:solidFill>
                <a:srgbClr val="2E75B5"/>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5" name="Brandline_LVC">
            <a:extLst>
              <a:ext uri="{FF2B5EF4-FFF2-40B4-BE49-F238E27FC236}">
                <a16:creationId xmlns:a16="http://schemas.microsoft.com/office/drawing/2014/main" id="{2130A445-94C9-4FF4-72A8-EEE3FD41721C}"/>
              </a:ext>
            </a:extLst>
          </p:cNvPr>
          <p:cNvSpPr/>
          <p:nvPr/>
        </p:nvSpPr>
        <p:spPr>
          <a:xfrm>
            <a:off x="6527800" y="816324"/>
            <a:ext cx="3206830"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1758"/>
        <p:cNvGrpSpPr/>
        <p:nvPr/>
      </p:nvGrpSpPr>
      <p:grpSpPr>
        <a:xfrm>
          <a:off x="0" y="0"/>
          <a:ext cx="0" cy="0"/>
          <a:chOff x="0" y="0"/>
          <a:chExt cx="0" cy="0"/>
        </a:xfrm>
      </p:grpSpPr>
      <p:sp>
        <p:nvSpPr>
          <p:cNvPr id="1759" name="Google Shape;1759;p136"/>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dirty="0"/>
              <a:t>Helper Classes</a:t>
            </a:r>
            <a:endParaRPr dirty="0"/>
          </a:p>
        </p:txBody>
      </p:sp>
      <p:sp>
        <p:nvSpPr>
          <p:cNvPr id="1761" name="Google Shape;1761;p136"/>
          <p:cNvSpPr txBox="1"/>
          <p:nvPr/>
        </p:nvSpPr>
        <p:spPr>
          <a:xfrm>
            <a:off x="1958217" y="1447874"/>
            <a:ext cx="12870966" cy="43084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The different Helper classes used in Bootstrap are:</a:t>
            </a:r>
            <a:endParaRPr sz="1400" b="0" i="0" u="none" strike="noStrike" cap="none">
              <a:solidFill>
                <a:srgbClr val="3F3F3F"/>
              </a:solidFill>
              <a:latin typeface="Arial"/>
              <a:ea typeface="Arial"/>
              <a:cs typeface="Arial"/>
              <a:sym typeface="Arial"/>
            </a:endParaRPr>
          </a:p>
        </p:txBody>
      </p:sp>
      <p:sp>
        <p:nvSpPr>
          <p:cNvPr id="1762" name="Google Shape;1762;p136"/>
          <p:cNvSpPr/>
          <p:nvPr/>
        </p:nvSpPr>
        <p:spPr>
          <a:xfrm>
            <a:off x="1490702" y="2947918"/>
            <a:ext cx="13348800" cy="1359000"/>
          </a:xfrm>
          <a:prstGeom prst="roundRect">
            <a:avLst>
              <a:gd name="adj" fmla="val 16667"/>
            </a:avLst>
          </a:prstGeom>
          <a:solidFill>
            <a:schemeClr val="lt1"/>
          </a:solidFill>
          <a:ln w="9525" cap="flat" cmpd="sng">
            <a:solidFill>
              <a:srgbClr val="2E75B5"/>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The.sr-only class allows a user to hide an element from all devices except screen readers.</a:t>
            </a:r>
            <a:endParaRPr sz="1400" b="0" i="0" u="none" strike="noStrike" cap="none">
              <a:solidFill>
                <a:srgbClr val="3F3F3F"/>
              </a:solidFill>
              <a:latin typeface="Arial"/>
              <a:ea typeface="Arial"/>
              <a:cs typeface="Arial"/>
              <a:sym typeface="Arial"/>
            </a:endParaRPr>
          </a:p>
        </p:txBody>
      </p:sp>
      <p:sp>
        <p:nvSpPr>
          <p:cNvPr id="1763" name="Google Shape;1763;p136"/>
          <p:cNvSpPr/>
          <p:nvPr/>
        </p:nvSpPr>
        <p:spPr>
          <a:xfrm>
            <a:off x="2286000" y="2374624"/>
            <a:ext cx="3810000" cy="757859"/>
          </a:xfrm>
          <a:prstGeom prst="roundRect">
            <a:avLst>
              <a:gd name="adj" fmla="val 16667"/>
            </a:avLst>
          </a:prstGeom>
          <a:solidFill>
            <a:schemeClr val="accent4">
              <a:lumMod val="75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200" b="1" i="0" u="none" strike="noStrike" cap="none">
                <a:solidFill>
                  <a:schemeClr val="lt1"/>
                </a:solidFill>
                <a:latin typeface="Open Sans"/>
                <a:ea typeface="Open Sans"/>
                <a:cs typeface="Open Sans"/>
                <a:sym typeface="Open Sans"/>
              </a:rPr>
              <a:t>Screen reader content</a:t>
            </a:r>
            <a:endParaRPr/>
          </a:p>
        </p:txBody>
      </p:sp>
      <p:grpSp>
        <p:nvGrpSpPr>
          <p:cNvPr id="1764" name="Google Shape;1764;p136"/>
          <p:cNvGrpSpPr/>
          <p:nvPr/>
        </p:nvGrpSpPr>
        <p:grpSpPr>
          <a:xfrm>
            <a:off x="4374467" y="5169274"/>
            <a:ext cx="7507065" cy="2526852"/>
            <a:chOff x="5271099" y="2404899"/>
            <a:chExt cx="6127216" cy="3149105"/>
          </a:xfrm>
        </p:grpSpPr>
        <p:sp>
          <p:nvSpPr>
            <p:cNvPr id="1765" name="Google Shape;1765;p136"/>
            <p:cNvSpPr/>
            <p:nvPr/>
          </p:nvSpPr>
          <p:spPr>
            <a:xfrm>
              <a:off x="5271099" y="2874693"/>
              <a:ext cx="6127200" cy="2676000"/>
            </a:xfrm>
            <a:prstGeom prst="rect">
              <a:avLst/>
            </a:prstGeom>
            <a:solidFill>
              <a:srgbClr val="F3F3F3"/>
            </a:solidFill>
            <a:ln w="9525" cap="flat" cmpd="sng">
              <a:solidFill>
                <a:srgbClr val="DBDBDB"/>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72000" marR="0" lvl="0" indent="0" algn="l" rtl="0">
                <a:lnSpc>
                  <a:spcPct val="100000"/>
                </a:lnSpc>
                <a:spcBef>
                  <a:spcPts val="0"/>
                </a:spcBef>
                <a:spcAft>
                  <a:spcPts val="0"/>
                </a:spcAft>
                <a:buClr>
                  <a:schemeClr val="dk1"/>
                </a:buClr>
                <a:buSzPts val="1100"/>
                <a:buFont typeface="Arial"/>
                <a:buNone/>
              </a:pPr>
              <a:r>
                <a:rPr lang="en-US" sz="1600" b="0" i="0" u="none" strike="noStrike" cap="none">
                  <a:solidFill>
                    <a:srgbClr val="3F3F3F"/>
                  </a:solidFill>
                  <a:latin typeface="Courier New"/>
                  <a:ea typeface="Courier New"/>
                  <a:cs typeface="Courier New"/>
                  <a:sym typeface="Courier New"/>
                </a:rPr>
                <a:t>&lt;div class = "row"&gt;</a:t>
              </a:r>
              <a:endParaRPr/>
            </a:p>
            <a:p>
              <a:pPr marL="72000" marR="0" lvl="0" indent="0" algn="l" rtl="0">
                <a:lnSpc>
                  <a:spcPct val="100000"/>
                </a:lnSpc>
                <a:spcBef>
                  <a:spcPts val="0"/>
                </a:spcBef>
                <a:spcAft>
                  <a:spcPts val="0"/>
                </a:spcAft>
                <a:buClr>
                  <a:schemeClr val="dk1"/>
                </a:buClr>
                <a:buSzPts val="1100"/>
                <a:buFont typeface="Arial"/>
                <a:buNone/>
              </a:pPr>
              <a:r>
                <a:rPr lang="en-US" sz="1600" b="0" i="0" u="none" strike="noStrike" cap="none">
                  <a:solidFill>
                    <a:srgbClr val="3F3F3F"/>
                  </a:solidFill>
                  <a:latin typeface="Courier New"/>
                  <a:ea typeface="Courier New"/>
                  <a:cs typeface="Courier New"/>
                  <a:sym typeface="Courier New"/>
                </a:rPr>
                <a:t>   &lt;div class = "center-block" style = "width:200px; background-color:#ccc;"&gt;</a:t>
              </a:r>
              <a:endParaRPr/>
            </a:p>
            <a:p>
              <a:pPr marL="72000" marR="0" lvl="0" indent="0" algn="l" rtl="0">
                <a:lnSpc>
                  <a:spcPct val="100000"/>
                </a:lnSpc>
                <a:spcBef>
                  <a:spcPts val="0"/>
                </a:spcBef>
                <a:spcAft>
                  <a:spcPts val="0"/>
                </a:spcAft>
                <a:buClr>
                  <a:schemeClr val="dk1"/>
                </a:buClr>
                <a:buSzPts val="1100"/>
                <a:buFont typeface="Arial"/>
                <a:buNone/>
              </a:pPr>
              <a:r>
                <a:rPr lang="en-US" sz="1600" b="0" i="0" u="none" strike="noStrike" cap="none">
                  <a:solidFill>
                    <a:srgbClr val="3F3F3F"/>
                  </a:solidFill>
                  <a:latin typeface="Courier New"/>
                  <a:ea typeface="Courier New"/>
                  <a:cs typeface="Courier New"/>
                  <a:sym typeface="Courier New"/>
                </a:rPr>
                <a:t>      This is an example for center-block</a:t>
              </a:r>
              <a:endParaRPr/>
            </a:p>
            <a:p>
              <a:pPr marL="72000" marR="0" lvl="0" indent="0" algn="l" rtl="0">
                <a:lnSpc>
                  <a:spcPct val="100000"/>
                </a:lnSpc>
                <a:spcBef>
                  <a:spcPts val="0"/>
                </a:spcBef>
                <a:spcAft>
                  <a:spcPts val="0"/>
                </a:spcAft>
                <a:buClr>
                  <a:schemeClr val="dk1"/>
                </a:buClr>
                <a:buSzPts val="1100"/>
                <a:buFont typeface="Arial"/>
                <a:buNone/>
              </a:pPr>
              <a:r>
                <a:rPr lang="en-US" sz="1600" b="0" i="0" u="none" strike="noStrike" cap="none">
                  <a:solidFill>
                    <a:srgbClr val="3F3F3F"/>
                  </a:solidFill>
                  <a:latin typeface="Courier New"/>
                  <a:ea typeface="Courier New"/>
                  <a:cs typeface="Courier New"/>
                  <a:sym typeface="Courier New"/>
                </a:rPr>
                <a:t>   &lt;/div&gt;</a:t>
              </a:r>
              <a:endParaRPr/>
            </a:p>
            <a:p>
              <a:pPr marL="72000" marR="0" lvl="0" indent="0" algn="l" rtl="0">
                <a:lnSpc>
                  <a:spcPct val="100000"/>
                </a:lnSpc>
                <a:spcBef>
                  <a:spcPts val="0"/>
                </a:spcBef>
                <a:spcAft>
                  <a:spcPts val="0"/>
                </a:spcAft>
                <a:buClr>
                  <a:schemeClr val="dk1"/>
                </a:buClr>
                <a:buSzPts val="1100"/>
                <a:buFont typeface="Arial"/>
                <a:buNone/>
              </a:pPr>
              <a:r>
                <a:rPr lang="en-US" sz="1600" b="0" i="0" u="none" strike="noStrike" cap="none">
                  <a:solidFill>
                    <a:srgbClr val="3F3F3F"/>
                  </a:solidFill>
                  <a:latin typeface="Courier New"/>
                  <a:ea typeface="Courier New"/>
                  <a:cs typeface="Courier New"/>
                  <a:sym typeface="Courier New"/>
                </a:rPr>
                <a:t>&lt;/div&gt;</a:t>
              </a:r>
              <a:endParaRPr sz="1600" b="0" i="0" u="none" strike="noStrike" cap="none">
                <a:solidFill>
                  <a:srgbClr val="3F3F3F"/>
                </a:solidFill>
                <a:latin typeface="Courier New"/>
                <a:ea typeface="Courier New"/>
                <a:cs typeface="Courier New"/>
                <a:sym typeface="Courier New"/>
              </a:endParaRPr>
            </a:p>
          </p:txBody>
        </p:sp>
        <p:sp>
          <p:nvSpPr>
            <p:cNvPr id="1766" name="Google Shape;1766;p136"/>
            <p:cNvSpPr/>
            <p:nvPr/>
          </p:nvSpPr>
          <p:spPr>
            <a:xfrm>
              <a:off x="5271115" y="2404899"/>
              <a:ext cx="6127200" cy="597600"/>
            </a:xfrm>
            <a:prstGeom prst="round2SameRect">
              <a:avLst>
                <a:gd name="adj1" fmla="val 27454"/>
                <a:gd name="adj2" fmla="val 0"/>
              </a:avLst>
            </a:prstGeom>
            <a:solidFill>
              <a:srgbClr val="2E75B5"/>
            </a:solidFill>
            <a:ln w="9525" cap="flat" cmpd="sng">
              <a:solidFill>
                <a:srgbClr val="2E75B5"/>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000" b="1" i="0" u="none" strike="noStrike" cap="none">
                  <a:solidFill>
                    <a:srgbClr val="FFFFFF"/>
                  </a:solidFill>
                  <a:latin typeface="Open Sans"/>
                  <a:ea typeface="Open Sans"/>
                  <a:cs typeface="Open Sans"/>
                  <a:sym typeface="Open Sans"/>
                </a:rPr>
                <a:t>Example:</a:t>
              </a:r>
              <a:endParaRPr sz="2000" b="1" i="0" u="none" strike="noStrike" cap="none">
                <a:solidFill>
                  <a:srgbClr val="FFFFFF"/>
                </a:solidFill>
                <a:latin typeface="Open Sans"/>
                <a:ea typeface="Open Sans"/>
                <a:cs typeface="Open Sans"/>
                <a:sym typeface="Open Sans"/>
              </a:endParaRPr>
            </a:p>
          </p:txBody>
        </p:sp>
        <p:sp>
          <p:nvSpPr>
            <p:cNvPr id="1767" name="Google Shape;1767;p136"/>
            <p:cNvSpPr/>
            <p:nvPr/>
          </p:nvSpPr>
          <p:spPr>
            <a:xfrm>
              <a:off x="5271115" y="5420504"/>
              <a:ext cx="6127200" cy="133500"/>
            </a:xfrm>
            <a:prstGeom prst="rect">
              <a:avLst/>
            </a:prstGeom>
            <a:solidFill>
              <a:srgbClr val="2E75B5"/>
            </a:solidFill>
            <a:ln w="9525" cap="flat" cmpd="sng">
              <a:solidFill>
                <a:srgbClr val="2E75B5"/>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5" name="Brandline_LVC">
            <a:extLst>
              <a:ext uri="{FF2B5EF4-FFF2-40B4-BE49-F238E27FC236}">
                <a16:creationId xmlns:a16="http://schemas.microsoft.com/office/drawing/2014/main" id="{64C89E40-BBD5-48C4-A797-F98FAEAE7954}"/>
              </a:ext>
            </a:extLst>
          </p:cNvPr>
          <p:cNvSpPr/>
          <p:nvPr/>
        </p:nvSpPr>
        <p:spPr>
          <a:xfrm>
            <a:off x="6527800" y="816324"/>
            <a:ext cx="3206830"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1771"/>
        <p:cNvGrpSpPr/>
        <p:nvPr/>
      </p:nvGrpSpPr>
      <p:grpSpPr>
        <a:xfrm>
          <a:off x="0" y="0"/>
          <a:ext cx="0" cy="0"/>
          <a:chOff x="0" y="0"/>
          <a:chExt cx="0" cy="0"/>
        </a:xfrm>
      </p:grpSpPr>
      <p:sp>
        <p:nvSpPr>
          <p:cNvPr id="1772" name="Google Shape;1772;p137"/>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4400"/>
              <a:buNone/>
            </a:pPr>
            <a:r>
              <a:rPr lang="en-US"/>
              <a:t>Develop a Static Web Page</a:t>
            </a:r>
            <a:endParaRPr/>
          </a:p>
        </p:txBody>
      </p:sp>
      <p:sp>
        <p:nvSpPr>
          <p:cNvPr id="2" name="Text Placeholder 1">
            <a:extLst>
              <a:ext uri="{FF2B5EF4-FFF2-40B4-BE49-F238E27FC236}">
                <a16:creationId xmlns:a16="http://schemas.microsoft.com/office/drawing/2014/main" id="{2A8337B5-2AF5-1E7C-E354-AA43A0874527}"/>
              </a:ext>
            </a:extLst>
          </p:cNvPr>
          <p:cNvSpPr>
            <a:spLocks noGrp="1"/>
          </p:cNvSpPr>
          <p:nvPr>
            <p:ph type="body" sz="quarter" idx="11"/>
          </p:nvPr>
        </p:nvSpPr>
        <p:spPr/>
        <p:txBody>
          <a:bodyPr/>
          <a:lstStyle/>
          <a:p>
            <a:r>
              <a:rPr lang="en-US" dirty="0"/>
              <a:t>Problem Statement: </a:t>
            </a:r>
          </a:p>
          <a:p>
            <a:endParaRPr lang="en-US" dirty="0"/>
          </a:p>
          <a:p>
            <a:r>
              <a:rPr lang="en-US" dirty="0"/>
              <a:t>You are given a project to develop a static web page.</a:t>
            </a:r>
          </a:p>
        </p:txBody>
      </p:sp>
      <p:sp>
        <p:nvSpPr>
          <p:cNvPr id="1774" name="Google Shape;1774;p137"/>
          <p:cNvSpPr txBox="1"/>
          <p:nvPr/>
        </p:nvSpPr>
        <p:spPr>
          <a:xfrm>
            <a:off x="12570282" y="1704397"/>
            <a:ext cx="3484882" cy="35832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rgbClr val="0F547B"/>
              </a:buClr>
              <a:buSzPts val="700"/>
              <a:buFont typeface="Arial"/>
              <a:buNone/>
            </a:pPr>
            <a:r>
              <a:rPr lang="en-US" sz="2200" b="1" i="0" u="none" strike="noStrike" cap="none">
                <a:solidFill>
                  <a:srgbClr val="0F547B"/>
                </a:solidFill>
                <a:latin typeface="Open Sans"/>
                <a:ea typeface="Open Sans"/>
                <a:cs typeface="Open Sans"/>
                <a:sym typeface="Open Sans"/>
              </a:rPr>
              <a:t>Duration: 50 min</a:t>
            </a:r>
            <a:endParaRPr sz="2200" b="1" i="0" u="none" strike="noStrike" cap="none">
              <a:solidFill>
                <a:srgbClr val="000000"/>
              </a:solidFill>
              <a:latin typeface="Open Sans"/>
              <a:ea typeface="Open Sans"/>
              <a:cs typeface="Open Sans"/>
              <a:sym typeface="Open Sans"/>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1778"/>
        <p:cNvGrpSpPr/>
        <p:nvPr/>
      </p:nvGrpSpPr>
      <p:grpSpPr>
        <a:xfrm>
          <a:off x="0" y="0"/>
          <a:ext cx="0" cy="0"/>
          <a:chOff x="0" y="0"/>
          <a:chExt cx="0" cy="0"/>
        </a:xfrm>
      </p:grpSpPr>
      <p:sp>
        <p:nvSpPr>
          <p:cNvPr id="1779" name="Google Shape;1779;p138"/>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dirty="0">
                <a:solidFill>
                  <a:srgbClr val="3F3F3F"/>
                </a:solidFill>
              </a:rPr>
              <a:t>Assisted Practice: Guidelines</a:t>
            </a:r>
            <a:endParaRPr dirty="0">
              <a:solidFill>
                <a:srgbClr val="3F3F3F"/>
              </a:solidFill>
            </a:endParaRPr>
          </a:p>
        </p:txBody>
      </p:sp>
      <p:sp>
        <p:nvSpPr>
          <p:cNvPr id="1781" name="Google Shape;1781;p138"/>
          <p:cNvSpPr txBox="1"/>
          <p:nvPr/>
        </p:nvSpPr>
        <p:spPr>
          <a:xfrm>
            <a:off x="1896549" y="1420473"/>
            <a:ext cx="12063945" cy="1649642"/>
          </a:xfrm>
          <a:prstGeom prst="rect">
            <a:avLst/>
          </a:prstGeom>
          <a:noFill/>
          <a:ln>
            <a:noFill/>
          </a:ln>
        </p:spPr>
        <p:txBody>
          <a:bodyPr spcFirstLastPara="1" wrap="square" lIns="91425" tIns="45700" rIns="91425" bIns="45700" anchor="t" anchorCtr="0">
            <a:spAutoFit/>
          </a:bodyPr>
          <a:lstStyle/>
          <a:p>
            <a:pPr marL="0" marR="0" lvl="0" indent="0" algn="l" rtl="0">
              <a:lnSpc>
                <a:spcPct val="115000"/>
              </a:lnSpc>
              <a:spcBef>
                <a:spcPts val="0"/>
              </a:spcBef>
              <a:spcAft>
                <a:spcPts val="0"/>
              </a:spcAft>
              <a:buNone/>
            </a:pPr>
            <a:r>
              <a:rPr lang="en-US" sz="2200" b="0" i="0" u="none" strike="noStrike" cap="none">
                <a:solidFill>
                  <a:srgbClr val="3F3F3F"/>
                </a:solidFill>
                <a:latin typeface="Open Sans"/>
                <a:ea typeface="Open Sans"/>
                <a:cs typeface="Open Sans"/>
                <a:sym typeface="Open Sans"/>
              </a:rPr>
              <a:t>Steps to be followed:</a:t>
            </a:r>
            <a:endParaRPr/>
          </a:p>
          <a:p>
            <a:pPr marL="0" marR="0" lvl="0" indent="0" algn="l" rtl="0">
              <a:lnSpc>
                <a:spcPct val="115000"/>
              </a:lnSpc>
              <a:spcBef>
                <a:spcPts val="0"/>
              </a:spcBef>
              <a:spcAft>
                <a:spcPts val="0"/>
              </a:spcAft>
              <a:buNone/>
            </a:pPr>
            <a:endParaRPr sz="2200" b="0" i="0" u="none" strike="noStrike" cap="none">
              <a:solidFill>
                <a:srgbClr val="3F3F3F"/>
              </a:solidFill>
              <a:latin typeface="Open Sans"/>
              <a:ea typeface="Open Sans"/>
              <a:cs typeface="Open Sans"/>
              <a:sym typeface="Open Sans"/>
            </a:endParaRPr>
          </a:p>
          <a:p>
            <a:pPr marL="457200" marR="0" lvl="0" indent="-457200" algn="l" rtl="0">
              <a:lnSpc>
                <a:spcPct val="115000"/>
              </a:lnSpc>
              <a:spcBef>
                <a:spcPts val="0"/>
              </a:spcBef>
              <a:spcAft>
                <a:spcPts val="0"/>
              </a:spcAft>
              <a:buClr>
                <a:srgbClr val="3F3F3F"/>
              </a:buClr>
              <a:buSzPts val="2200"/>
              <a:buFont typeface="Arial"/>
              <a:buAutoNum type="arabicPeriod"/>
            </a:pPr>
            <a:r>
              <a:rPr lang="en-US" sz="2200" b="0" i="0" u="none" strike="noStrike" cap="none">
                <a:solidFill>
                  <a:srgbClr val="3F3F3F"/>
                </a:solidFill>
                <a:latin typeface="Open Sans"/>
                <a:ea typeface="Open Sans"/>
                <a:cs typeface="Open Sans"/>
                <a:sym typeface="Open Sans"/>
              </a:rPr>
              <a:t>Build a static web page in your code editor.</a:t>
            </a:r>
            <a:endParaRPr sz="1400" b="0" i="0" u="none" strike="noStrike" cap="none">
              <a:solidFill>
                <a:srgbClr val="000000"/>
              </a:solidFill>
              <a:latin typeface="Arial"/>
              <a:ea typeface="Arial"/>
              <a:cs typeface="Arial"/>
              <a:sym typeface="Arial"/>
            </a:endParaRPr>
          </a:p>
          <a:p>
            <a:pPr marL="457200" marR="0" lvl="0" indent="-457200" algn="l" rtl="0">
              <a:lnSpc>
                <a:spcPct val="115000"/>
              </a:lnSpc>
              <a:spcBef>
                <a:spcPts val="0"/>
              </a:spcBef>
              <a:spcAft>
                <a:spcPts val="0"/>
              </a:spcAft>
              <a:buClr>
                <a:srgbClr val="3F3F3F"/>
              </a:buClr>
              <a:buSzPts val="2200"/>
              <a:buFont typeface="Open Sans"/>
              <a:buAutoNum type="arabicPeriod"/>
            </a:pPr>
            <a:r>
              <a:rPr lang="en-US" sz="2200" b="0" i="0" u="none" strike="noStrike" cap="none">
                <a:solidFill>
                  <a:srgbClr val="3F3F3F"/>
                </a:solidFill>
                <a:latin typeface="Open Sans"/>
                <a:ea typeface="Open Sans"/>
                <a:cs typeface="Open Sans"/>
                <a:sym typeface="Open Sans"/>
              </a:rPr>
              <a:t>View the results in your local browser.</a:t>
            </a:r>
            <a:endParaRPr sz="1400" b="0" i="0" u="none" strike="noStrike" cap="none">
              <a:solidFill>
                <a:srgbClr val="000000"/>
              </a:solidFill>
              <a:latin typeface="Arial"/>
              <a:ea typeface="Arial"/>
              <a:cs typeface="Arial"/>
              <a:sym typeface="Arial"/>
            </a:endParaRPr>
          </a:p>
        </p:txBody>
      </p:sp>
      <p:sp>
        <p:nvSpPr>
          <p:cNvPr id="5" name="Brandline_LVC">
            <a:extLst>
              <a:ext uri="{FF2B5EF4-FFF2-40B4-BE49-F238E27FC236}">
                <a16:creationId xmlns:a16="http://schemas.microsoft.com/office/drawing/2014/main" id="{1CBE156E-77B7-40B7-EFCC-B7F4971E371E}"/>
              </a:ext>
            </a:extLst>
          </p:cNvPr>
          <p:cNvSpPr/>
          <p:nvPr/>
        </p:nvSpPr>
        <p:spPr>
          <a:xfrm>
            <a:off x="4965700" y="816324"/>
            <a:ext cx="6328251"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1785"/>
        <p:cNvGrpSpPr/>
        <p:nvPr/>
      </p:nvGrpSpPr>
      <p:grpSpPr>
        <a:xfrm>
          <a:off x="0" y="0"/>
          <a:ext cx="0" cy="0"/>
          <a:chOff x="0" y="0"/>
          <a:chExt cx="0" cy="0"/>
        </a:xfrm>
      </p:grpSpPr>
      <p:sp>
        <p:nvSpPr>
          <p:cNvPr id="1786" name="Google Shape;1786;p139"/>
          <p:cNvSpPr txBox="1">
            <a:spLocks noGrp="1"/>
          </p:cNvSpPr>
          <p:nvPr>
            <p:ph type="body" idx="10"/>
          </p:nvPr>
        </p:nvSpPr>
        <p:spPr>
          <a:xfrm>
            <a:off x="0" y="4114800"/>
            <a:ext cx="16256001" cy="914400"/>
          </a:xfrm>
          <a:noFill/>
          <a:ln>
            <a:noFill/>
          </a:ln>
        </p:spPr>
        <p:txBody>
          <a:bodyPr spcFirstLastPara="1" wrap="square" lIns="91425" tIns="91425" rIns="91425" bIns="91425" anchor="t" anchorCtr="0">
            <a:noAutofit/>
          </a:bodyPr>
          <a:lstStyle/>
          <a:p>
            <a:pPr lvl="0"/>
            <a:r>
              <a:rPr lang="en-US"/>
              <a:t>Bootstrap: Accordion and Carousel</a:t>
            </a: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1790"/>
        <p:cNvGrpSpPr/>
        <p:nvPr/>
      </p:nvGrpSpPr>
      <p:grpSpPr>
        <a:xfrm>
          <a:off x="0" y="0"/>
          <a:ext cx="0" cy="0"/>
          <a:chOff x="0" y="0"/>
          <a:chExt cx="0" cy="0"/>
        </a:xfrm>
      </p:grpSpPr>
      <p:sp>
        <p:nvSpPr>
          <p:cNvPr id="1791" name="Google Shape;1791;p140"/>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dirty="0"/>
              <a:t>Accordion</a:t>
            </a:r>
            <a:endParaRPr dirty="0"/>
          </a:p>
        </p:txBody>
      </p:sp>
      <p:sp>
        <p:nvSpPr>
          <p:cNvPr id="1793" name="Google Shape;1793;p140"/>
          <p:cNvSpPr txBox="1"/>
          <p:nvPr/>
        </p:nvSpPr>
        <p:spPr>
          <a:xfrm>
            <a:off x="1479190" y="1436427"/>
            <a:ext cx="13273200" cy="4308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An accordion is used in web pages to accommodate more content using collapsible items.</a:t>
            </a:r>
            <a:endParaRPr sz="2200" b="0" i="0" u="none" strike="noStrike" cap="none">
              <a:solidFill>
                <a:srgbClr val="3F3F3F"/>
              </a:solidFill>
              <a:latin typeface="Open Sans"/>
              <a:ea typeface="Open Sans"/>
              <a:cs typeface="Open Sans"/>
              <a:sym typeface="Open Sans"/>
            </a:endParaRPr>
          </a:p>
        </p:txBody>
      </p:sp>
      <p:sp>
        <p:nvSpPr>
          <p:cNvPr id="1794" name="Google Shape;1794;p140"/>
          <p:cNvSpPr/>
          <p:nvPr/>
        </p:nvSpPr>
        <p:spPr>
          <a:xfrm>
            <a:off x="10062211" y="3326129"/>
            <a:ext cx="1689375" cy="3075467"/>
          </a:xfrm>
          <a:prstGeom prst="rect">
            <a:avLst/>
          </a:prstGeom>
          <a:solidFill>
            <a:schemeClr val="lt1"/>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1795" name="Google Shape;1795;p140"/>
          <p:cNvSpPr txBox="1"/>
          <p:nvPr/>
        </p:nvSpPr>
        <p:spPr>
          <a:xfrm>
            <a:off x="10270925" y="2602625"/>
            <a:ext cx="1895400" cy="430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Output:</a:t>
            </a:r>
            <a:endParaRPr sz="2200" b="0" i="0" u="none" strike="noStrike" cap="none">
              <a:solidFill>
                <a:srgbClr val="3F3F3F"/>
              </a:solidFill>
              <a:latin typeface="Open Sans"/>
              <a:ea typeface="Open Sans"/>
              <a:cs typeface="Open Sans"/>
              <a:sym typeface="Open Sans"/>
            </a:endParaRPr>
          </a:p>
        </p:txBody>
      </p:sp>
      <p:pic>
        <p:nvPicPr>
          <p:cNvPr id="1796" name="Google Shape;1796;p140"/>
          <p:cNvPicPr preferRelativeResize="0"/>
          <p:nvPr/>
        </p:nvPicPr>
        <p:blipFill rotWithShape="1">
          <a:blip r:embed="rId3">
            <a:alphaModFix/>
          </a:blip>
          <a:srcRect b="5745"/>
          <a:stretch/>
        </p:blipFill>
        <p:spPr>
          <a:xfrm>
            <a:off x="10270925" y="3326129"/>
            <a:ext cx="1310322" cy="2898747"/>
          </a:xfrm>
          <a:prstGeom prst="rect">
            <a:avLst/>
          </a:prstGeom>
          <a:noFill/>
          <a:ln>
            <a:noFill/>
          </a:ln>
        </p:spPr>
      </p:pic>
      <p:grpSp>
        <p:nvGrpSpPr>
          <p:cNvPr id="1797" name="Google Shape;1797;p140"/>
          <p:cNvGrpSpPr/>
          <p:nvPr/>
        </p:nvGrpSpPr>
        <p:grpSpPr>
          <a:xfrm>
            <a:off x="1152500" y="2219092"/>
            <a:ext cx="7507065" cy="6117192"/>
            <a:chOff x="5271099" y="1190709"/>
            <a:chExt cx="6127216" cy="5130151"/>
          </a:xfrm>
        </p:grpSpPr>
        <p:sp>
          <p:nvSpPr>
            <p:cNvPr id="1798" name="Google Shape;1798;p140"/>
            <p:cNvSpPr/>
            <p:nvPr/>
          </p:nvSpPr>
          <p:spPr>
            <a:xfrm>
              <a:off x="5271099" y="1788313"/>
              <a:ext cx="6127200" cy="4398900"/>
            </a:xfrm>
            <a:prstGeom prst="rect">
              <a:avLst/>
            </a:prstGeom>
            <a:solidFill>
              <a:srgbClr val="F3F3F3"/>
            </a:solidFill>
            <a:ln w="9525" cap="flat" cmpd="sng">
              <a:solidFill>
                <a:srgbClr val="DBDBDB"/>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72000" marR="0" lvl="0" indent="0" algn="l" rtl="0">
                <a:lnSpc>
                  <a:spcPct val="100000"/>
                </a:lnSpc>
                <a:spcBef>
                  <a:spcPts val="0"/>
                </a:spcBef>
                <a:spcAft>
                  <a:spcPts val="0"/>
                </a:spcAft>
                <a:buClr>
                  <a:schemeClr val="dk1"/>
                </a:buClr>
                <a:buSzPts val="1100"/>
                <a:buFont typeface="Arial"/>
                <a:buNone/>
              </a:pPr>
              <a:r>
                <a:rPr lang="en-US" sz="1600" b="0" i="0" u="none" strike="noStrike" cap="none">
                  <a:solidFill>
                    <a:srgbClr val="3F3F3F"/>
                  </a:solidFill>
                  <a:latin typeface="Courier New"/>
                  <a:ea typeface="Courier New"/>
                  <a:cs typeface="Courier New"/>
                  <a:sym typeface="Courier New"/>
                </a:rPr>
                <a:t>&lt;div class="accordion"&gt;</a:t>
              </a:r>
              <a:endParaRPr sz="1600" b="0" i="0" u="none" strike="noStrike" cap="none">
                <a:solidFill>
                  <a:srgbClr val="3F3F3F"/>
                </a:solidFill>
                <a:latin typeface="Courier New"/>
                <a:ea typeface="Courier New"/>
                <a:cs typeface="Courier New"/>
                <a:sym typeface="Courier New"/>
              </a:endParaRPr>
            </a:p>
            <a:p>
              <a:pPr marL="72000" marR="0" lvl="0" indent="0" algn="l" rtl="0">
                <a:lnSpc>
                  <a:spcPct val="100000"/>
                </a:lnSpc>
                <a:spcBef>
                  <a:spcPts val="0"/>
                </a:spcBef>
                <a:spcAft>
                  <a:spcPts val="0"/>
                </a:spcAft>
                <a:buClr>
                  <a:schemeClr val="dk1"/>
                </a:buClr>
                <a:buSzPts val="1100"/>
                <a:buFont typeface="Arial"/>
                <a:buNone/>
              </a:pPr>
              <a:r>
                <a:rPr lang="en-US" sz="1600" b="0" i="0" u="none" strike="noStrike" cap="none">
                  <a:solidFill>
                    <a:srgbClr val="3F3F3F"/>
                  </a:solidFill>
                  <a:latin typeface="Courier New"/>
                  <a:ea typeface="Courier New"/>
                  <a:cs typeface="Courier New"/>
                  <a:sym typeface="Courier New"/>
                </a:rPr>
                <a:t>   &lt;button class="btn btn-link" type="button"&gt;Group 1&lt;/button&gt;&lt;/div&gt;</a:t>
              </a:r>
              <a:endParaRPr sz="1600" b="0" i="0" u="none" strike="noStrike" cap="none">
                <a:solidFill>
                  <a:srgbClr val="3F3F3F"/>
                </a:solidFill>
                <a:latin typeface="Courier New"/>
                <a:ea typeface="Courier New"/>
                <a:cs typeface="Courier New"/>
                <a:sym typeface="Courier New"/>
              </a:endParaRPr>
            </a:p>
            <a:p>
              <a:pPr marL="72000" marR="0" lvl="0" indent="0" algn="l" rtl="0">
                <a:lnSpc>
                  <a:spcPct val="100000"/>
                </a:lnSpc>
                <a:spcBef>
                  <a:spcPts val="0"/>
                </a:spcBef>
                <a:spcAft>
                  <a:spcPts val="0"/>
                </a:spcAft>
                <a:buClr>
                  <a:schemeClr val="dk1"/>
                </a:buClr>
                <a:buSzPts val="1100"/>
                <a:buFont typeface="Arial"/>
                <a:buNone/>
              </a:pPr>
              <a:endParaRPr sz="1600" b="0" i="0" u="none" strike="noStrike" cap="none">
                <a:solidFill>
                  <a:srgbClr val="3F3F3F"/>
                </a:solidFill>
                <a:latin typeface="Courier New"/>
                <a:ea typeface="Courier New"/>
                <a:cs typeface="Courier New"/>
                <a:sym typeface="Courier New"/>
              </a:endParaRPr>
            </a:p>
            <a:p>
              <a:pPr marL="72000" marR="0" lvl="0" indent="0" algn="l" rtl="0">
                <a:lnSpc>
                  <a:spcPct val="100000"/>
                </a:lnSpc>
                <a:spcBef>
                  <a:spcPts val="0"/>
                </a:spcBef>
                <a:spcAft>
                  <a:spcPts val="0"/>
                </a:spcAft>
                <a:buClr>
                  <a:schemeClr val="dk1"/>
                </a:buClr>
                <a:buSzPts val="1100"/>
                <a:buFont typeface="Arial"/>
                <a:buNone/>
              </a:pPr>
              <a:r>
                <a:rPr lang="en-US" sz="1600" b="0" i="0" u="none" strike="noStrike" cap="none">
                  <a:solidFill>
                    <a:srgbClr val="3F3F3F"/>
                  </a:solidFill>
                  <a:latin typeface="Courier New"/>
                  <a:ea typeface="Courier New"/>
                  <a:cs typeface="Courier New"/>
                  <a:sym typeface="Courier New"/>
                </a:rPr>
                <a:t>&lt;div class="bordered"&gt;</a:t>
              </a:r>
              <a:endParaRPr sz="1600" b="0" i="0" u="none" strike="noStrike" cap="none">
                <a:solidFill>
                  <a:srgbClr val="3F3F3F"/>
                </a:solidFill>
                <a:latin typeface="Courier New"/>
                <a:ea typeface="Courier New"/>
                <a:cs typeface="Courier New"/>
                <a:sym typeface="Courier New"/>
              </a:endParaRPr>
            </a:p>
            <a:p>
              <a:pPr marL="72000" marR="0" lvl="0" indent="0" algn="l" rtl="0">
                <a:lnSpc>
                  <a:spcPct val="100000"/>
                </a:lnSpc>
                <a:spcBef>
                  <a:spcPts val="0"/>
                </a:spcBef>
                <a:spcAft>
                  <a:spcPts val="0"/>
                </a:spcAft>
                <a:buClr>
                  <a:schemeClr val="dk1"/>
                </a:buClr>
                <a:buSzPts val="1100"/>
                <a:buFont typeface="Arial"/>
                <a:buNone/>
              </a:pPr>
              <a:r>
                <a:rPr lang="en-US" sz="1600" b="0" i="0" u="none" strike="noStrike" cap="none">
                  <a:solidFill>
                    <a:srgbClr val="3F3F3F"/>
                  </a:solidFill>
                  <a:latin typeface="Courier New"/>
                  <a:ea typeface="Courier New"/>
                  <a:cs typeface="Courier New"/>
                  <a:sym typeface="Courier New"/>
                </a:rPr>
                <a:t>        &lt;button class="btn btn-link collapsed" type="button"&gt;Group 2&lt;/button&gt;&lt;/div&gt;</a:t>
              </a:r>
              <a:endParaRPr sz="1600" b="0" i="0" u="none" strike="noStrike" cap="none">
                <a:solidFill>
                  <a:srgbClr val="3F3F3F"/>
                </a:solidFill>
                <a:latin typeface="Courier New"/>
                <a:ea typeface="Courier New"/>
                <a:cs typeface="Courier New"/>
                <a:sym typeface="Courier New"/>
              </a:endParaRPr>
            </a:p>
            <a:p>
              <a:pPr marL="72000" marR="0" lvl="0" indent="0" algn="l" rtl="0">
                <a:lnSpc>
                  <a:spcPct val="100000"/>
                </a:lnSpc>
                <a:spcBef>
                  <a:spcPts val="0"/>
                </a:spcBef>
                <a:spcAft>
                  <a:spcPts val="0"/>
                </a:spcAft>
                <a:buClr>
                  <a:schemeClr val="dk1"/>
                </a:buClr>
                <a:buSzPts val="1100"/>
                <a:buFont typeface="Arial"/>
                <a:buNone/>
              </a:pPr>
              <a:r>
                <a:rPr lang="en-US" sz="1600" b="0" i="0" u="none" strike="noStrike" cap="none">
                  <a:solidFill>
                    <a:srgbClr val="3F3F3F"/>
                  </a:solidFill>
                  <a:latin typeface="Courier New"/>
                  <a:ea typeface="Courier New"/>
                  <a:cs typeface="Courier New"/>
                  <a:sym typeface="Courier New"/>
                </a:rPr>
                <a:t>&lt;div class="bordered"&gt;</a:t>
              </a:r>
              <a:endParaRPr sz="1600" b="0" i="0" u="none" strike="noStrike" cap="none">
                <a:solidFill>
                  <a:srgbClr val="3F3F3F"/>
                </a:solidFill>
                <a:latin typeface="Courier New"/>
                <a:ea typeface="Courier New"/>
                <a:cs typeface="Courier New"/>
                <a:sym typeface="Courier New"/>
              </a:endParaRPr>
            </a:p>
            <a:p>
              <a:pPr marL="72000" marR="0" lvl="0" indent="0" algn="l" rtl="0">
                <a:lnSpc>
                  <a:spcPct val="100000"/>
                </a:lnSpc>
                <a:spcBef>
                  <a:spcPts val="0"/>
                </a:spcBef>
                <a:spcAft>
                  <a:spcPts val="0"/>
                </a:spcAft>
                <a:buClr>
                  <a:schemeClr val="dk1"/>
                </a:buClr>
                <a:buSzPts val="1100"/>
                <a:buFont typeface="Arial"/>
                <a:buNone/>
              </a:pPr>
              <a:r>
                <a:rPr lang="en-US" sz="1600" b="0" i="0" u="none" strike="noStrike" cap="none">
                  <a:solidFill>
                    <a:srgbClr val="3F3F3F"/>
                  </a:solidFill>
                  <a:latin typeface="Courier New"/>
                  <a:ea typeface="Courier New"/>
                  <a:cs typeface="Courier New"/>
                  <a:sym typeface="Courier New"/>
                </a:rPr>
                <a:t>   It is relatively easy to learn, with the basics being accessible to most people.&lt;/div&gt;</a:t>
              </a:r>
              <a:endParaRPr sz="1600" b="0" i="0" u="none" strike="noStrike" cap="none">
                <a:solidFill>
                  <a:srgbClr val="3F3F3F"/>
                </a:solidFill>
                <a:latin typeface="Courier New"/>
                <a:ea typeface="Courier New"/>
                <a:cs typeface="Courier New"/>
                <a:sym typeface="Courier New"/>
              </a:endParaRPr>
            </a:p>
            <a:p>
              <a:pPr marL="72000" marR="0" lvl="0" indent="0" algn="l" rtl="0">
                <a:lnSpc>
                  <a:spcPct val="100000"/>
                </a:lnSpc>
                <a:spcBef>
                  <a:spcPts val="0"/>
                </a:spcBef>
                <a:spcAft>
                  <a:spcPts val="0"/>
                </a:spcAft>
                <a:buClr>
                  <a:schemeClr val="dk1"/>
                </a:buClr>
                <a:buSzPts val="1100"/>
                <a:buFont typeface="Arial"/>
                <a:buNone/>
              </a:pPr>
              <a:endParaRPr sz="1600" b="0" i="0" u="none" strike="noStrike" cap="none">
                <a:solidFill>
                  <a:srgbClr val="3F3F3F"/>
                </a:solidFill>
                <a:latin typeface="Courier New"/>
                <a:ea typeface="Courier New"/>
                <a:cs typeface="Courier New"/>
                <a:sym typeface="Courier New"/>
              </a:endParaRPr>
            </a:p>
            <a:p>
              <a:pPr marL="72000" marR="0" lvl="0" indent="0" algn="l" rtl="0">
                <a:lnSpc>
                  <a:spcPct val="100000"/>
                </a:lnSpc>
                <a:spcBef>
                  <a:spcPts val="0"/>
                </a:spcBef>
                <a:spcAft>
                  <a:spcPts val="0"/>
                </a:spcAft>
                <a:buClr>
                  <a:schemeClr val="dk1"/>
                </a:buClr>
                <a:buSzPts val="1100"/>
                <a:buFont typeface="Arial"/>
                <a:buNone/>
              </a:pPr>
              <a:r>
                <a:rPr lang="en-US" sz="1600" b="0" i="0" u="none" strike="noStrike" cap="none">
                  <a:solidFill>
                    <a:srgbClr val="3F3F3F"/>
                  </a:solidFill>
                  <a:latin typeface="Courier New"/>
                  <a:ea typeface="Courier New"/>
                  <a:cs typeface="Courier New"/>
                  <a:sym typeface="Courier New"/>
                </a:rPr>
                <a:t>&lt;div class="bordered"&gt;</a:t>
              </a:r>
              <a:endParaRPr sz="1600" b="0" i="0" u="none" strike="noStrike" cap="none">
                <a:solidFill>
                  <a:srgbClr val="3F3F3F"/>
                </a:solidFill>
                <a:latin typeface="Courier New"/>
                <a:ea typeface="Courier New"/>
                <a:cs typeface="Courier New"/>
                <a:sym typeface="Courier New"/>
              </a:endParaRPr>
            </a:p>
            <a:p>
              <a:pPr marL="72000" marR="0" lvl="0" indent="0" algn="l" rtl="0">
                <a:lnSpc>
                  <a:spcPct val="100000"/>
                </a:lnSpc>
                <a:spcBef>
                  <a:spcPts val="0"/>
                </a:spcBef>
                <a:spcAft>
                  <a:spcPts val="0"/>
                </a:spcAft>
                <a:buClr>
                  <a:schemeClr val="dk1"/>
                </a:buClr>
                <a:buSzPts val="1100"/>
                <a:buFont typeface="Arial"/>
                <a:buNone/>
              </a:pPr>
              <a:r>
                <a:rPr lang="en-US" sz="1600" b="0" i="0" u="none" strike="noStrike" cap="none">
                  <a:solidFill>
                    <a:srgbClr val="3F3F3F"/>
                  </a:solidFill>
                  <a:latin typeface="Courier New"/>
                  <a:ea typeface="Courier New"/>
                  <a:cs typeface="Courier New"/>
                  <a:sym typeface="Courier New"/>
                </a:rPr>
                <a:t>        &lt;button class="btn btn-link collapsed" type="button"&gt;Group 3&lt;/button&gt;&lt;/div&gt;</a:t>
              </a:r>
              <a:endParaRPr sz="1600" b="0" i="0" u="none" strike="noStrike" cap="none">
                <a:solidFill>
                  <a:srgbClr val="3F3F3F"/>
                </a:solidFill>
                <a:latin typeface="Courier New"/>
                <a:ea typeface="Courier New"/>
                <a:cs typeface="Courier New"/>
                <a:sym typeface="Courier New"/>
              </a:endParaRPr>
            </a:p>
          </p:txBody>
        </p:sp>
        <p:sp>
          <p:nvSpPr>
            <p:cNvPr id="1799" name="Google Shape;1799;p140"/>
            <p:cNvSpPr/>
            <p:nvPr/>
          </p:nvSpPr>
          <p:spPr>
            <a:xfrm>
              <a:off x="5271115" y="1190709"/>
              <a:ext cx="6127200" cy="597600"/>
            </a:xfrm>
            <a:prstGeom prst="round2SameRect">
              <a:avLst>
                <a:gd name="adj1" fmla="val 27454"/>
                <a:gd name="adj2" fmla="val 0"/>
              </a:avLst>
            </a:prstGeom>
            <a:solidFill>
              <a:srgbClr val="2E75B5"/>
            </a:solidFill>
            <a:ln w="9525" cap="flat" cmpd="sng">
              <a:solidFill>
                <a:srgbClr val="2E75B5"/>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000" b="1" i="0" u="none" strike="noStrike" cap="none">
                  <a:solidFill>
                    <a:srgbClr val="FFFFFF"/>
                  </a:solidFill>
                  <a:latin typeface="Open Sans"/>
                  <a:ea typeface="Open Sans"/>
                  <a:cs typeface="Open Sans"/>
                  <a:sym typeface="Open Sans"/>
                </a:rPr>
                <a:t>Example:</a:t>
              </a:r>
              <a:endParaRPr sz="2000" b="1" i="0" u="none" strike="noStrike" cap="none">
                <a:solidFill>
                  <a:srgbClr val="FFFFFF"/>
                </a:solidFill>
                <a:latin typeface="Open Sans"/>
                <a:ea typeface="Open Sans"/>
                <a:cs typeface="Open Sans"/>
                <a:sym typeface="Open Sans"/>
              </a:endParaRPr>
            </a:p>
          </p:txBody>
        </p:sp>
        <p:sp>
          <p:nvSpPr>
            <p:cNvPr id="1800" name="Google Shape;1800;p140"/>
            <p:cNvSpPr/>
            <p:nvPr/>
          </p:nvSpPr>
          <p:spPr>
            <a:xfrm>
              <a:off x="5271115" y="6187360"/>
              <a:ext cx="6127200" cy="133500"/>
            </a:xfrm>
            <a:prstGeom prst="rect">
              <a:avLst/>
            </a:prstGeom>
            <a:solidFill>
              <a:srgbClr val="2E75B5"/>
            </a:solidFill>
            <a:ln w="9525" cap="flat" cmpd="sng">
              <a:solidFill>
                <a:srgbClr val="2E75B5"/>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5" name="Brandline_LVC">
            <a:extLst>
              <a:ext uri="{FF2B5EF4-FFF2-40B4-BE49-F238E27FC236}">
                <a16:creationId xmlns:a16="http://schemas.microsoft.com/office/drawing/2014/main" id="{BE6D06CE-5A65-BCA0-D261-BC30727437BA}"/>
              </a:ext>
            </a:extLst>
          </p:cNvPr>
          <p:cNvSpPr/>
          <p:nvPr/>
        </p:nvSpPr>
        <p:spPr>
          <a:xfrm>
            <a:off x="7023100" y="816324"/>
            <a:ext cx="2226546"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1804"/>
        <p:cNvGrpSpPr/>
        <p:nvPr/>
      </p:nvGrpSpPr>
      <p:grpSpPr>
        <a:xfrm>
          <a:off x="0" y="0"/>
          <a:ext cx="0" cy="0"/>
          <a:chOff x="0" y="0"/>
          <a:chExt cx="0" cy="0"/>
        </a:xfrm>
      </p:grpSpPr>
      <p:sp>
        <p:nvSpPr>
          <p:cNvPr id="1805" name="Google Shape;1805;p141"/>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dirty="0"/>
              <a:t>Carousel</a:t>
            </a:r>
            <a:endParaRPr dirty="0"/>
          </a:p>
        </p:txBody>
      </p:sp>
      <p:sp>
        <p:nvSpPr>
          <p:cNvPr id="1807" name="Google Shape;1807;p141"/>
          <p:cNvSpPr txBox="1"/>
          <p:nvPr/>
        </p:nvSpPr>
        <p:spPr>
          <a:xfrm>
            <a:off x="2146850" y="1518327"/>
            <a:ext cx="12710700" cy="4308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A carousel is a slideshow for cycling through a series of content, which may be images or text.</a:t>
            </a:r>
            <a:endParaRPr sz="2200" b="0" i="0" u="none" strike="noStrike" cap="none">
              <a:solidFill>
                <a:srgbClr val="3F3F3F"/>
              </a:solidFill>
              <a:latin typeface="Open Sans"/>
              <a:ea typeface="Open Sans"/>
              <a:cs typeface="Open Sans"/>
              <a:sym typeface="Open Sans"/>
            </a:endParaRPr>
          </a:p>
        </p:txBody>
      </p:sp>
      <p:grpSp>
        <p:nvGrpSpPr>
          <p:cNvPr id="1808" name="Google Shape;1808;p141"/>
          <p:cNvGrpSpPr/>
          <p:nvPr/>
        </p:nvGrpSpPr>
        <p:grpSpPr>
          <a:xfrm>
            <a:off x="4374463" y="3820192"/>
            <a:ext cx="7507065" cy="3754993"/>
            <a:chOff x="5271099" y="2404899"/>
            <a:chExt cx="6127216" cy="3149105"/>
          </a:xfrm>
        </p:grpSpPr>
        <p:sp>
          <p:nvSpPr>
            <p:cNvPr id="1809" name="Google Shape;1809;p141"/>
            <p:cNvSpPr/>
            <p:nvPr/>
          </p:nvSpPr>
          <p:spPr>
            <a:xfrm>
              <a:off x="5271099" y="2874693"/>
              <a:ext cx="6127200" cy="2676000"/>
            </a:xfrm>
            <a:prstGeom prst="rect">
              <a:avLst/>
            </a:prstGeom>
            <a:solidFill>
              <a:srgbClr val="F3F3F3"/>
            </a:solidFill>
            <a:ln w="9525" cap="flat" cmpd="sng">
              <a:solidFill>
                <a:srgbClr val="DBDBDB"/>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72000" marR="0" lvl="0" indent="0" algn="l" rtl="0">
                <a:lnSpc>
                  <a:spcPct val="100000"/>
                </a:lnSpc>
                <a:spcBef>
                  <a:spcPts val="0"/>
                </a:spcBef>
                <a:spcAft>
                  <a:spcPts val="0"/>
                </a:spcAft>
                <a:buClr>
                  <a:schemeClr val="dk1"/>
                </a:buClr>
                <a:buSzPts val="1100"/>
                <a:buFont typeface="Arial"/>
                <a:buNone/>
              </a:pPr>
              <a:r>
                <a:rPr lang="en-US" sz="1600" b="0" i="0" u="none" strike="noStrike" cap="none">
                  <a:solidFill>
                    <a:srgbClr val="3F3F3F"/>
                  </a:solidFill>
                  <a:latin typeface="Courier New"/>
                  <a:ea typeface="Courier New"/>
                  <a:cs typeface="Courier New"/>
                  <a:sym typeface="Courier New"/>
                </a:rPr>
                <a:t>&lt;div class="carousel-item active"&gt;</a:t>
              </a:r>
              <a:endParaRPr sz="1600" b="0" i="0" u="none" strike="noStrike" cap="none">
                <a:solidFill>
                  <a:srgbClr val="3F3F3F"/>
                </a:solidFill>
                <a:latin typeface="Courier New"/>
                <a:ea typeface="Courier New"/>
                <a:cs typeface="Courier New"/>
                <a:sym typeface="Courier New"/>
              </a:endParaRPr>
            </a:p>
            <a:p>
              <a:pPr marL="72000" marR="0" lvl="0" indent="0" algn="l" rtl="0">
                <a:lnSpc>
                  <a:spcPct val="100000"/>
                </a:lnSpc>
                <a:spcBef>
                  <a:spcPts val="0"/>
                </a:spcBef>
                <a:spcAft>
                  <a:spcPts val="0"/>
                </a:spcAft>
                <a:buClr>
                  <a:schemeClr val="dk1"/>
                </a:buClr>
                <a:buSzPts val="1100"/>
                <a:buFont typeface="Arial"/>
                <a:buNone/>
              </a:pPr>
              <a:r>
                <a:rPr lang="en-US" sz="1600" b="0" i="0" u="none" strike="noStrike" cap="none">
                  <a:solidFill>
                    <a:srgbClr val="3F3F3F"/>
                  </a:solidFill>
                  <a:latin typeface="Courier New"/>
                  <a:ea typeface="Courier New"/>
                  <a:cs typeface="Courier New"/>
                  <a:sym typeface="Courier New"/>
                </a:rPr>
                <a:t>  &lt;img src="aa.jpg"&gt;</a:t>
              </a:r>
              <a:endParaRPr sz="1600" b="0" i="0" u="none" strike="noStrike" cap="none">
                <a:solidFill>
                  <a:srgbClr val="3F3F3F"/>
                </a:solidFill>
                <a:latin typeface="Courier New"/>
                <a:ea typeface="Courier New"/>
                <a:cs typeface="Courier New"/>
                <a:sym typeface="Courier New"/>
              </a:endParaRPr>
            </a:p>
            <a:p>
              <a:pPr marL="72000" marR="0" lvl="0" indent="0" algn="l" rtl="0">
                <a:lnSpc>
                  <a:spcPct val="100000"/>
                </a:lnSpc>
                <a:spcBef>
                  <a:spcPts val="0"/>
                </a:spcBef>
                <a:spcAft>
                  <a:spcPts val="0"/>
                </a:spcAft>
                <a:buClr>
                  <a:schemeClr val="dk1"/>
                </a:buClr>
                <a:buSzPts val="1100"/>
                <a:buFont typeface="Arial"/>
                <a:buNone/>
              </a:pPr>
              <a:r>
                <a:rPr lang="en-US" sz="1600" b="0" i="0" u="none" strike="noStrike" cap="none">
                  <a:solidFill>
                    <a:srgbClr val="3F3F3F"/>
                  </a:solidFill>
                  <a:latin typeface="Courier New"/>
                  <a:ea typeface="Courier New"/>
                  <a:cs typeface="Courier New"/>
                  <a:sym typeface="Courier New"/>
                </a:rPr>
                <a:t>&lt;/div&gt;</a:t>
              </a:r>
              <a:endParaRPr sz="1600" b="0" i="0" u="none" strike="noStrike" cap="none">
                <a:solidFill>
                  <a:srgbClr val="3F3F3F"/>
                </a:solidFill>
                <a:latin typeface="Courier New"/>
                <a:ea typeface="Courier New"/>
                <a:cs typeface="Courier New"/>
                <a:sym typeface="Courier New"/>
              </a:endParaRPr>
            </a:p>
            <a:p>
              <a:pPr marL="72000" marR="0" lvl="0" indent="0" algn="l" rtl="0">
                <a:lnSpc>
                  <a:spcPct val="100000"/>
                </a:lnSpc>
                <a:spcBef>
                  <a:spcPts val="0"/>
                </a:spcBef>
                <a:spcAft>
                  <a:spcPts val="0"/>
                </a:spcAft>
                <a:buClr>
                  <a:schemeClr val="dk1"/>
                </a:buClr>
                <a:buSzPts val="1100"/>
                <a:buFont typeface="Arial"/>
                <a:buNone/>
              </a:pPr>
              <a:r>
                <a:rPr lang="en-US" sz="1600" b="0" i="0" u="none" strike="noStrike" cap="none">
                  <a:solidFill>
                    <a:srgbClr val="3F3F3F"/>
                  </a:solidFill>
                  <a:latin typeface="Courier New"/>
                  <a:ea typeface="Courier New"/>
                  <a:cs typeface="Courier New"/>
                  <a:sym typeface="Courier New"/>
                </a:rPr>
                <a:t>&lt;div class="carousel-item"&gt;</a:t>
              </a:r>
              <a:endParaRPr sz="1600" b="0" i="0" u="none" strike="noStrike" cap="none">
                <a:solidFill>
                  <a:srgbClr val="3F3F3F"/>
                </a:solidFill>
                <a:latin typeface="Courier New"/>
                <a:ea typeface="Courier New"/>
                <a:cs typeface="Courier New"/>
                <a:sym typeface="Courier New"/>
              </a:endParaRPr>
            </a:p>
            <a:p>
              <a:pPr marL="72000" marR="0" lvl="0" indent="0" algn="l" rtl="0">
                <a:lnSpc>
                  <a:spcPct val="100000"/>
                </a:lnSpc>
                <a:spcBef>
                  <a:spcPts val="0"/>
                </a:spcBef>
                <a:spcAft>
                  <a:spcPts val="0"/>
                </a:spcAft>
                <a:buClr>
                  <a:schemeClr val="dk1"/>
                </a:buClr>
                <a:buSzPts val="1100"/>
                <a:buFont typeface="Arial"/>
                <a:buNone/>
              </a:pPr>
              <a:r>
                <a:rPr lang="en-US" sz="1600" b="0" i="0" u="none" strike="noStrike" cap="none">
                  <a:solidFill>
                    <a:srgbClr val="3F3F3F"/>
                  </a:solidFill>
                  <a:latin typeface="Courier New"/>
                  <a:ea typeface="Courier New"/>
                  <a:cs typeface="Courier New"/>
                  <a:sym typeface="Courier New"/>
                </a:rPr>
                <a:t> &lt;img src="bb.jpg"&gt;</a:t>
              </a:r>
              <a:endParaRPr sz="1600" b="0" i="0" u="none" strike="noStrike" cap="none">
                <a:solidFill>
                  <a:srgbClr val="3F3F3F"/>
                </a:solidFill>
                <a:latin typeface="Courier New"/>
                <a:ea typeface="Courier New"/>
                <a:cs typeface="Courier New"/>
                <a:sym typeface="Courier New"/>
              </a:endParaRPr>
            </a:p>
            <a:p>
              <a:pPr marL="72000" marR="0" lvl="0" indent="0" algn="l" rtl="0">
                <a:lnSpc>
                  <a:spcPct val="100000"/>
                </a:lnSpc>
                <a:spcBef>
                  <a:spcPts val="0"/>
                </a:spcBef>
                <a:spcAft>
                  <a:spcPts val="0"/>
                </a:spcAft>
                <a:buClr>
                  <a:schemeClr val="dk1"/>
                </a:buClr>
                <a:buSzPts val="1100"/>
                <a:buFont typeface="Arial"/>
                <a:buNone/>
              </a:pPr>
              <a:r>
                <a:rPr lang="en-US" sz="1600" b="0" i="0" u="none" strike="noStrike" cap="none">
                  <a:solidFill>
                    <a:srgbClr val="3F3F3F"/>
                  </a:solidFill>
                  <a:latin typeface="Courier New"/>
                  <a:ea typeface="Courier New"/>
                  <a:cs typeface="Courier New"/>
                  <a:sym typeface="Courier New"/>
                </a:rPr>
                <a:t>&lt;/div&gt;</a:t>
              </a:r>
              <a:endParaRPr sz="1600" b="0" i="0" u="none" strike="noStrike" cap="none">
                <a:solidFill>
                  <a:srgbClr val="3F3F3F"/>
                </a:solidFill>
                <a:latin typeface="Courier New"/>
                <a:ea typeface="Courier New"/>
                <a:cs typeface="Courier New"/>
                <a:sym typeface="Courier New"/>
              </a:endParaRPr>
            </a:p>
            <a:p>
              <a:pPr marL="72000" marR="0" lvl="0" indent="0" algn="l" rtl="0">
                <a:lnSpc>
                  <a:spcPct val="100000"/>
                </a:lnSpc>
                <a:spcBef>
                  <a:spcPts val="0"/>
                </a:spcBef>
                <a:spcAft>
                  <a:spcPts val="0"/>
                </a:spcAft>
                <a:buClr>
                  <a:schemeClr val="dk1"/>
                </a:buClr>
                <a:buSzPts val="1100"/>
                <a:buFont typeface="Arial"/>
                <a:buNone/>
              </a:pPr>
              <a:r>
                <a:rPr lang="en-US" sz="1600" b="0" i="0" u="none" strike="noStrike" cap="none">
                  <a:solidFill>
                    <a:srgbClr val="3F3F3F"/>
                  </a:solidFill>
                  <a:latin typeface="Courier New"/>
                  <a:ea typeface="Courier New"/>
                  <a:cs typeface="Courier New"/>
                  <a:sym typeface="Courier New"/>
                </a:rPr>
                <a:t>&lt;div class="carousel-item"&gt;</a:t>
              </a:r>
              <a:endParaRPr sz="1600" b="0" i="0" u="none" strike="noStrike" cap="none">
                <a:solidFill>
                  <a:srgbClr val="3F3F3F"/>
                </a:solidFill>
                <a:latin typeface="Courier New"/>
                <a:ea typeface="Courier New"/>
                <a:cs typeface="Courier New"/>
                <a:sym typeface="Courier New"/>
              </a:endParaRPr>
            </a:p>
            <a:p>
              <a:pPr marL="72000" marR="0" lvl="0" indent="0" algn="l" rtl="0">
                <a:lnSpc>
                  <a:spcPct val="100000"/>
                </a:lnSpc>
                <a:spcBef>
                  <a:spcPts val="0"/>
                </a:spcBef>
                <a:spcAft>
                  <a:spcPts val="0"/>
                </a:spcAft>
                <a:buClr>
                  <a:schemeClr val="dk1"/>
                </a:buClr>
                <a:buSzPts val="1100"/>
                <a:buFont typeface="Arial"/>
                <a:buNone/>
              </a:pPr>
              <a:r>
                <a:rPr lang="en-US" sz="1600" b="0" i="0" u="none" strike="noStrike" cap="none">
                  <a:solidFill>
                    <a:srgbClr val="3F3F3F"/>
                  </a:solidFill>
                  <a:latin typeface="Courier New"/>
                  <a:ea typeface="Courier New"/>
                  <a:cs typeface="Courier New"/>
                  <a:sym typeface="Courier New"/>
                </a:rPr>
                <a:t> &lt;img src="cc.jpg"&gt;</a:t>
              </a:r>
              <a:endParaRPr sz="1600" b="0" i="0" u="none" strike="noStrike" cap="none">
                <a:solidFill>
                  <a:srgbClr val="3F3F3F"/>
                </a:solidFill>
                <a:latin typeface="Courier New"/>
                <a:ea typeface="Courier New"/>
                <a:cs typeface="Courier New"/>
                <a:sym typeface="Courier New"/>
              </a:endParaRPr>
            </a:p>
            <a:p>
              <a:pPr marL="72000" marR="0" lvl="0" indent="0" algn="l" rtl="0">
                <a:lnSpc>
                  <a:spcPct val="100000"/>
                </a:lnSpc>
                <a:spcBef>
                  <a:spcPts val="0"/>
                </a:spcBef>
                <a:spcAft>
                  <a:spcPts val="0"/>
                </a:spcAft>
                <a:buClr>
                  <a:schemeClr val="dk1"/>
                </a:buClr>
                <a:buSzPts val="1100"/>
                <a:buFont typeface="Arial"/>
                <a:buNone/>
              </a:pPr>
              <a:r>
                <a:rPr lang="en-US" sz="1600" b="0" i="0" u="none" strike="noStrike" cap="none">
                  <a:solidFill>
                    <a:srgbClr val="3F3F3F"/>
                  </a:solidFill>
                  <a:latin typeface="Courier New"/>
                  <a:ea typeface="Courier New"/>
                  <a:cs typeface="Courier New"/>
                  <a:sym typeface="Courier New"/>
                </a:rPr>
                <a:t>&lt;/div&gt;</a:t>
              </a:r>
              <a:endParaRPr sz="1600" b="0" i="0" u="none" strike="noStrike" cap="none">
                <a:solidFill>
                  <a:srgbClr val="3F3F3F"/>
                </a:solidFill>
                <a:latin typeface="Courier New"/>
                <a:ea typeface="Courier New"/>
                <a:cs typeface="Courier New"/>
                <a:sym typeface="Courier New"/>
              </a:endParaRPr>
            </a:p>
          </p:txBody>
        </p:sp>
        <p:sp>
          <p:nvSpPr>
            <p:cNvPr id="1810" name="Google Shape;1810;p141"/>
            <p:cNvSpPr/>
            <p:nvPr/>
          </p:nvSpPr>
          <p:spPr>
            <a:xfrm>
              <a:off x="5271115" y="2404899"/>
              <a:ext cx="6127200" cy="597600"/>
            </a:xfrm>
            <a:prstGeom prst="round2SameRect">
              <a:avLst>
                <a:gd name="adj1" fmla="val 27454"/>
                <a:gd name="adj2" fmla="val 0"/>
              </a:avLst>
            </a:prstGeom>
            <a:solidFill>
              <a:srgbClr val="2E75B5"/>
            </a:solidFill>
            <a:ln w="9525" cap="flat" cmpd="sng">
              <a:solidFill>
                <a:srgbClr val="2E75B5"/>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000" b="1" i="0" u="none" strike="noStrike" cap="none">
                  <a:solidFill>
                    <a:srgbClr val="FFFFFF"/>
                  </a:solidFill>
                  <a:latin typeface="Open Sans"/>
                  <a:ea typeface="Open Sans"/>
                  <a:cs typeface="Open Sans"/>
                  <a:sym typeface="Open Sans"/>
                </a:rPr>
                <a:t>Example:</a:t>
              </a:r>
              <a:endParaRPr sz="2000" b="1" i="0" u="none" strike="noStrike" cap="none">
                <a:solidFill>
                  <a:srgbClr val="FFFFFF"/>
                </a:solidFill>
                <a:latin typeface="Open Sans"/>
                <a:ea typeface="Open Sans"/>
                <a:cs typeface="Open Sans"/>
                <a:sym typeface="Open Sans"/>
              </a:endParaRPr>
            </a:p>
          </p:txBody>
        </p:sp>
        <p:sp>
          <p:nvSpPr>
            <p:cNvPr id="1811" name="Google Shape;1811;p141"/>
            <p:cNvSpPr/>
            <p:nvPr/>
          </p:nvSpPr>
          <p:spPr>
            <a:xfrm>
              <a:off x="5271115" y="5420504"/>
              <a:ext cx="6127200" cy="133500"/>
            </a:xfrm>
            <a:prstGeom prst="rect">
              <a:avLst/>
            </a:prstGeom>
            <a:solidFill>
              <a:srgbClr val="2E75B5"/>
            </a:solidFill>
            <a:ln w="9525" cap="flat" cmpd="sng">
              <a:solidFill>
                <a:srgbClr val="2E75B5"/>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5" name="Brandline_LVC">
            <a:extLst>
              <a:ext uri="{FF2B5EF4-FFF2-40B4-BE49-F238E27FC236}">
                <a16:creationId xmlns:a16="http://schemas.microsoft.com/office/drawing/2014/main" id="{E21DF9E2-1A96-99A2-9018-E45E3225A353}"/>
              </a:ext>
            </a:extLst>
          </p:cNvPr>
          <p:cNvSpPr/>
          <p:nvPr/>
        </p:nvSpPr>
        <p:spPr>
          <a:xfrm>
            <a:off x="7162800" y="816324"/>
            <a:ext cx="1938814"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1815"/>
        <p:cNvGrpSpPr/>
        <p:nvPr/>
      </p:nvGrpSpPr>
      <p:grpSpPr>
        <a:xfrm>
          <a:off x="0" y="0"/>
          <a:ext cx="0" cy="0"/>
          <a:chOff x="0" y="0"/>
          <a:chExt cx="0" cy="0"/>
        </a:xfrm>
      </p:grpSpPr>
      <p:sp>
        <p:nvSpPr>
          <p:cNvPr id="1816" name="Google Shape;1816;p142"/>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dirty="0"/>
              <a:t>Adding Slides</a:t>
            </a:r>
            <a:endParaRPr dirty="0"/>
          </a:p>
        </p:txBody>
      </p:sp>
      <p:sp>
        <p:nvSpPr>
          <p:cNvPr id="1818" name="Google Shape;1818;p142"/>
          <p:cNvSpPr txBox="1"/>
          <p:nvPr/>
        </p:nvSpPr>
        <p:spPr>
          <a:xfrm>
            <a:off x="1889500" y="1504525"/>
            <a:ext cx="12477000" cy="4308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A slider is similar to a carousel and is used to show a slideshow of a series of images or text.</a:t>
            </a:r>
            <a:endParaRPr sz="1400" b="0" i="0" u="none" strike="noStrike" cap="none">
              <a:solidFill>
                <a:srgbClr val="3F3F3F"/>
              </a:solidFill>
              <a:latin typeface="Arial"/>
              <a:ea typeface="Arial"/>
              <a:cs typeface="Arial"/>
              <a:sym typeface="Arial"/>
            </a:endParaRPr>
          </a:p>
        </p:txBody>
      </p:sp>
      <p:grpSp>
        <p:nvGrpSpPr>
          <p:cNvPr id="1819" name="Google Shape;1819;p142"/>
          <p:cNvGrpSpPr/>
          <p:nvPr/>
        </p:nvGrpSpPr>
        <p:grpSpPr>
          <a:xfrm>
            <a:off x="4374475" y="3362992"/>
            <a:ext cx="7507052" cy="4669392"/>
            <a:chOff x="5271109" y="2404899"/>
            <a:chExt cx="6127206" cy="3915961"/>
          </a:xfrm>
        </p:grpSpPr>
        <p:sp>
          <p:nvSpPr>
            <p:cNvPr id="1820" name="Google Shape;1820;p142"/>
            <p:cNvSpPr/>
            <p:nvPr/>
          </p:nvSpPr>
          <p:spPr>
            <a:xfrm>
              <a:off x="5271109" y="2874693"/>
              <a:ext cx="6127200" cy="3312600"/>
            </a:xfrm>
            <a:prstGeom prst="rect">
              <a:avLst/>
            </a:prstGeom>
            <a:solidFill>
              <a:srgbClr val="F3F3F3"/>
            </a:solidFill>
            <a:ln w="9525" cap="flat" cmpd="sng">
              <a:solidFill>
                <a:srgbClr val="DBDBDB"/>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72000" marR="0" lvl="0" indent="0" algn="l" rtl="0">
                <a:lnSpc>
                  <a:spcPct val="100000"/>
                </a:lnSpc>
                <a:spcBef>
                  <a:spcPts val="0"/>
                </a:spcBef>
                <a:spcAft>
                  <a:spcPts val="0"/>
                </a:spcAft>
                <a:buClr>
                  <a:schemeClr val="dk1"/>
                </a:buClr>
                <a:buSzPts val="1100"/>
                <a:buFont typeface="Arial"/>
                <a:buNone/>
              </a:pPr>
              <a:r>
                <a:rPr lang="en-US" sz="1600" b="0" i="0" u="none" strike="noStrike" cap="none">
                  <a:solidFill>
                    <a:srgbClr val="3F3F3F"/>
                  </a:solidFill>
                  <a:latin typeface="Courier New"/>
                  <a:ea typeface="Courier New"/>
                  <a:cs typeface="Courier New"/>
                  <a:sym typeface="Courier New"/>
                </a:rPr>
                <a:t>&lt;div class="slideshow-container"&gt;</a:t>
              </a:r>
              <a:endParaRPr sz="1600" b="0" i="0" u="none" strike="noStrike" cap="none">
                <a:solidFill>
                  <a:srgbClr val="3F3F3F"/>
                </a:solidFill>
                <a:latin typeface="Courier New"/>
                <a:ea typeface="Courier New"/>
                <a:cs typeface="Courier New"/>
                <a:sym typeface="Courier New"/>
              </a:endParaRPr>
            </a:p>
            <a:p>
              <a:pPr marL="72000" marR="0" lvl="0" indent="0" algn="l" rtl="0">
                <a:lnSpc>
                  <a:spcPct val="100000"/>
                </a:lnSpc>
                <a:spcBef>
                  <a:spcPts val="0"/>
                </a:spcBef>
                <a:spcAft>
                  <a:spcPts val="0"/>
                </a:spcAft>
                <a:buClr>
                  <a:schemeClr val="dk1"/>
                </a:buClr>
                <a:buSzPts val="1100"/>
                <a:buFont typeface="Arial"/>
                <a:buNone/>
              </a:pPr>
              <a:endParaRPr sz="1600" b="0" i="0" u="none" strike="noStrike" cap="none">
                <a:solidFill>
                  <a:srgbClr val="3F3F3F"/>
                </a:solidFill>
                <a:latin typeface="Courier New"/>
                <a:ea typeface="Courier New"/>
                <a:cs typeface="Courier New"/>
                <a:sym typeface="Courier New"/>
              </a:endParaRPr>
            </a:p>
            <a:p>
              <a:pPr marL="72000" marR="0" lvl="0" indent="0" algn="l" rtl="0">
                <a:lnSpc>
                  <a:spcPct val="100000"/>
                </a:lnSpc>
                <a:spcBef>
                  <a:spcPts val="0"/>
                </a:spcBef>
                <a:spcAft>
                  <a:spcPts val="0"/>
                </a:spcAft>
                <a:buClr>
                  <a:schemeClr val="dk1"/>
                </a:buClr>
                <a:buSzPts val="1100"/>
                <a:buFont typeface="Arial"/>
                <a:buNone/>
              </a:pPr>
              <a:r>
                <a:rPr lang="en-US" sz="1600" b="0" i="0" u="none" strike="noStrike" cap="none">
                  <a:solidFill>
                    <a:srgbClr val="3F3F3F"/>
                  </a:solidFill>
                  <a:latin typeface="Courier New"/>
                  <a:ea typeface="Courier New"/>
                  <a:cs typeface="Courier New"/>
                  <a:sym typeface="Courier New"/>
                </a:rPr>
                <a:t>  &lt;div&gt;</a:t>
              </a:r>
              <a:endParaRPr sz="1600" b="0" i="0" u="none" strike="noStrike" cap="none">
                <a:solidFill>
                  <a:srgbClr val="3F3F3F"/>
                </a:solidFill>
                <a:latin typeface="Courier New"/>
                <a:ea typeface="Courier New"/>
                <a:cs typeface="Courier New"/>
                <a:sym typeface="Courier New"/>
              </a:endParaRPr>
            </a:p>
            <a:p>
              <a:pPr marL="72000" marR="0" lvl="0" indent="0" algn="l" rtl="0">
                <a:lnSpc>
                  <a:spcPct val="100000"/>
                </a:lnSpc>
                <a:spcBef>
                  <a:spcPts val="0"/>
                </a:spcBef>
                <a:spcAft>
                  <a:spcPts val="0"/>
                </a:spcAft>
                <a:buClr>
                  <a:schemeClr val="dk1"/>
                </a:buClr>
                <a:buSzPts val="1100"/>
                <a:buFont typeface="Arial"/>
                <a:buNone/>
              </a:pPr>
              <a:r>
                <a:rPr lang="en-US" sz="1600" b="0" i="0" u="none" strike="noStrike" cap="none">
                  <a:solidFill>
                    <a:srgbClr val="3F3F3F"/>
                  </a:solidFill>
                  <a:latin typeface="Courier New"/>
                  <a:ea typeface="Courier New"/>
                  <a:cs typeface="Courier New"/>
                  <a:sym typeface="Courier New"/>
                </a:rPr>
                <a:t>    &lt;div&gt;1 / 10&lt;/div&gt;</a:t>
              </a:r>
              <a:endParaRPr sz="1600" b="0" i="0" u="none" strike="noStrike" cap="none">
                <a:solidFill>
                  <a:srgbClr val="3F3F3F"/>
                </a:solidFill>
                <a:latin typeface="Courier New"/>
                <a:ea typeface="Courier New"/>
                <a:cs typeface="Courier New"/>
                <a:sym typeface="Courier New"/>
              </a:endParaRPr>
            </a:p>
            <a:p>
              <a:pPr marL="72000" marR="0" lvl="0" indent="0" algn="l" rtl="0">
                <a:lnSpc>
                  <a:spcPct val="100000"/>
                </a:lnSpc>
                <a:spcBef>
                  <a:spcPts val="0"/>
                </a:spcBef>
                <a:spcAft>
                  <a:spcPts val="0"/>
                </a:spcAft>
                <a:buClr>
                  <a:schemeClr val="dk1"/>
                </a:buClr>
                <a:buSzPts val="1100"/>
                <a:buFont typeface="Arial"/>
                <a:buNone/>
              </a:pPr>
              <a:r>
                <a:rPr lang="en-US" sz="1600" b="0" i="0" u="none" strike="noStrike" cap="none">
                  <a:solidFill>
                    <a:srgbClr val="3F3F3F"/>
                  </a:solidFill>
                  <a:latin typeface="Courier New"/>
                  <a:ea typeface="Courier New"/>
                  <a:cs typeface="Courier New"/>
                  <a:sym typeface="Courier New"/>
                </a:rPr>
                <a:t>    &lt;img src="img1.jpg" style="width:100%"&gt;</a:t>
              </a:r>
              <a:endParaRPr sz="1600" b="0" i="0" u="none" strike="noStrike" cap="none">
                <a:solidFill>
                  <a:srgbClr val="3F3F3F"/>
                </a:solidFill>
                <a:latin typeface="Courier New"/>
                <a:ea typeface="Courier New"/>
                <a:cs typeface="Courier New"/>
                <a:sym typeface="Courier New"/>
              </a:endParaRPr>
            </a:p>
            <a:p>
              <a:pPr marL="72000" marR="0" lvl="0" indent="0" algn="l" rtl="0">
                <a:lnSpc>
                  <a:spcPct val="100000"/>
                </a:lnSpc>
                <a:spcBef>
                  <a:spcPts val="0"/>
                </a:spcBef>
                <a:spcAft>
                  <a:spcPts val="0"/>
                </a:spcAft>
                <a:buClr>
                  <a:schemeClr val="dk1"/>
                </a:buClr>
                <a:buSzPts val="1100"/>
                <a:buFont typeface="Arial"/>
                <a:buNone/>
              </a:pPr>
              <a:r>
                <a:rPr lang="en-US" sz="1600" b="0" i="0" u="none" strike="noStrike" cap="none">
                  <a:solidFill>
                    <a:srgbClr val="3F3F3F"/>
                  </a:solidFill>
                  <a:latin typeface="Courier New"/>
                  <a:ea typeface="Courier New"/>
                  <a:cs typeface="Courier New"/>
                  <a:sym typeface="Courier New"/>
                </a:rPr>
                <a:t>    &lt;div class="text"&gt;Caption 1&lt;/div&gt;</a:t>
              </a:r>
              <a:endParaRPr sz="1600" b="0" i="0" u="none" strike="noStrike" cap="none">
                <a:solidFill>
                  <a:srgbClr val="3F3F3F"/>
                </a:solidFill>
                <a:latin typeface="Courier New"/>
                <a:ea typeface="Courier New"/>
                <a:cs typeface="Courier New"/>
                <a:sym typeface="Courier New"/>
              </a:endParaRPr>
            </a:p>
            <a:p>
              <a:pPr marL="72000" marR="0" lvl="0" indent="0" algn="l" rtl="0">
                <a:lnSpc>
                  <a:spcPct val="100000"/>
                </a:lnSpc>
                <a:spcBef>
                  <a:spcPts val="0"/>
                </a:spcBef>
                <a:spcAft>
                  <a:spcPts val="0"/>
                </a:spcAft>
                <a:buClr>
                  <a:schemeClr val="dk1"/>
                </a:buClr>
                <a:buSzPts val="1100"/>
                <a:buFont typeface="Arial"/>
                <a:buNone/>
              </a:pPr>
              <a:r>
                <a:rPr lang="en-US" sz="1600" b="0" i="0" u="none" strike="noStrike" cap="none">
                  <a:solidFill>
                    <a:srgbClr val="3F3F3F"/>
                  </a:solidFill>
                  <a:latin typeface="Courier New"/>
                  <a:ea typeface="Courier New"/>
                  <a:cs typeface="Courier New"/>
                  <a:sym typeface="Courier New"/>
                </a:rPr>
                <a:t>  &lt;/div&gt;</a:t>
              </a:r>
              <a:endParaRPr sz="1600" b="0" i="0" u="none" strike="noStrike" cap="none">
                <a:solidFill>
                  <a:srgbClr val="3F3F3F"/>
                </a:solidFill>
                <a:latin typeface="Courier New"/>
                <a:ea typeface="Courier New"/>
                <a:cs typeface="Courier New"/>
                <a:sym typeface="Courier New"/>
              </a:endParaRPr>
            </a:p>
            <a:p>
              <a:pPr marL="72000" marR="0" lvl="0" indent="0" algn="l" rtl="0">
                <a:lnSpc>
                  <a:spcPct val="100000"/>
                </a:lnSpc>
                <a:spcBef>
                  <a:spcPts val="0"/>
                </a:spcBef>
                <a:spcAft>
                  <a:spcPts val="0"/>
                </a:spcAft>
                <a:buClr>
                  <a:schemeClr val="dk1"/>
                </a:buClr>
                <a:buSzPts val="1100"/>
                <a:buFont typeface="Arial"/>
                <a:buNone/>
              </a:pPr>
              <a:endParaRPr sz="1600" b="0" i="0" u="none" strike="noStrike" cap="none">
                <a:solidFill>
                  <a:srgbClr val="3F3F3F"/>
                </a:solidFill>
                <a:latin typeface="Courier New"/>
                <a:ea typeface="Courier New"/>
                <a:cs typeface="Courier New"/>
                <a:sym typeface="Courier New"/>
              </a:endParaRPr>
            </a:p>
            <a:p>
              <a:pPr marL="72000" marR="0" lvl="0" indent="0" algn="l" rtl="0">
                <a:lnSpc>
                  <a:spcPct val="100000"/>
                </a:lnSpc>
                <a:spcBef>
                  <a:spcPts val="0"/>
                </a:spcBef>
                <a:spcAft>
                  <a:spcPts val="0"/>
                </a:spcAft>
                <a:buClr>
                  <a:schemeClr val="dk1"/>
                </a:buClr>
                <a:buSzPts val="1100"/>
                <a:buFont typeface="Arial"/>
                <a:buNone/>
              </a:pPr>
              <a:r>
                <a:rPr lang="en-US" sz="1600" b="0" i="0" u="none" strike="noStrike" cap="none">
                  <a:solidFill>
                    <a:srgbClr val="3F3F3F"/>
                  </a:solidFill>
                  <a:latin typeface="Courier New"/>
                  <a:ea typeface="Courier New"/>
                  <a:cs typeface="Courier New"/>
                  <a:sym typeface="Courier New"/>
                </a:rPr>
                <a:t>  &lt;div&gt;</a:t>
              </a:r>
              <a:endParaRPr sz="1600" b="0" i="0" u="none" strike="noStrike" cap="none">
                <a:solidFill>
                  <a:srgbClr val="3F3F3F"/>
                </a:solidFill>
                <a:latin typeface="Courier New"/>
                <a:ea typeface="Courier New"/>
                <a:cs typeface="Courier New"/>
                <a:sym typeface="Courier New"/>
              </a:endParaRPr>
            </a:p>
            <a:p>
              <a:pPr marL="72000" marR="0" lvl="0" indent="0" algn="l" rtl="0">
                <a:lnSpc>
                  <a:spcPct val="100000"/>
                </a:lnSpc>
                <a:spcBef>
                  <a:spcPts val="0"/>
                </a:spcBef>
                <a:spcAft>
                  <a:spcPts val="0"/>
                </a:spcAft>
                <a:buClr>
                  <a:schemeClr val="dk1"/>
                </a:buClr>
                <a:buSzPts val="1100"/>
                <a:buFont typeface="Arial"/>
                <a:buNone/>
              </a:pPr>
              <a:r>
                <a:rPr lang="en-US" sz="1600" b="0" i="0" u="none" strike="noStrike" cap="none">
                  <a:solidFill>
                    <a:srgbClr val="3F3F3F"/>
                  </a:solidFill>
                  <a:latin typeface="Courier New"/>
                  <a:ea typeface="Courier New"/>
                  <a:cs typeface="Courier New"/>
                  <a:sym typeface="Courier New"/>
                </a:rPr>
                <a:t>    &lt;div&gt;2 / 10&lt;/div&gt;</a:t>
              </a:r>
              <a:endParaRPr sz="1600" b="0" i="0" u="none" strike="noStrike" cap="none">
                <a:solidFill>
                  <a:srgbClr val="3F3F3F"/>
                </a:solidFill>
                <a:latin typeface="Courier New"/>
                <a:ea typeface="Courier New"/>
                <a:cs typeface="Courier New"/>
                <a:sym typeface="Courier New"/>
              </a:endParaRPr>
            </a:p>
            <a:p>
              <a:pPr marL="72000" marR="0" lvl="0" indent="0" algn="l" rtl="0">
                <a:lnSpc>
                  <a:spcPct val="100000"/>
                </a:lnSpc>
                <a:spcBef>
                  <a:spcPts val="0"/>
                </a:spcBef>
                <a:spcAft>
                  <a:spcPts val="0"/>
                </a:spcAft>
                <a:buClr>
                  <a:schemeClr val="dk1"/>
                </a:buClr>
                <a:buSzPts val="1100"/>
                <a:buFont typeface="Arial"/>
                <a:buNone/>
              </a:pPr>
              <a:r>
                <a:rPr lang="en-US" sz="1600" b="0" i="0" u="none" strike="noStrike" cap="none">
                  <a:solidFill>
                    <a:srgbClr val="3F3F3F"/>
                  </a:solidFill>
                  <a:latin typeface="Courier New"/>
                  <a:ea typeface="Courier New"/>
                  <a:cs typeface="Courier New"/>
                  <a:sym typeface="Courier New"/>
                </a:rPr>
                <a:t>    &lt;img src="img2.jpg" style="width:100%"&gt;</a:t>
              </a:r>
              <a:endParaRPr sz="1600" b="0" i="0" u="none" strike="noStrike" cap="none">
                <a:solidFill>
                  <a:srgbClr val="3F3F3F"/>
                </a:solidFill>
                <a:latin typeface="Courier New"/>
                <a:ea typeface="Courier New"/>
                <a:cs typeface="Courier New"/>
                <a:sym typeface="Courier New"/>
              </a:endParaRPr>
            </a:p>
            <a:p>
              <a:pPr marL="72000" marR="0" lvl="0" indent="0" algn="l" rtl="0">
                <a:lnSpc>
                  <a:spcPct val="100000"/>
                </a:lnSpc>
                <a:spcBef>
                  <a:spcPts val="0"/>
                </a:spcBef>
                <a:spcAft>
                  <a:spcPts val="0"/>
                </a:spcAft>
                <a:buClr>
                  <a:schemeClr val="dk1"/>
                </a:buClr>
                <a:buSzPts val="1100"/>
                <a:buFont typeface="Arial"/>
                <a:buNone/>
              </a:pPr>
              <a:r>
                <a:rPr lang="en-US" sz="1600" b="0" i="0" u="none" strike="noStrike" cap="none">
                  <a:solidFill>
                    <a:srgbClr val="3F3F3F"/>
                  </a:solidFill>
                  <a:latin typeface="Courier New"/>
                  <a:ea typeface="Courier New"/>
                  <a:cs typeface="Courier New"/>
                  <a:sym typeface="Courier New"/>
                </a:rPr>
                <a:t>    &lt;div class="text"&gt;Caption 2&lt;/div&gt;</a:t>
              </a:r>
              <a:endParaRPr sz="1600" b="0" i="0" u="none" strike="noStrike" cap="none">
                <a:solidFill>
                  <a:srgbClr val="3F3F3F"/>
                </a:solidFill>
                <a:latin typeface="Courier New"/>
                <a:ea typeface="Courier New"/>
                <a:cs typeface="Courier New"/>
                <a:sym typeface="Courier New"/>
              </a:endParaRPr>
            </a:p>
            <a:p>
              <a:pPr marL="72000" marR="0" lvl="0" indent="0" algn="l" rtl="0">
                <a:lnSpc>
                  <a:spcPct val="100000"/>
                </a:lnSpc>
                <a:spcBef>
                  <a:spcPts val="0"/>
                </a:spcBef>
                <a:spcAft>
                  <a:spcPts val="0"/>
                </a:spcAft>
                <a:buClr>
                  <a:schemeClr val="dk1"/>
                </a:buClr>
                <a:buSzPts val="1100"/>
                <a:buFont typeface="Arial"/>
                <a:buNone/>
              </a:pPr>
              <a:r>
                <a:rPr lang="en-US" sz="1600" b="0" i="0" u="none" strike="noStrike" cap="none">
                  <a:solidFill>
                    <a:srgbClr val="3F3F3F"/>
                  </a:solidFill>
                  <a:latin typeface="Courier New"/>
                  <a:ea typeface="Courier New"/>
                  <a:cs typeface="Courier New"/>
                  <a:sym typeface="Courier New"/>
                </a:rPr>
                <a:t>  &lt;/div&gt;</a:t>
              </a:r>
              <a:endParaRPr sz="1600" b="0" i="0" u="none" strike="noStrike" cap="none">
                <a:solidFill>
                  <a:srgbClr val="3F3F3F"/>
                </a:solidFill>
                <a:latin typeface="Courier New"/>
                <a:ea typeface="Courier New"/>
                <a:cs typeface="Courier New"/>
                <a:sym typeface="Courier New"/>
              </a:endParaRPr>
            </a:p>
          </p:txBody>
        </p:sp>
        <p:sp>
          <p:nvSpPr>
            <p:cNvPr id="1821" name="Google Shape;1821;p142"/>
            <p:cNvSpPr/>
            <p:nvPr/>
          </p:nvSpPr>
          <p:spPr>
            <a:xfrm>
              <a:off x="5271115" y="2404899"/>
              <a:ext cx="6127200" cy="597600"/>
            </a:xfrm>
            <a:prstGeom prst="round2SameRect">
              <a:avLst>
                <a:gd name="adj1" fmla="val 27454"/>
                <a:gd name="adj2" fmla="val 0"/>
              </a:avLst>
            </a:prstGeom>
            <a:solidFill>
              <a:srgbClr val="2E75B5"/>
            </a:solidFill>
            <a:ln w="9525" cap="flat" cmpd="sng">
              <a:solidFill>
                <a:srgbClr val="2E75B5"/>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000" b="1" i="0" u="none" strike="noStrike" cap="none">
                  <a:solidFill>
                    <a:srgbClr val="FFFFFF"/>
                  </a:solidFill>
                  <a:latin typeface="Open Sans"/>
                  <a:ea typeface="Open Sans"/>
                  <a:cs typeface="Open Sans"/>
                  <a:sym typeface="Open Sans"/>
                </a:rPr>
                <a:t>Example:</a:t>
              </a:r>
              <a:endParaRPr sz="2000" b="1" i="0" u="none" strike="noStrike" cap="none">
                <a:solidFill>
                  <a:srgbClr val="FFFFFF"/>
                </a:solidFill>
                <a:latin typeface="Open Sans"/>
                <a:ea typeface="Open Sans"/>
                <a:cs typeface="Open Sans"/>
                <a:sym typeface="Open Sans"/>
              </a:endParaRPr>
            </a:p>
          </p:txBody>
        </p:sp>
        <p:sp>
          <p:nvSpPr>
            <p:cNvPr id="1822" name="Google Shape;1822;p142"/>
            <p:cNvSpPr/>
            <p:nvPr/>
          </p:nvSpPr>
          <p:spPr>
            <a:xfrm>
              <a:off x="5271115" y="6187360"/>
              <a:ext cx="6127200" cy="133500"/>
            </a:xfrm>
            <a:prstGeom prst="rect">
              <a:avLst/>
            </a:prstGeom>
            <a:solidFill>
              <a:srgbClr val="2E75B5"/>
            </a:solidFill>
            <a:ln w="9525" cap="flat" cmpd="sng">
              <a:solidFill>
                <a:srgbClr val="2E75B5"/>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5" name="Brandline_LVC">
            <a:extLst>
              <a:ext uri="{FF2B5EF4-FFF2-40B4-BE49-F238E27FC236}">
                <a16:creationId xmlns:a16="http://schemas.microsoft.com/office/drawing/2014/main" id="{975DB512-105D-0111-15A0-FC71EA6E53B4}"/>
              </a:ext>
            </a:extLst>
          </p:cNvPr>
          <p:cNvSpPr/>
          <p:nvPr/>
        </p:nvSpPr>
        <p:spPr>
          <a:xfrm>
            <a:off x="6654800" y="816324"/>
            <a:ext cx="2942908"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1826"/>
        <p:cNvGrpSpPr/>
        <p:nvPr/>
      </p:nvGrpSpPr>
      <p:grpSpPr>
        <a:xfrm>
          <a:off x="0" y="0"/>
          <a:ext cx="0" cy="0"/>
          <a:chOff x="0" y="0"/>
          <a:chExt cx="0" cy="0"/>
        </a:xfrm>
      </p:grpSpPr>
      <p:sp>
        <p:nvSpPr>
          <p:cNvPr id="1827" name="Google Shape;1827;p143"/>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dirty="0"/>
              <a:t>Adding Captions</a:t>
            </a:r>
            <a:endParaRPr dirty="0"/>
          </a:p>
        </p:txBody>
      </p:sp>
      <p:sp>
        <p:nvSpPr>
          <p:cNvPr id="1829" name="Google Shape;1829;p143"/>
          <p:cNvSpPr txBox="1"/>
          <p:nvPr/>
        </p:nvSpPr>
        <p:spPr>
          <a:xfrm>
            <a:off x="793525" y="1484475"/>
            <a:ext cx="14715300" cy="4308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2200" b="0" i="0" u="none" strike="noStrike" cap="none" dirty="0">
                <a:solidFill>
                  <a:schemeClr val="tx1">
                    <a:lumMod val="75000"/>
                    <a:lumOff val="25000"/>
                  </a:schemeClr>
                </a:solidFill>
                <a:latin typeface="Open Sans"/>
                <a:ea typeface="Open Sans"/>
                <a:cs typeface="Open Sans"/>
                <a:sym typeface="Open Sans"/>
              </a:rPr>
              <a:t>Captions can be added to images using the </a:t>
            </a:r>
            <a:r>
              <a:rPr lang="en-US" sz="2200" b="1" i="0" u="none" strike="noStrike" cap="none" dirty="0">
                <a:solidFill>
                  <a:srgbClr val="3F3F3F"/>
                </a:solidFill>
                <a:latin typeface="Open Sans"/>
                <a:ea typeface="Open Sans"/>
                <a:cs typeface="Open Sans"/>
                <a:sym typeface="Open Sans"/>
              </a:rPr>
              <a:t>figure</a:t>
            </a:r>
            <a:r>
              <a:rPr lang="en-US" sz="2200" b="0" i="0" u="none" strike="noStrike" cap="none" dirty="0">
                <a:solidFill>
                  <a:srgbClr val="3F3F3F"/>
                </a:solidFill>
                <a:latin typeface="Open Sans"/>
                <a:ea typeface="Open Sans"/>
                <a:cs typeface="Open Sans"/>
                <a:sym typeface="Open Sans"/>
              </a:rPr>
              <a:t> </a:t>
            </a:r>
            <a:r>
              <a:rPr lang="en-US" sz="2200" b="0" i="0" u="none" strike="noStrike" cap="none" dirty="0">
                <a:solidFill>
                  <a:schemeClr val="tx1">
                    <a:lumMod val="75000"/>
                    <a:lumOff val="25000"/>
                  </a:schemeClr>
                </a:solidFill>
                <a:latin typeface="Open Sans"/>
                <a:ea typeface="Open Sans"/>
                <a:cs typeface="Open Sans"/>
                <a:sym typeface="Open Sans"/>
              </a:rPr>
              <a:t>class. They can be aligned to the left, center, or right.</a:t>
            </a:r>
            <a:endParaRPr sz="1400" b="0" i="0" u="none" strike="noStrike" cap="none" dirty="0">
              <a:solidFill>
                <a:schemeClr val="tx1">
                  <a:lumMod val="75000"/>
                  <a:lumOff val="25000"/>
                </a:schemeClr>
              </a:solidFill>
              <a:latin typeface="Arial"/>
              <a:ea typeface="Arial"/>
              <a:cs typeface="Arial"/>
              <a:sym typeface="Arial"/>
            </a:endParaRPr>
          </a:p>
        </p:txBody>
      </p:sp>
      <p:pic>
        <p:nvPicPr>
          <p:cNvPr id="1830" name="Google Shape;1830;p143"/>
          <p:cNvPicPr preferRelativeResize="0"/>
          <p:nvPr/>
        </p:nvPicPr>
        <p:blipFill rotWithShape="1">
          <a:blip r:embed="rId3">
            <a:alphaModFix/>
          </a:blip>
          <a:srcRect/>
          <a:stretch/>
        </p:blipFill>
        <p:spPr>
          <a:xfrm>
            <a:off x="10603549" y="3080384"/>
            <a:ext cx="3482360" cy="2527935"/>
          </a:xfrm>
          <a:prstGeom prst="rect">
            <a:avLst/>
          </a:prstGeom>
          <a:noFill/>
          <a:ln>
            <a:noFill/>
          </a:ln>
        </p:spPr>
      </p:pic>
      <p:pic>
        <p:nvPicPr>
          <p:cNvPr id="1831" name="Google Shape;1831;p143"/>
          <p:cNvPicPr preferRelativeResize="0"/>
          <p:nvPr/>
        </p:nvPicPr>
        <p:blipFill rotWithShape="1">
          <a:blip r:embed="rId4">
            <a:alphaModFix/>
          </a:blip>
          <a:srcRect/>
          <a:stretch/>
        </p:blipFill>
        <p:spPr>
          <a:xfrm>
            <a:off x="10588309" y="5869305"/>
            <a:ext cx="3508692" cy="2547050"/>
          </a:xfrm>
          <a:prstGeom prst="rect">
            <a:avLst/>
          </a:prstGeom>
          <a:noFill/>
          <a:ln>
            <a:noFill/>
          </a:ln>
        </p:spPr>
      </p:pic>
      <p:grpSp>
        <p:nvGrpSpPr>
          <p:cNvPr id="1832" name="Google Shape;1832;p143"/>
          <p:cNvGrpSpPr/>
          <p:nvPr/>
        </p:nvGrpSpPr>
        <p:grpSpPr>
          <a:xfrm>
            <a:off x="1318500" y="2694505"/>
            <a:ext cx="7507052" cy="2619231"/>
            <a:chOff x="5271109" y="2404899"/>
            <a:chExt cx="6127206" cy="2196604"/>
          </a:xfrm>
        </p:grpSpPr>
        <p:sp>
          <p:nvSpPr>
            <p:cNvPr id="1833" name="Google Shape;1833;p143"/>
            <p:cNvSpPr/>
            <p:nvPr/>
          </p:nvSpPr>
          <p:spPr>
            <a:xfrm>
              <a:off x="5271109" y="2874703"/>
              <a:ext cx="6127200" cy="1726800"/>
            </a:xfrm>
            <a:prstGeom prst="rect">
              <a:avLst/>
            </a:prstGeom>
            <a:solidFill>
              <a:srgbClr val="F3F3F3"/>
            </a:solidFill>
            <a:ln w="9525" cap="flat" cmpd="sng">
              <a:solidFill>
                <a:srgbClr val="DBDBDB"/>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72000" marR="0" lvl="0" indent="0" algn="l" rtl="0">
                <a:lnSpc>
                  <a:spcPct val="100000"/>
                </a:lnSpc>
                <a:spcBef>
                  <a:spcPts val="0"/>
                </a:spcBef>
                <a:spcAft>
                  <a:spcPts val="0"/>
                </a:spcAft>
                <a:buClr>
                  <a:schemeClr val="dk1"/>
                </a:buClr>
                <a:buSzPts val="1100"/>
                <a:buFont typeface="Arial"/>
                <a:buNone/>
              </a:pPr>
              <a:r>
                <a:rPr lang="en-US" sz="1600" b="0" i="0" u="none" strike="noStrike" cap="none">
                  <a:solidFill>
                    <a:srgbClr val="3F3F3F"/>
                  </a:solidFill>
                  <a:latin typeface="Courier New"/>
                  <a:ea typeface="Courier New"/>
                  <a:cs typeface="Courier New"/>
                  <a:sym typeface="Courier New"/>
                </a:rPr>
                <a:t>&lt;figure class="figure"&gt;</a:t>
              </a:r>
              <a:endParaRPr sz="1600" b="0" i="0" u="none" strike="noStrike" cap="none">
                <a:solidFill>
                  <a:srgbClr val="3F3F3F"/>
                </a:solidFill>
                <a:latin typeface="Courier New"/>
                <a:ea typeface="Courier New"/>
                <a:cs typeface="Courier New"/>
                <a:sym typeface="Courier New"/>
              </a:endParaRPr>
            </a:p>
            <a:p>
              <a:pPr marL="72000" marR="0" lvl="0" indent="0" algn="l" rtl="0">
                <a:lnSpc>
                  <a:spcPct val="100000"/>
                </a:lnSpc>
                <a:spcBef>
                  <a:spcPts val="0"/>
                </a:spcBef>
                <a:spcAft>
                  <a:spcPts val="0"/>
                </a:spcAft>
                <a:buClr>
                  <a:schemeClr val="dk1"/>
                </a:buClr>
                <a:buSzPts val="1100"/>
                <a:buFont typeface="Arial"/>
                <a:buNone/>
              </a:pPr>
              <a:r>
                <a:rPr lang="en-US" sz="1600" b="0" i="0" u="none" strike="noStrike" cap="none">
                  <a:solidFill>
                    <a:srgbClr val="3F3F3F"/>
                  </a:solidFill>
                  <a:latin typeface="Courier New"/>
                  <a:ea typeface="Courier New"/>
                  <a:cs typeface="Courier New"/>
                  <a:sym typeface="Courier New"/>
                </a:rPr>
                <a:t>  &lt;img src=“pic.jpg" style="width: 400px"&gt;</a:t>
              </a:r>
              <a:endParaRPr sz="1600" b="0" i="0" u="none" strike="noStrike" cap="none">
                <a:solidFill>
                  <a:srgbClr val="3F3F3F"/>
                </a:solidFill>
                <a:latin typeface="Courier New"/>
                <a:ea typeface="Courier New"/>
                <a:cs typeface="Courier New"/>
                <a:sym typeface="Courier New"/>
              </a:endParaRPr>
            </a:p>
            <a:p>
              <a:pPr marL="72000" marR="0" lvl="0" indent="0" algn="l" rtl="0">
                <a:lnSpc>
                  <a:spcPct val="100000"/>
                </a:lnSpc>
                <a:spcBef>
                  <a:spcPts val="0"/>
                </a:spcBef>
                <a:spcAft>
                  <a:spcPts val="0"/>
                </a:spcAft>
                <a:buClr>
                  <a:schemeClr val="dk1"/>
                </a:buClr>
                <a:buSzPts val="1100"/>
                <a:buFont typeface="Arial"/>
                <a:buNone/>
              </a:pPr>
              <a:r>
                <a:rPr lang="en-US" sz="1600" b="0" i="0" u="none" strike="noStrike" cap="none">
                  <a:solidFill>
                    <a:srgbClr val="3F3F3F"/>
                  </a:solidFill>
                  <a:latin typeface="Courier New"/>
                  <a:ea typeface="Courier New"/>
                  <a:cs typeface="Courier New"/>
                  <a:sym typeface="Courier New"/>
                </a:rPr>
                <a:t>  &lt;figcaption class="figure-caption text-left"&gt;Left aligned caption&lt;/figcaption&gt;</a:t>
              </a:r>
              <a:endParaRPr sz="1600" b="0" i="0" u="none" strike="noStrike" cap="none">
                <a:solidFill>
                  <a:srgbClr val="3F3F3F"/>
                </a:solidFill>
                <a:latin typeface="Courier New"/>
                <a:ea typeface="Courier New"/>
                <a:cs typeface="Courier New"/>
                <a:sym typeface="Courier New"/>
              </a:endParaRPr>
            </a:p>
            <a:p>
              <a:pPr marL="72000" marR="0" lvl="0" indent="0" algn="l" rtl="0">
                <a:lnSpc>
                  <a:spcPct val="100000"/>
                </a:lnSpc>
                <a:spcBef>
                  <a:spcPts val="0"/>
                </a:spcBef>
                <a:spcAft>
                  <a:spcPts val="0"/>
                </a:spcAft>
                <a:buClr>
                  <a:schemeClr val="dk1"/>
                </a:buClr>
                <a:buSzPts val="1100"/>
                <a:buFont typeface="Arial"/>
                <a:buNone/>
              </a:pPr>
              <a:r>
                <a:rPr lang="en-US" sz="1600" b="0" i="0" u="none" strike="noStrike" cap="none">
                  <a:solidFill>
                    <a:srgbClr val="3F3F3F"/>
                  </a:solidFill>
                  <a:latin typeface="Courier New"/>
                  <a:ea typeface="Courier New"/>
                  <a:cs typeface="Courier New"/>
                  <a:sym typeface="Courier New"/>
                </a:rPr>
                <a:t>&lt;/figure&gt;</a:t>
              </a:r>
              <a:endParaRPr sz="1600" b="0" i="0" u="none" strike="noStrike" cap="none">
                <a:solidFill>
                  <a:srgbClr val="3F3F3F"/>
                </a:solidFill>
                <a:latin typeface="Courier New"/>
                <a:ea typeface="Courier New"/>
                <a:cs typeface="Courier New"/>
                <a:sym typeface="Courier New"/>
              </a:endParaRPr>
            </a:p>
          </p:txBody>
        </p:sp>
        <p:sp>
          <p:nvSpPr>
            <p:cNvPr id="1834" name="Google Shape;1834;p143"/>
            <p:cNvSpPr/>
            <p:nvPr/>
          </p:nvSpPr>
          <p:spPr>
            <a:xfrm>
              <a:off x="5271115" y="2404899"/>
              <a:ext cx="6127200" cy="597600"/>
            </a:xfrm>
            <a:prstGeom prst="round2SameRect">
              <a:avLst>
                <a:gd name="adj1" fmla="val 27454"/>
                <a:gd name="adj2" fmla="val 0"/>
              </a:avLst>
            </a:prstGeom>
            <a:solidFill>
              <a:srgbClr val="2E75B5"/>
            </a:solidFill>
            <a:ln w="9525" cap="flat" cmpd="sng">
              <a:solidFill>
                <a:srgbClr val="2E75B5"/>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000" b="1" i="0" u="none" strike="noStrike" cap="none">
                  <a:solidFill>
                    <a:srgbClr val="FFFFFF"/>
                  </a:solidFill>
                  <a:latin typeface="Open Sans"/>
                  <a:ea typeface="Open Sans"/>
                  <a:cs typeface="Open Sans"/>
                  <a:sym typeface="Open Sans"/>
                </a:rPr>
                <a:t>Example:</a:t>
              </a:r>
              <a:endParaRPr sz="2000" b="1" i="0" u="none" strike="noStrike" cap="none">
                <a:solidFill>
                  <a:srgbClr val="FFFFFF"/>
                </a:solidFill>
                <a:latin typeface="Open Sans"/>
                <a:ea typeface="Open Sans"/>
                <a:cs typeface="Open Sans"/>
                <a:sym typeface="Open Sans"/>
              </a:endParaRPr>
            </a:p>
          </p:txBody>
        </p:sp>
        <p:sp>
          <p:nvSpPr>
            <p:cNvPr id="1835" name="Google Shape;1835;p143"/>
            <p:cNvSpPr/>
            <p:nvPr/>
          </p:nvSpPr>
          <p:spPr>
            <a:xfrm>
              <a:off x="5271115" y="4461933"/>
              <a:ext cx="6127200" cy="133500"/>
            </a:xfrm>
            <a:prstGeom prst="rect">
              <a:avLst/>
            </a:prstGeom>
            <a:solidFill>
              <a:srgbClr val="2E75B5"/>
            </a:solidFill>
            <a:ln w="9525" cap="flat" cmpd="sng">
              <a:solidFill>
                <a:srgbClr val="2E75B5"/>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1836" name="Google Shape;1836;p143"/>
          <p:cNvGrpSpPr/>
          <p:nvPr/>
        </p:nvGrpSpPr>
        <p:grpSpPr>
          <a:xfrm>
            <a:off x="1318500" y="5833217"/>
            <a:ext cx="7507052" cy="2619231"/>
            <a:chOff x="5271109" y="2404899"/>
            <a:chExt cx="6127206" cy="2196604"/>
          </a:xfrm>
        </p:grpSpPr>
        <p:sp>
          <p:nvSpPr>
            <p:cNvPr id="1837" name="Google Shape;1837;p143"/>
            <p:cNvSpPr/>
            <p:nvPr/>
          </p:nvSpPr>
          <p:spPr>
            <a:xfrm>
              <a:off x="5271109" y="2874703"/>
              <a:ext cx="6127200" cy="1726800"/>
            </a:xfrm>
            <a:prstGeom prst="rect">
              <a:avLst/>
            </a:prstGeom>
            <a:solidFill>
              <a:srgbClr val="F3F3F3"/>
            </a:solidFill>
            <a:ln w="9525" cap="flat" cmpd="sng">
              <a:solidFill>
                <a:srgbClr val="DBDBDB"/>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72000" marR="0" lvl="0" indent="0" algn="l" rtl="0">
                <a:lnSpc>
                  <a:spcPct val="100000"/>
                </a:lnSpc>
                <a:spcBef>
                  <a:spcPts val="0"/>
                </a:spcBef>
                <a:spcAft>
                  <a:spcPts val="0"/>
                </a:spcAft>
                <a:buClr>
                  <a:schemeClr val="dk1"/>
                </a:buClr>
                <a:buSzPts val="1100"/>
                <a:buFont typeface="Arial"/>
                <a:buNone/>
              </a:pPr>
              <a:r>
                <a:rPr lang="en-US" sz="1600" b="0" i="0" u="none" strike="noStrike" cap="none">
                  <a:solidFill>
                    <a:srgbClr val="3F3F3F"/>
                  </a:solidFill>
                  <a:latin typeface="Courier New"/>
                  <a:ea typeface="Courier New"/>
                  <a:cs typeface="Courier New"/>
                  <a:sym typeface="Courier New"/>
                </a:rPr>
                <a:t>&lt;figure class="figure"&gt;</a:t>
              </a:r>
              <a:endParaRPr sz="1600" b="0" i="0" u="none" strike="noStrike" cap="none">
                <a:solidFill>
                  <a:srgbClr val="3F3F3F"/>
                </a:solidFill>
                <a:latin typeface="Courier New"/>
                <a:ea typeface="Courier New"/>
                <a:cs typeface="Courier New"/>
                <a:sym typeface="Courier New"/>
              </a:endParaRPr>
            </a:p>
            <a:p>
              <a:pPr marL="72000" marR="0" lvl="0" indent="0" algn="l" rtl="0">
                <a:lnSpc>
                  <a:spcPct val="100000"/>
                </a:lnSpc>
                <a:spcBef>
                  <a:spcPts val="0"/>
                </a:spcBef>
                <a:spcAft>
                  <a:spcPts val="0"/>
                </a:spcAft>
                <a:buClr>
                  <a:schemeClr val="dk1"/>
                </a:buClr>
                <a:buSzPts val="1100"/>
                <a:buFont typeface="Arial"/>
                <a:buNone/>
              </a:pPr>
              <a:r>
                <a:rPr lang="en-US" sz="1600" b="0" i="0" u="none" strike="noStrike" cap="none">
                  <a:solidFill>
                    <a:srgbClr val="3F3F3F"/>
                  </a:solidFill>
                  <a:latin typeface="Courier New"/>
                  <a:ea typeface="Courier New"/>
                  <a:cs typeface="Courier New"/>
                  <a:sym typeface="Courier New"/>
                </a:rPr>
                <a:t>  &lt;img src=“pic.jpg" style="width: 400px"&gt;</a:t>
              </a:r>
              <a:endParaRPr sz="1600" b="0" i="0" u="none" strike="noStrike" cap="none">
                <a:solidFill>
                  <a:srgbClr val="3F3F3F"/>
                </a:solidFill>
                <a:latin typeface="Courier New"/>
                <a:ea typeface="Courier New"/>
                <a:cs typeface="Courier New"/>
                <a:sym typeface="Courier New"/>
              </a:endParaRPr>
            </a:p>
            <a:p>
              <a:pPr marL="72000" marR="0" lvl="0" indent="0" algn="l" rtl="0">
                <a:lnSpc>
                  <a:spcPct val="100000"/>
                </a:lnSpc>
                <a:spcBef>
                  <a:spcPts val="0"/>
                </a:spcBef>
                <a:spcAft>
                  <a:spcPts val="0"/>
                </a:spcAft>
                <a:buClr>
                  <a:schemeClr val="dk1"/>
                </a:buClr>
                <a:buSzPts val="1100"/>
                <a:buFont typeface="Arial"/>
                <a:buNone/>
              </a:pPr>
              <a:r>
                <a:rPr lang="en-US" sz="1600" b="0" i="0" u="none" strike="noStrike" cap="none">
                  <a:solidFill>
                    <a:srgbClr val="3F3F3F"/>
                  </a:solidFill>
                  <a:latin typeface="Courier New"/>
                  <a:ea typeface="Courier New"/>
                  <a:cs typeface="Courier New"/>
                  <a:sym typeface="Courier New"/>
                </a:rPr>
                <a:t>  &lt;figcaption class="figure-caption text-right“&gt;Right aligned caption&lt;/figcaption&gt;</a:t>
              </a:r>
              <a:endParaRPr sz="1600" b="0" i="0" u="none" strike="noStrike" cap="none">
                <a:solidFill>
                  <a:srgbClr val="3F3F3F"/>
                </a:solidFill>
                <a:latin typeface="Courier New"/>
                <a:ea typeface="Courier New"/>
                <a:cs typeface="Courier New"/>
                <a:sym typeface="Courier New"/>
              </a:endParaRPr>
            </a:p>
            <a:p>
              <a:pPr marL="72000" marR="0" lvl="0" indent="0" algn="l" rtl="0">
                <a:lnSpc>
                  <a:spcPct val="100000"/>
                </a:lnSpc>
                <a:spcBef>
                  <a:spcPts val="0"/>
                </a:spcBef>
                <a:spcAft>
                  <a:spcPts val="0"/>
                </a:spcAft>
                <a:buClr>
                  <a:schemeClr val="dk1"/>
                </a:buClr>
                <a:buSzPts val="1100"/>
                <a:buFont typeface="Arial"/>
                <a:buNone/>
              </a:pPr>
              <a:r>
                <a:rPr lang="en-US" sz="1600" b="0" i="0" u="none" strike="noStrike" cap="none">
                  <a:solidFill>
                    <a:srgbClr val="3F3F3F"/>
                  </a:solidFill>
                  <a:latin typeface="Courier New"/>
                  <a:ea typeface="Courier New"/>
                  <a:cs typeface="Courier New"/>
                  <a:sym typeface="Courier New"/>
                </a:rPr>
                <a:t>&lt;/figure&gt;</a:t>
              </a:r>
              <a:endParaRPr sz="1600" b="0" i="0" u="none" strike="noStrike" cap="none">
                <a:solidFill>
                  <a:srgbClr val="3F3F3F"/>
                </a:solidFill>
                <a:latin typeface="Courier New"/>
                <a:ea typeface="Courier New"/>
                <a:cs typeface="Courier New"/>
                <a:sym typeface="Courier New"/>
              </a:endParaRPr>
            </a:p>
          </p:txBody>
        </p:sp>
        <p:sp>
          <p:nvSpPr>
            <p:cNvPr id="1838" name="Google Shape;1838;p143"/>
            <p:cNvSpPr/>
            <p:nvPr/>
          </p:nvSpPr>
          <p:spPr>
            <a:xfrm>
              <a:off x="5271115" y="2404899"/>
              <a:ext cx="6127200" cy="597600"/>
            </a:xfrm>
            <a:prstGeom prst="round2SameRect">
              <a:avLst>
                <a:gd name="adj1" fmla="val 27454"/>
                <a:gd name="adj2" fmla="val 0"/>
              </a:avLst>
            </a:prstGeom>
            <a:solidFill>
              <a:srgbClr val="2E75B5"/>
            </a:solidFill>
            <a:ln w="9525" cap="flat" cmpd="sng">
              <a:solidFill>
                <a:srgbClr val="2E75B5"/>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000" b="1" i="0" u="none" strike="noStrike" cap="none">
                  <a:solidFill>
                    <a:srgbClr val="FFFFFF"/>
                  </a:solidFill>
                  <a:latin typeface="Open Sans"/>
                  <a:ea typeface="Open Sans"/>
                  <a:cs typeface="Open Sans"/>
                  <a:sym typeface="Open Sans"/>
                </a:rPr>
                <a:t>Example:</a:t>
              </a:r>
              <a:endParaRPr sz="2000" b="1" i="0" u="none" strike="noStrike" cap="none">
                <a:solidFill>
                  <a:srgbClr val="FFFFFF"/>
                </a:solidFill>
                <a:latin typeface="Open Sans"/>
                <a:ea typeface="Open Sans"/>
                <a:cs typeface="Open Sans"/>
                <a:sym typeface="Open Sans"/>
              </a:endParaRPr>
            </a:p>
          </p:txBody>
        </p:sp>
        <p:sp>
          <p:nvSpPr>
            <p:cNvPr id="1839" name="Google Shape;1839;p143"/>
            <p:cNvSpPr/>
            <p:nvPr/>
          </p:nvSpPr>
          <p:spPr>
            <a:xfrm>
              <a:off x="5271115" y="4461933"/>
              <a:ext cx="6127200" cy="133500"/>
            </a:xfrm>
            <a:prstGeom prst="rect">
              <a:avLst/>
            </a:prstGeom>
            <a:solidFill>
              <a:srgbClr val="2E75B5"/>
            </a:solidFill>
            <a:ln w="9525" cap="flat" cmpd="sng">
              <a:solidFill>
                <a:srgbClr val="2E75B5"/>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1840" name="Google Shape;1840;p143"/>
          <p:cNvSpPr txBox="1"/>
          <p:nvPr/>
        </p:nvSpPr>
        <p:spPr>
          <a:xfrm>
            <a:off x="10728125" y="2602625"/>
            <a:ext cx="1895400" cy="430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Outputs:</a:t>
            </a:r>
            <a:endParaRPr sz="2200" b="0" i="0" u="none" strike="noStrike" cap="none">
              <a:solidFill>
                <a:srgbClr val="3F3F3F"/>
              </a:solidFill>
              <a:latin typeface="Open Sans"/>
              <a:ea typeface="Open Sans"/>
              <a:cs typeface="Open Sans"/>
              <a:sym typeface="Open Sans"/>
            </a:endParaRPr>
          </a:p>
        </p:txBody>
      </p:sp>
      <p:sp>
        <p:nvSpPr>
          <p:cNvPr id="5" name="Brandline_LVC">
            <a:extLst>
              <a:ext uri="{FF2B5EF4-FFF2-40B4-BE49-F238E27FC236}">
                <a16:creationId xmlns:a16="http://schemas.microsoft.com/office/drawing/2014/main" id="{421ABB68-6931-00DD-F63A-0572F240E411}"/>
              </a:ext>
            </a:extLst>
          </p:cNvPr>
          <p:cNvSpPr/>
          <p:nvPr/>
        </p:nvSpPr>
        <p:spPr>
          <a:xfrm>
            <a:off x="6324600" y="816324"/>
            <a:ext cx="3613626"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1844"/>
        <p:cNvGrpSpPr/>
        <p:nvPr/>
      </p:nvGrpSpPr>
      <p:grpSpPr>
        <a:xfrm>
          <a:off x="0" y="0"/>
          <a:ext cx="0" cy="0"/>
          <a:chOff x="0" y="0"/>
          <a:chExt cx="0" cy="0"/>
        </a:xfrm>
      </p:grpSpPr>
      <p:sp>
        <p:nvSpPr>
          <p:cNvPr id="1845" name="Google Shape;1845;p144"/>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4400"/>
              <a:buNone/>
            </a:pPr>
            <a:r>
              <a:rPr lang="en-US"/>
              <a:t>Implement a Slideshow to a Static Web page</a:t>
            </a:r>
            <a:endParaRPr/>
          </a:p>
        </p:txBody>
      </p:sp>
      <p:sp>
        <p:nvSpPr>
          <p:cNvPr id="2" name="Text Placeholder 1">
            <a:extLst>
              <a:ext uri="{FF2B5EF4-FFF2-40B4-BE49-F238E27FC236}">
                <a16:creationId xmlns:a16="http://schemas.microsoft.com/office/drawing/2014/main" id="{DC8B0A3F-6C7E-6F4B-3B6E-5D9085CDCF64}"/>
              </a:ext>
            </a:extLst>
          </p:cNvPr>
          <p:cNvSpPr>
            <a:spLocks noGrp="1"/>
          </p:cNvSpPr>
          <p:nvPr>
            <p:ph type="body" sz="quarter" idx="11"/>
          </p:nvPr>
        </p:nvSpPr>
        <p:spPr/>
        <p:txBody>
          <a:bodyPr/>
          <a:lstStyle/>
          <a:p>
            <a:r>
              <a:rPr lang="en-US" dirty="0"/>
              <a:t>Problem Statement: </a:t>
            </a:r>
          </a:p>
          <a:p>
            <a:endParaRPr lang="en-US" dirty="0"/>
          </a:p>
          <a:p>
            <a:r>
              <a:rPr lang="en-US" dirty="0"/>
              <a:t>You are given a project to implement a slideshow on a static webpage. Implementing a slideshow feature to a static webpage helps in user retention and increases the overall look-and-feel of the webpage. </a:t>
            </a:r>
          </a:p>
        </p:txBody>
      </p:sp>
      <p:sp>
        <p:nvSpPr>
          <p:cNvPr id="1847" name="Google Shape;1847;p144"/>
          <p:cNvSpPr txBox="1"/>
          <p:nvPr/>
        </p:nvSpPr>
        <p:spPr>
          <a:xfrm>
            <a:off x="12570282" y="1704397"/>
            <a:ext cx="3484882" cy="35832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rgbClr val="0F547B"/>
              </a:buClr>
              <a:buSzPts val="700"/>
              <a:buFont typeface="Arial"/>
              <a:buNone/>
            </a:pPr>
            <a:r>
              <a:rPr lang="en-US" sz="2200" b="1" i="0" u="none" strike="noStrike" cap="none">
                <a:solidFill>
                  <a:srgbClr val="0F547B"/>
                </a:solidFill>
                <a:latin typeface="Open Sans"/>
                <a:ea typeface="Open Sans"/>
                <a:cs typeface="Open Sans"/>
                <a:sym typeface="Open Sans"/>
              </a:rPr>
              <a:t>Duration: 30 min</a:t>
            </a:r>
            <a:endParaRPr sz="2200" b="1" i="0" u="none" strike="noStrike" cap="none">
              <a:solidFill>
                <a:srgbClr val="000000"/>
              </a:solidFill>
              <a:latin typeface="Open Sans"/>
              <a:ea typeface="Open Sans"/>
              <a:cs typeface="Open Sans"/>
              <a:sym typeface="Open Sans"/>
            </a:endParaRP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2023_LVC">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Simplilearn">
      <a:majorFont>
        <a:latin typeface="Open Sans"/>
        <a:ea typeface=""/>
        <a:cs typeface=""/>
      </a:majorFont>
      <a:minorFont>
        <a:latin typeface="Open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2023_LVC">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Flow_SignoffStatus xmlns="461d6144-fa1a-4092-829f-c84f3e3efa94" xsi:nil="true"/>
    <lcf76f155ced4ddcb4097134ff3c332f xmlns="461d6144-fa1a-4092-829f-c84f3e3efa94">
      <Terms xmlns="http://schemas.microsoft.com/office/infopath/2007/PartnerControls"/>
    </lcf76f155ced4ddcb4097134ff3c332f>
    <RelatedId xmlns="461d6144-fa1a-4092-829f-c84f3e3efa94" xsi:nil="true"/>
    <TaxCatchAll xmlns="236ee7c7-7e1f-44c3-af88-3b258280f106"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E37ED77BF1302443902AB0076FD5905A" ma:contentTypeVersion="19" ma:contentTypeDescription="Create a new document." ma:contentTypeScope="" ma:versionID="99a969dbe1a5d2894e5f64b9b6e891c1">
  <xsd:schema xmlns:xsd="http://www.w3.org/2001/XMLSchema" xmlns:xs="http://www.w3.org/2001/XMLSchema" xmlns:p="http://schemas.microsoft.com/office/2006/metadata/properties" xmlns:ns2="461d6144-fa1a-4092-829f-c84f3e3efa94" xmlns:ns3="236ee7c7-7e1f-44c3-af88-3b258280f106" targetNamespace="http://schemas.microsoft.com/office/2006/metadata/properties" ma:root="true" ma:fieldsID="d7cb80969cc45e5da17a79280264caad" ns2:_="" ns3:_="">
    <xsd:import namespace="461d6144-fa1a-4092-829f-c84f3e3efa94"/>
    <xsd:import namespace="236ee7c7-7e1f-44c3-af88-3b258280f106"/>
    <xsd:element name="properties">
      <xsd:complexType>
        <xsd:sequence>
          <xsd:element name="documentManagement">
            <xsd:complexType>
              <xsd:all>
                <xsd:element ref="ns2:RelatedId" minOccurs="0"/>
                <xsd:element ref="ns2:MediaServiceMetadata" minOccurs="0"/>
                <xsd:element ref="ns2:MediaServiceFastMetadata" minOccurs="0"/>
                <xsd:element ref="ns2:MediaLengthInSeconds" minOccurs="0"/>
                <xsd:element ref="ns2:MediaServiceAutoKeyPoints" minOccurs="0"/>
                <xsd:element ref="ns2:MediaServiceKeyPoints" minOccurs="0"/>
                <xsd:element ref="ns2:MediaServiceDateTaken" minOccurs="0"/>
                <xsd:element ref="ns2:_Flow_SignoffStatus" minOccurs="0"/>
                <xsd:element ref="ns3:SharedWithUsers" minOccurs="0"/>
                <xsd:element ref="ns3:SharedWithDetails" minOccurs="0"/>
                <xsd:element ref="ns2:MediaServiceAutoTags" minOccurs="0"/>
                <xsd:element ref="ns2:MediaServiceOCR" minOccurs="0"/>
                <xsd:element ref="ns2:MediaServiceGenerationTime" minOccurs="0"/>
                <xsd:element ref="ns2:MediaServiceEventHashCode" minOccurs="0"/>
                <xsd:element ref="ns2:lcf76f155ced4ddcb4097134ff3c332f" minOccurs="0"/>
                <xsd:element ref="ns3:TaxCatchAll"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61d6144-fa1a-4092-829f-c84f3e3efa94" elementFormDefault="qualified">
    <xsd:import namespace="http://schemas.microsoft.com/office/2006/documentManagement/types"/>
    <xsd:import namespace="http://schemas.microsoft.com/office/infopath/2007/PartnerControls"/>
    <xsd:element name="RelatedId" ma:index="8" nillable="true" ma:displayName="RelatedId" ma:internalName="RelatedId">
      <xsd:simpleType>
        <xsd:restriction base="dms:Text">
          <xsd:maxLength value="255"/>
        </xsd:restriction>
      </xsd:simpleType>
    </xsd:element>
    <xsd:element name="MediaServiceMetadata" ma:index="9" nillable="true" ma:displayName="MediaServiceMetadata" ma:hidden="true" ma:internalName="MediaServiceMetadata" ma:readOnly="true">
      <xsd:simpleType>
        <xsd:restriction base="dms:Note"/>
      </xsd:simpleType>
    </xsd:element>
    <xsd:element name="MediaServiceFastMetadata" ma:index="10" nillable="true" ma:displayName="MediaServiceFastMetadata" ma:hidden="true" ma:internalName="MediaServiceFastMetadata" ma:readOnly="true">
      <xsd:simpleType>
        <xsd:restriction base="dms:Note"/>
      </xsd:simpleType>
    </xsd:element>
    <xsd:element name="MediaLengthInSeconds" ma:index="11" nillable="true" ma:displayName="Length (seconds)" ma:internalName="MediaLengthInSeconds" ma:readOnly="true">
      <xsd:simpleType>
        <xsd:restriction base="dms:Unknown"/>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_Flow_SignoffStatus" ma:index="15" nillable="true" ma:displayName="Sign-off status" ma:internalName="Sign_x002d_off_x0020_status">
      <xsd:simpleType>
        <xsd:restriction base="dms:Text"/>
      </xsd:simpleType>
    </xsd:element>
    <xsd:element name="MediaServiceAutoTags" ma:index="18" nillable="true" ma:displayName="Tags" ma:internalName="MediaServiceAutoTags" ma:readOnly="true">
      <xsd:simpleType>
        <xsd:restriction base="dms:Text"/>
      </xsd:simpleType>
    </xsd:element>
    <xsd:element name="MediaServiceOCR" ma:index="19" nillable="true" ma:displayName="Extracted Text" ma:internalName="MediaServiceOCR" ma:readOnly="true">
      <xsd:simpleType>
        <xsd:restriction base="dms:Note">
          <xsd:maxLength value="255"/>
        </xsd:restriction>
      </xsd:simpleType>
    </xsd:element>
    <xsd:element name="MediaServiceGenerationTime" ma:index="20" nillable="true" ma:displayName="MediaServiceGenerationTime" ma:hidden="true" ma:internalName="MediaServiceGenerationTime" ma:readOnly="true">
      <xsd:simpleType>
        <xsd:restriction base="dms:Text"/>
      </xsd:simpleType>
    </xsd:element>
    <xsd:element name="MediaServiceEventHashCode" ma:index="21" nillable="true" ma:displayName="MediaServiceEventHashCode" ma:hidden="true" ma:internalName="MediaServiceEventHashCode" ma:readOnly="true">
      <xsd:simpleType>
        <xsd:restriction base="dms:Text"/>
      </xsd:simpleType>
    </xsd:element>
    <xsd:element name="lcf76f155ced4ddcb4097134ff3c332f" ma:index="23" nillable="true" ma:taxonomy="true" ma:internalName="lcf76f155ced4ddcb4097134ff3c332f" ma:taxonomyFieldName="MediaServiceImageTags" ma:displayName="Image Tags" ma:readOnly="false" ma:fieldId="{5cf76f15-5ced-4ddc-b409-7134ff3c332f}" ma:taxonomyMulti="true" ma:sspId="02cfc928-783c-4987-87ee-367920adf3cc"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5"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36ee7c7-7e1f-44c3-af88-3b258280f106"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element name="TaxCatchAll" ma:index="24" nillable="true" ma:displayName="Taxonomy Catch All Column" ma:hidden="true" ma:list="{a419837c-c620-440a-aa71-e346826adc5a}" ma:internalName="TaxCatchAll" ma:showField="CatchAllData" ma:web="236ee7c7-7e1f-44c3-af88-3b258280f106">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C610281-7E15-4CA6-B8CD-FB9ECF604E4B}">
  <ds:schemaRefs>
    <ds:schemaRef ds:uri="http://schemas.microsoft.com/office/2006/documentManagement/types"/>
    <ds:schemaRef ds:uri="http://purl.org/dc/elements/1.1/"/>
    <ds:schemaRef ds:uri="http://schemas.openxmlformats.org/package/2006/metadata/core-properties"/>
    <ds:schemaRef ds:uri="http://purl.org/dc/dcmitype/"/>
    <ds:schemaRef ds:uri="http://purl.org/dc/terms/"/>
    <ds:schemaRef ds:uri="http://schemas.microsoft.com/office/2006/metadata/properties"/>
    <ds:schemaRef ds:uri="461d6144-fa1a-4092-829f-c84f3e3efa94"/>
    <ds:schemaRef ds:uri="http://www.w3.org/XML/1998/namespace"/>
    <ds:schemaRef ds:uri="http://schemas.microsoft.com/office/infopath/2007/PartnerControls"/>
    <ds:schemaRef ds:uri="236ee7c7-7e1f-44c3-af88-3b258280f106"/>
  </ds:schemaRefs>
</ds:datastoreItem>
</file>

<file path=customXml/itemProps2.xml><?xml version="1.0" encoding="utf-8"?>
<ds:datastoreItem xmlns:ds="http://schemas.openxmlformats.org/officeDocument/2006/customXml" ds:itemID="{8AEE8BE8-3BD4-4399-890F-A597554114A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61d6144-fa1a-4092-829f-c84f3e3efa94"/>
    <ds:schemaRef ds:uri="236ee7c7-7e1f-44c3-af88-3b258280f10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1BA7A44F-C1A9-41E8-A743-1959D25FE9E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297</TotalTime>
  <Words>11149</Words>
  <Application>Microsoft Office PowerPoint</Application>
  <PresentationFormat>Custom</PresentationFormat>
  <Paragraphs>1420</Paragraphs>
  <Slides>156</Slides>
  <Notes>155</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156</vt:i4>
      </vt:variant>
    </vt:vector>
  </HeadingPairs>
  <TitlesOfParts>
    <vt:vector size="165" baseType="lpstr">
      <vt:lpstr>arial</vt:lpstr>
      <vt:lpstr>arial</vt:lpstr>
      <vt:lpstr>Calibri</vt:lpstr>
      <vt:lpstr>Courier New</vt:lpstr>
      <vt:lpstr>Open Sans</vt:lpstr>
      <vt:lpstr>Open Sans ExtraBold</vt:lpstr>
      <vt:lpstr>Open Sans SemiBold</vt:lpstr>
      <vt:lpstr>2023_LVC</vt:lpstr>
      <vt:lpstr>1_2023_LVC</vt:lpstr>
      <vt:lpstr>PowerPoint Presentation</vt:lpstr>
      <vt:lpstr>PowerPoint Presentation</vt:lpstr>
      <vt:lpstr>A Day in the Life of a MERN Stack Developer</vt:lpstr>
      <vt:lpstr>PowerPoint Presentation</vt:lpstr>
      <vt:lpstr>PowerPoint Presentation</vt:lpstr>
      <vt:lpstr>What Is Bootstrap?</vt:lpstr>
      <vt:lpstr>Features of Bootstrap </vt:lpstr>
      <vt:lpstr>Properties of Bootstrap</vt:lpstr>
      <vt:lpstr>Properties of Bootstrap</vt:lpstr>
      <vt:lpstr>Properties of Bootstrap</vt:lpstr>
      <vt:lpstr>Properties of Bootstrap</vt:lpstr>
      <vt:lpstr>Competitors</vt:lpstr>
      <vt:lpstr>Responsive Web Design: Introduction</vt:lpstr>
      <vt:lpstr>Responsive vs. Adaptive</vt:lpstr>
      <vt:lpstr>Relative vs. Static Units</vt:lpstr>
      <vt:lpstr>Flow vs. Static</vt:lpstr>
      <vt:lpstr>With vs. Without Breakpoints</vt:lpstr>
      <vt:lpstr>Vectors vs. Images</vt:lpstr>
      <vt:lpstr>Mobile-First</vt:lpstr>
      <vt:lpstr>Why Mobile-First?</vt:lpstr>
      <vt:lpstr>Creating First Page with Bootstrap: Step 1</vt:lpstr>
      <vt:lpstr>Creating First Page with Bootstrap: Step 2</vt:lpstr>
      <vt:lpstr>Creating First Page with Bootstrap: Step 3</vt:lpstr>
      <vt:lpstr>Import Bootstrap in Your Application</vt:lpstr>
      <vt:lpstr>Assisted Practice: Guidelines</vt:lpstr>
      <vt:lpstr>PowerPoint Presentation</vt:lpstr>
      <vt:lpstr>Supporting Mobile Devices</vt:lpstr>
      <vt:lpstr>Supporting Desktop Browser</vt:lpstr>
      <vt:lpstr>Grid System</vt:lpstr>
      <vt:lpstr>Advantages of Grid Systems</vt:lpstr>
      <vt:lpstr>Advantages of Grid Systems</vt:lpstr>
      <vt:lpstr>Bootstrap Grid Classes</vt:lpstr>
      <vt:lpstr>PowerPoint Presentation</vt:lpstr>
      <vt:lpstr>Themes</vt:lpstr>
      <vt:lpstr>Bootstrap: File Structure</vt:lpstr>
      <vt:lpstr>Installing Bootstrap with NPM Packages</vt:lpstr>
      <vt:lpstr>Installing Bootstrap with NPM Packages</vt:lpstr>
      <vt:lpstr>Installing Bootstrap with NPM Packages</vt:lpstr>
      <vt:lpstr>Installing Bootstrap with Other Packages</vt:lpstr>
      <vt:lpstr>Installing Bootstrap with Other Packages</vt:lpstr>
      <vt:lpstr>Installing Bootstrap with Other Packages</vt:lpstr>
      <vt:lpstr>Installing Bootstrap with Other Packages</vt:lpstr>
      <vt:lpstr>Bootstrap: Maps</vt:lpstr>
      <vt:lpstr>Bootstrap: Maps</vt:lpstr>
      <vt:lpstr>Bootstrap: Maps</vt:lpstr>
      <vt:lpstr>Bootstrap: Maps</vt:lpstr>
      <vt:lpstr>Bootstrap: Maps</vt:lpstr>
      <vt:lpstr>Bootstrap: SASS Options</vt:lpstr>
      <vt:lpstr>Bootstrap: SASS Options</vt:lpstr>
      <vt:lpstr>PowerPoint Presentation</vt:lpstr>
      <vt:lpstr>Bootstrap: Alert Class</vt:lpstr>
      <vt:lpstr>Bootstrap Alerts: Example</vt:lpstr>
      <vt:lpstr>Bootstrap Alerts: Example</vt:lpstr>
      <vt:lpstr>Bootstrap: Additional Content</vt:lpstr>
      <vt:lpstr>Bootstrap: Alerts</vt:lpstr>
      <vt:lpstr>JavaScript Behavior: Methods</vt:lpstr>
      <vt:lpstr>JavaScript Behavior: Methods</vt:lpstr>
      <vt:lpstr>JavaScript Behavior: Events</vt:lpstr>
      <vt:lpstr>Implement Alerts </vt:lpstr>
      <vt:lpstr>Assisted Practice: Guidelines</vt:lpstr>
      <vt:lpstr>PowerPoint Presentation</vt:lpstr>
      <vt:lpstr>Typography</vt:lpstr>
      <vt:lpstr>Images</vt:lpstr>
      <vt:lpstr>Media Objects</vt:lpstr>
      <vt:lpstr>Cards</vt:lpstr>
      <vt:lpstr>Cards</vt:lpstr>
      <vt:lpstr>Jumbotrons</vt:lpstr>
      <vt:lpstr>Badges</vt:lpstr>
      <vt:lpstr>Glyphicons</vt:lpstr>
      <vt:lpstr>Tables</vt:lpstr>
      <vt:lpstr>List Groups</vt:lpstr>
      <vt:lpstr>List Groups</vt:lpstr>
      <vt:lpstr>Buttons</vt:lpstr>
      <vt:lpstr>Button Groups</vt:lpstr>
      <vt:lpstr>Stateful Buttons</vt:lpstr>
      <vt:lpstr>Dropdowns</vt:lpstr>
      <vt:lpstr>Header and Footer</vt:lpstr>
      <vt:lpstr>Header and Footer</vt:lpstr>
      <vt:lpstr>Header and Footer</vt:lpstr>
      <vt:lpstr>Text Alignments: Text-Left</vt:lpstr>
      <vt:lpstr>Text Alignments: Text-Center</vt:lpstr>
      <vt:lpstr>Text Alignments: Text-Right</vt:lpstr>
      <vt:lpstr>Wells</vt:lpstr>
      <vt:lpstr>Helper Classes</vt:lpstr>
      <vt:lpstr>Helper Classes</vt:lpstr>
      <vt:lpstr>Helper Classes</vt:lpstr>
      <vt:lpstr>Helper Classes</vt:lpstr>
      <vt:lpstr>Helper Classes</vt:lpstr>
      <vt:lpstr>Helper Classes</vt:lpstr>
      <vt:lpstr>Helper Classes</vt:lpstr>
      <vt:lpstr>Helper Classes</vt:lpstr>
      <vt:lpstr>Develop a Static Web Page</vt:lpstr>
      <vt:lpstr>Assisted Practice: Guidelines</vt:lpstr>
      <vt:lpstr>PowerPoint Presentation</vt:lpstr>
      <vt:lpstr>Accordion</vt:lpstr>
      <vt:lpstr>Carousel</vt:lpstr>
      <vt:lpstr>Adding Slides</vt:lpstr>
      <vt:lpstr>Adding Captions</vt:lpstr>
      <vt:lpstr>Implement a Slideshow to a Static Web page</vt:lpstr>
      <vt:lpstr>Assisted Practice: Guidelines</vt:lpstr>
      <vt:lpstr>PowerPoint Presentation</vt:lpstr>
      <vt:lpstr>Forms</vt:lpstr>
      <vt:lpstr>Form Controls</vt:lpstr>
      <vt:lpstr>Custom Forms</vt:lpstr>
      <vt:lpstr>Form Controls: Sizing</vt:lpstr>
      <vt:lpstr>Form Controls: Inline</vt:lpstr>
      <vt:lpstr>Form Controls: Grid</vt:lpstr>
      <vt:lpstr>Typeaheads</vt:lpstr>
      <vt:lpstr>Disabling Forms</vt:lpstr>
      <vt:lpstr>Forms Validation</vt:lpstr>
      <vt:lpstr>Forms Validation</vt:lpstr>
      <vt:lpstr>Tabs</vt:lpstr>
      <vt:lpstr>Input Group</vt:lpstr>
      <vt:lpstr>Forms</vt:lpstr>
      <vt:lpstr>Assisted Practice: Guidelines</vt:lpstr>
      <vt:lpstr>PowerPoint Presentation</vt:lpstr>
      <vt:lpstr>Modals</vt:lpstr>
      <vt:lpstr>Modals: Points to Remember</vt:lpstr>
      <vt:lpstr>Tooltips</vt:lpstr>
      <vt:lpstr>Tooltips</vt:lpstr>
      <vt:lpstr>Tooltips</vt:lpstr>
      <vt:lpstr>Implement a Modal to a Static Web Page</vt:lpstr>
      <vt:lpstr>Assisted Practice: Guidelines</vt:lpstr>
      <vt:lpstr>PowerPoint Presentation</vt:lpstr>
      <vt:lpstr>Nav</vt:lpstr>
      <vt:lpstr>Navigation Bar</vt:lpstr>
      <vt:lpstr>Navigation Bar</vt:lpstr>
      <vt:lpstr>Breadcrumbs</vt:lpstr>
      <vt:lpstr>Pills</vt:lpstr>
      <vt:lpstr>Scrollspy</vt:lpstr>
      <vt:lpstr>Affix</vt:lpstr>
      <vt:lpstr>Implement Navbars to a Static Web Page</vt:lpstr>
      <vt:lpstr>Assisted Practice: Guidelines</vt:lpstr>
      <vt:lpstr>PowerPoint Presentation</vt:lpstr>
      <vt:lpstr>Pagination</vt:lpstr>
      <vt:lpstr>Progress Bars</vt:lpstr>
      <vt:lpstr>Icons</vt:lpstr>
      <vt:lpstr>Spinners</vt:lpstr>
      <vt:lpstr>Popovers</vt:lpstr>
      <vt:lpstr>Pager</vt:lpstr>
      <vt:lpstr>Pager</vt:lpstr>
      <vt:lpstr>Navigation and Pagination</vt:lpstr>
      <vt:lpstr>Assisted Practice: Guidelines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Alok Parashar</dc:creator>
  <cp:lastModifiedBy>Ravi Tulsiani</cp:lastModifiedBy>
  <cp:revision>13</cp:revision>
  <dcterms:created xsi:type="dcterms:W3CDTF">2023-05-19T12:36:11Z</dcterms:created>
  <dcterms:modified xsi:type="dcterms:W3CDTF">2023-12-07T14:29:57Z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0x010100E37ED77BF1302443902AB0076FD5905A</vt:lpwstr>
  </property>
</Properties>
</file>